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65"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80" d="100"/>
          <a:sy n="80" d="100"/>
        </p:scale>
        <p:origin x="-1522" y="-461"/>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FD3BF6-9076-4B7B-9286-AE62A0C34955}" type="datetimeFigureOut">
              <a:rPr lang="en-US" smtClean="0"/>
              <a:t>5/17/2012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F2E5A8-A432-4DCF-AACA-86DD6FB1C39B}" type="slidenum">
              <a:rPr lang="en-US" smtClean="0"/>
              <a:t>‹#›</a:t>
            </a:fld>
            <a:endParaRPr lang="en-US"/>
          </a:p>
        </p:txBody>
      </p:sp>
    </p:spTree>
    <p:extLst>
      <p:ext uri="{BB962C8B-B14F-4D97-AF65-F5344CB8AC3E}">
        <p14:creationId xmlns:p14="http://schemas.microsoft.com/office/powerpoint/2010/main" val="2097213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269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bg1"/>
                </a:solidFill>
                <a:latin typeface="Times New Roman" pitchFamily="18" charset="0"/>
              </a:defRPr>
            </a:lvl1pPr>
            <a:lvl2pPr marL="742950" indent="-285750" eaLnBrk="0" hangingPunct="0">
              <a:defRPr sz="4400">
                <a:solidFill>
                  <a:schemeClr val="bg1"/>
                </a:solidFill>
                <a:latin typeface="Times New Roman" pitchFamily="18" charset="0"/>
              </a:defRPr>
            </a:lvl2pPr>
            <a:lvl3pPr marL="1143000" indent="-228600" eaLnBrk="0" hangingPunct="0">
              <a:defRPr sz="4400">
                <a:solidFill>
                  <a:schemeClr val="bg1"/>
                </a:solidFill>
                <a:latin typeface="Times New Roman" pitchFamily="18" charset="0"/>
              </a:defRPr>
            </a:lvl3pPr>
            <a:lvl4pPr marL="1600200" indent="-228600" eaLnBrk="0" hangingPunct="0">
              <a:defRPr sz="4400">
                <a:solidFill>
                  <a:schemeClr val="bg1"/>
                </a:solidFill>
                <a:latin typeface="Times New Roman" pitchFamily="18" charset="0"/>
              </a:defRPr>
            </a:lvl4pPr>
            <a:lvl5pPr marL="2057400" indent="-228600" eaLnBrk="0" hangingPunct="0">
              <a:defRPr sz="4400">
                <a:solidFill>
                  <a:schemeClr val="bg1"/>
                </a:solidFill>
                <a:latin typeface="Times New Roman" pitchFamily="18" charset="0"/>
              </a:defRPr>
            </a:lvl5pPr>
            <a:lvl6pPr marL="2514600" indent="-228600" eaLnBrk="0" fontAlgn="base" hangingPunct="0">
              <a:spcBef>
                <a:spcPct val="0"/>
              </a:spcBef>
              <a:spcAft>
                <a:spcPct val="0"/>
              </a:spcAft>
              <a:defRPr sz="4400">
                <a:solidFill>
                  <a:schemeClr val="bg1"/>
                </a:solidFill>
                <a:latin typeface="Times New Roman" pitchFamily="18" charset="0"/>
              </a:defRPr>
            </a:lvl6pPr>
            <a:lvl7pPr marL="2971800" indent="-228600" eaLnBrk="0" fontAlgn="base" hangingPunct="0">
              <a:spcBef>
                <a:spcPct val="0"/>
              </a:spcBef>
              <a:spcAft>
                <a:spcPct val="0"/>
              </a:spcAft>
              <a:defRPr sz="4400">
                <a:solidFill>
                  <a:schemeClr val="bg1"/>
                </a:solidFill>
                <a:latin typeface="Times New Roman" pitchFamily="18" charset="0"/>
              </a:defRPr>
            </a:lvl7pPr>
            <a:lvl8pPr marL="3429000" indent="-228600" eaLnBrk="0" fontAlgn="base" hangingPunct="0">
              <a:spcBef>
                <a:spcPct val="0"/>
              </a:spcBef>
              <a:spcAft>
                <a:spcPct val="0"/>
              </a:spcAft>
              <a:defRPr sz="4400">
                <a:solidFill>
                  <a:schemeClr val="bg1"/>
                </a:solidFill>
                <a:latin typeface="Times New Roman" pitchFamily="18" charset="0"/>
              </a:defRPr>
            </a:lvl8pPr>
            <a:lvl9pPr marL="3886200" indent="-228600" eaLnBrk="0" fontAlgn="base" hangingPunct="0">
              <a:spcBef>
                <a:spcPct val="0"/>
              </a:spcBef>
              <a:spcAft>
                <a:spcPct val="0"/>
              </a:spcAft>
              <a:defRPr sz="4400">
                <a:solidFill>
                  <a:schemeClr val="bg1"/>
                </a:solidFill>
                <a:latin typeface="Times New Roman" pitchFamily="18" charset="0"/>
              </a:defRPr>
            </a:lvl9pPr>
          </a:lstStyle>
          <a:p>
            <a:pPr eaLnBrk="1" hangingPunct="1"/>
            <a:fld id="{998CFFC0-63AD-4871-8274-E99355A80890}" type="slidenum">
              <a:rPr lang="en-US" sz="1200"/>
              <a:pPr eaLnBrk="1" hangingPunct="1"/>
              <a:t>1</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bg1"/>
                </a:solidFill>
                <a:latin typeface="Times New Roman" pitchFamily="18" charset="0"/>
              </a:defRPr>
            </a:lvl1pPr>
            <a:lvl2pPr marL="742950" indent="-285750" eaLnBrk="0" hangingPunct="0">
              <a:defRPr sz="4400">
                <a:solidFill>
                  <a:schemeClr val="bg1"/>
                </a:solidFill>
                <a:latin typeface="Times New Roman" pitchFamily="18" charset="0"/>
              </a:defRPr>
            </a:lvl2pPr>
            <a:lvl3pPr marL="1143000" indent="-228600" eaLnBrk="0" hangingPunct="0">
              <a:defRPr sz="4400">
                <a:solidFill>
                  <a:schemeClr val="bg1"/>
                </a:solidFill>
                <a:latin typeface="Times New Roman" pitchFamily="18" charset="0"/>
              </a:defRPr>
            </a:lvl3pPr>
            <a:lvl4pPr marL="1600200" indent="-228600" eaLnBrk="0" hangingPunct="0">
              <a:defRPr sz="4400">
                <a:solidFill>
                  <a:schemeClr val="bg1"/>
                </a:solidFill>
                <a:latin typeface="Times New Roman" pitchFamily="18" charset="0"/>
              </a:defRPr>
            </a:lvl4pPr>
            <a:lvl5pPr marL="2057400" indent="-228600" eaLnBrk="0" hangingPunct="0">
              <a:defRPr sz="4400">
                <a:solidFill>
                  <a:schemeClr val="bg1"/>
                </a:solidFill>
                <a:latin typeface="Times New Roman" pitchFamily="18" charset="0"/>
              </a:defRPr>
            </a:lvl5pPr>
            <a:lvl6pPr marL="2514600" indent="-228600" eaLnBrk="0" fontAlgn="base" hangingPunct="0">
              <a:spcBef>
                <a:spcPct val="0"/>
              </a:spcBef>
              <a:spcAft>
                <a:spcPct val="0"/>
              </a:spcAft>
              <a:defRPr sz="4400">
                <a:solidFill>
                  <a:schemeClr val="bg1"/>
                </a:solidFill>
                <a:latin typeface="Times New Roman" pitchFamily="18" charset="0"/>
              </a:defRPr>
            </a:lvl6pPr>
            <a:lvl7pPr marL="2971800" indent="-228600" eaLnBrk="0" fontAlgn="base" hangingPunct="0">
              <a:spcBef>
                <a:spcPct val="0"/>
              </a:spcBef>
              <a:spcAft>
                <a:spcPct val="0"/>
              </a:spcAft>
              <a:defRPr sz="4400">
                <a:solidFill>
                  <a:schemeClr val="bg1"/>
                </a:solidFill>
                <a:latin typeface="Times New Roman" pitchFamily="18" charset="0"/>
              </a:defRPr>
            </a:lvl7pPr>
            <a:lvl8pPr marL="3429000" indent="-228600" eaLnBrk="0" fontAlgn="base" hangingPunct="0">
              <a:spcBef>
                <a:spcPct val="0"/>
              </a:spcBef>
              <a:spcAft>
                <a:spcPct val="0"/>
              </a:spcAft>
              <a:defRPr sz="4400">
                <a:solidFill>
                  <a:schemeClr val="bg1"/>
                </a:solidFill>
                <a:latin typeface="Times New Roman" pitchFamily="18" charset="0"/>
              </a:defRPr>
            </a:lvl8pPr>
            <a:lvl9pPr marL="3886200" indent="-228600" eaLnBrk="0" fontAlgn="base" hangingPunct="0">
              <a:spcBef>
                <a:spcPct val="0"/>
              </a:spcBef>
              <a:spcAft>
                <a:spcPct val="0"/>
              </a:spcAft>
              <a:defRPr sz="4400">
                <a:solidFill>
                  <a:schemeClr val="bg1"/>
                </a:solidFill>
                <a:latin typeface="Times New Roman" pitchFamily="18" charset="0"/>
              </a:defRPr>
            </a:lvl9pPr>
          </a:lstStyle>
          <a:p>
            <a:pPr eaLnBrk="1" hangingPunct="1"/>
            <a:fld id="{B94CF720-5DBE-436B-844F-7F7432BDC858}" type="slidenum">
              <a:rPr lang="en-US" sz="1200"/>
              <a:pPr eaLnBrk="1" hangingPunct="1"/>
              <a:t>5</a:t>
            </a:fld>
            <a:endParaRPr lang="en-US" sz="120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bg1"/>
                </a:solidFill>
                <a:latin typeface="Times New Roman" pitchFamily="18" charset="0"/>
              </a:defRPr>
            </a:lvl1pPr>
            <a:lvl2pPr marL="742950" indent="-285750" eaLnBrk="0" hangingPunct="0">
              <a:defRPr sz="4400">
                <a:solidFill>
                  <a:schemeClr val="bg1"/>
                </a:solidFill>
                <a:latin typeface="Times New Roman" pitchFamily="18" charset="0"/>
              </a:defRPr>
            </a:lvl2pPr>
            <a:lvl3pPr marL="1143000" indent="-228600" eaLnBrk="0" hangingPunct="0">
              <a:defRPr sz="4400">
                <a:solidFill>
                  <a:schemeClr val="bg1"/>
                </a:solidFill>
                <a:latin typeface="Times New Roman" pitchFamily="18" charset="0"/>
              </a:defRPr>
            </a:lvl3pPr>
            <a:lvl4pPr marL="1600200" indent="-228600" eaLnBrk="0" hangingPunct="0">
              <a:defRPr sz="4400">
                <a:solidFill>
                  <a:schemeClr val="bg1"/>
                </a:solidFill>
                <a:latin typeface="Times New Roman" pitchFamily="18" charset="0"/>
              </a:defRPr>
            </a:lvl4pPr>
            <a:lvl5pPr marL="2057400" indent="-228600" eaLnBrk="0" hangingPunct="0">
              <a:defRPr sz="4400">
                <a:solidFill>
                  <a:schemeClr val="bg1"/>
                </a:solidFill>
                <a:latin typeface="Times New Roman" pitchFamily="18" charset="0"/>
              </a:defRPr>
            </a:lvl5pPr>
            <a:lvl6pPr marL="2514600" indent="-228600" eaLnBrk="0" fontAlgn="base" hangingPunct="0">
              <a:spcBef>
                <a:spcPct val="0"/>
              </a:spcBef>
              <a:spcAft>
                <a:spcPct val="0"/>
              </a:spcAft>
              <a:defRPr sz="4400">
                <a:solidFill>
                  <a:schemeClr val="bg1"/>
                </a:solidFill>
                <a:latin typeface="Times New Roman" pitchFamily="18" charset="0"/>
              </a:defRPr>
            </a:lvl6pPr>
            <a:lvl7pPr marL="2971800" indent="-228600" eaLnBrk="0" fontAlgn="base" hangingPunct="0">
              <a:spcBef>
                <a:spcPct val="0"/>
              </a:spcBef>
              <a:spcAft>
                <a:spcPct val="0"/>
              </a:spcAft>
              <a:defRPr sz="4400">
                <a:solidFill>
                  <a:schemeClr val="bg1"/>
                </a:solidFill>
                <a:latin typeface="Times New Roman" pitchFamily="18" charset="0"/>
              </a:defRPr>
            </a:lvl7pPr>
            <a:lvl8pPr marL="3429000" indent="-228600" eaLnBrk="0" fontAlgn="base" hangingPunct="0">
              <a:spcBef>
                <a:spcPct val="0"/>
              </a:spcBef>
              <a:spcAft>
                <a:spcPct val="0"/>
              </a:spcAft>
              <a:defRPr sz="4400">
                <a:solidFill>
                  <a:schemeClr val="bg1"/>
                </a:solidFill>
                <a:latin typeface="Times New Roman" pitchFamily="18" charset="0"/>
              </a:defRPr>
            </a:lvl8pPr>
            <a:lvl9pPr marL="3886200" indent="-228600" eaLnBrk="0" fontAlgn="base" hangingPunct="0">
              <a:spcBef>
                <a:spcPct val="0"/>
              </a:spcBef>
              <a:spcAft>
                <a:spcPct val="0"/>
              </a:spcAft>
              <a:defRPr sz="4400">
                <a:solidFill>
                  <a:schemeClr val="bg1"/>
                </a:solidFill>
                <a:latin typeface="Times New Roman" pitchFamily="18" charset="0"/>
              </a:defRPr>
            </a:lvl9pPr>
          </a:lstStyle>
          <a:p>
            <a:pPr eaLnBrk="1" hangingPunct="1"/>
            <a:fld id="{5DFE03F8-C248-41DE-8650-2FF01F560E61}" type="slidenum">
              <a:rPr lang="en-US" sz="1200"/>
              <a:pPr eaLnBrk="1" hangingPunct="1"/>
              <a:t>6</a:t>
            </a:fld>
            <a:endParaRPr lang="en-US" sz="120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bg1"/>
                </a:solidFill>
                <a:latin typeface="Times New Roman" pitchFamily="18" charset="0"/>
              </a:defRPr>
            </a:lvl1pPr>
            <a:lvl2pPr marL="742950" indent="-285750" eaLnBrk="0" hangingPunct="0">
              <a:defRPr sz="4400">
                <a:solidFill>
                  <a:schemeClr val="bg1"/>
                </a:solidFill>
                <a:latin typeface="Times New Roman" pitchFamily="18" charset="0"/>
              </a:defRPr>
            </a:lvl2pPr>
            <a:lvl3pPr marL="1143000" indent="-228600" eaLnBrk="0" hangingPunct="0">
              <a:defRPr sz="4400">
                <a:solidFill>
                  <a:schemeClr val="bg1"/>
                </a:solidFill>
                <a:latin typeface="Times New Roman" pitchFamily="18" charset="0"/>
              </a:defRPr>
            </a:lvl3pPr>
            <a:lvl4pPr marL="1600200" indent="-228600" eaLnBrk="0" hangingPunct="0">
              <a:defRPr sz="4400">
                <a:solidFill>
                  <a:schemeClr val="bg1"/>
                </a:solidFill>
                <a:latin typeface="Times New Roman" pitchFamily="18" charset="0"/>
              </a:defRPr>
            </a:lvl4pPr>
            <a:lvl5pPr marL="2057400" indent="-228600" eaLnBrk="0" hangingPunct="0">
              <a:defRPr sz="4400">
                <a:solidFill>
                  <a:schemeClr val="bg1"/>
                </a:solidFill>
                <a:latin typeface="Times New Roman" pitchFamily="18" charset="0"/>
              </a:defRPr>
            </a:lvl5pPr>
            <a:lvl6pPr marL="2514600" indent="-228600" eaLnBrk="0" fontAlgn="base" hangingPunct="0">
              <a:spcBef>
                <a:spcPct val="0"/>
              </a:spcBef>
              <a:spcAft>
                <a:spcPct val="0"/>
              </a:spcAft>
              <a:defRPr sz="4400">
                <a:solidFill>
                  <a:schemeClr val="bg1"/>
                </a:solidFill>
                <a:latin typeface="Times New Roman" pitchFamily="18" charset="0"/>
              </a:defRPr>
            </a:lvl6pPr>
            <a:lvl7pPr marL="2971800" indent="-228600" eaLnBrk="0" fontAlgn="base" hangingPunct="0">
              <a:spcBef>
                <a:spcPct val="0"/>
              </a:spcBef>
              <a:spcAft>
                <a:spcPct val="0"/>
              </a:spcAft>
              <a:defRPr sz="4400">
                <a:solidFill>
                  <a:schemeClr val="bg1"/>
                </a:solidFill>
                <a:latin typeface="Times New Roman" pitchFamily="18" charset="0"/>
              </a:defRPr>
            </a:lvl7pPr>
            <a:lvl8pPr marL="3429000" indent="-228600" eaLnBrk="0" fontAlgn="base" hangingPunct="0">
              <a:spcBef>
                <a:spcPct val="0"/>
              </a:spcBef>
              <a:spcAft>
                <a:spcPct val="0"/>
              </a:spcAft>
              <a:defRPr sz="4400">
                <a:solidFill>
                  <a:schemeClr val="bg1"/>
                </a:solidFill>
                <a:latin typeface="Times New Roman" pitchFamily="18" charset="0"/>
              </a:defRPr>
            </a:lvl8pPr>
            <a:lvl9pPr marL="3886200" indent="-228600" eaLnBrk="0" fontAlgn="base" hangingPunct="0">
              <a:spcBef>
                <a:spcPct val="0"/>
              </a:spcBef>
              <a:spcAft>
                <a:spcPct val="0"/>
              </a:spcAft>
              <a:defRPr sz="4400">
                <a:solidFill>
                  <a:schemeClr val="bg1"/>
                </a:solidFill>
                <a:latin typeface="Times New Roman" pitchFamily="18" charset="0"/>
              </a:defRPr>
            </a:lvl9pPr>
          </a:lstStyle>
          <a:p>
            <a:pPr eaLnBrk="1" hangingPunct="1"/>
            <a:fld id="{BAE71736-191B-4C7B-B89D-12B8846B4D8E}" type="slidenum">
              <a:rPr lang="en-US" sz="1200"/>
              <a:pPr eaLnBrk="1" hangingPunct="1"/>
              <a:t>7</a:t>
            </a:fld>
            <a:endParaRPr lang="en-US" sz="120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bg1"/>
                </a:solidFill>
                <a:latin typeface="Times New Roman" pitchFamily="18" charset="0"/>
              </a:defRPr>
            </a:lvl1pPr>
            <a:lvl2pPr marL="742950" indent="-285750" eaLnBrk="0" hangingPunct="0">
              <a:defRPr sz="4400">
                <a:solidFill>
                  <a:schemeClr val="bg1"/>
                </a:solidFill>
                <a:latin typeface="Times New Roman" pitchFamily="18" charset="0"/>
              </a:defRPr>
            </a:lvl2pPr>
            <a:lvl3pPr marL="1143000" indent="-228600" eaLnBrk="0" hangingPunct="0">
              <a:defRPr sz="4400">
                <a:solidFill>
                  <a:schemeClr val="bg1"/>
                </a:solidFill>
                <a:latin typeface="Times New Roman" pitchFamily="18" charset="0"/>
              </a:defRPr>
            </a:lvl3pPr>
            <a:lvl4pPr marL="1600200" indent="-228600" eaLnBrk="0" hangingPunct="0">
              <a:defRPr sz="4400">
                <a:solidFill>
                  <a:schemeClr val="bg1"/>
                </a:solidFill>
                <a:latin typeface="Times New Roman" pitchFamily="18" charset="0"/>
              </a:defRPr>
            </a:lvl4pPr>
            <a:lvl5pPr marL="2057400" indent="-228600" eaLnBrk="0" hangingPunct="0">
              <a:defRPr sz="4400">
                <a:solidFill>
                  <a:schemeClr val="bg1"/>
                </a:solidFill>
                <a:latin typeface="Times New Roman" pitchFamily="18" charset="0"/>
              </a:defRPr>
            </a:lvl5pPr>
            <a:lvl6pPr marL="2514600" indent="-228600" eaLnBrk="0" fontAlgn="base" hangingPunct="0">
              <a:spcBef>
                <a:spcPct val="0"/>
              </a:spcBef>
              <a:spcAft>
                <a:spcPct val="0"/>
              </a:spcAft>
              <a:defRPr sz="4400">
                <a:solidFill>
                  <a:schemeClr val="bg1"/>
                </a:solidFill>
                <a:latin typeface="Times New Roman" pitchFamily="18" charset="0"/>
              </a:defRPr>
            </a:lvl6pPr>
            <a:lvl7pPr marL="2971800" indent="-228600" eaLnBrk="0" fontAlgn="base" hangingPunct="0">
              <a:spcBef>
                <a:spcPct val="0"/>
              </a:spcBef>
              <a:spcAft>
                <a:spcPct val="0"/>
              </a:spcAft>
              <a:defRPr sz="4400">
                <a:solidFill>
                  <a:schemeClr val="bg1"/>
                </a:solidFill>
                <a:latin typeface="Times New Roman" pitchFamily="18" charset="0"/>
              </a:defRPr>
            </a:lvl7pPr>
            <a:lvl8pPr marL="3429000" indent="-228600" eaLnBrk="0" fontAlgn="base" hangingPunct="0">
              <a:spcBef>
                <a:spcPct val="0"/>
              </a:spcBef>
              <a:spcAft>
                <a:spcPct val="0"/>
              </a:spcAft>
              <a:defRPr sz="4400">
                <a:solidFill>
                  <a:schemeClr val="bg1"/>
                </a:solidFill>
                <a:latin typeface="Times New Roman" pitchFamily="18" charset="0"/>
              </a:defRPr>
            </a:lvl8pPr>
            <a:lvl9pPr marL="3886200" indent="-228600" eaLnBrk="0" fontAlgn="base" hangingPunct="0">
              <a:spcBef>
                <a:spcPct val="0"/>
              </a:spcBef>
              <a:spcAft>
                <a:spcPct val="0"/>
              </a:spcAft>
              <a:defRPr sz="4400">
                <a:solidFill>
                  <a:schemeClr val="bg1"/>
                </a:solidFill>
                <a:latin typeface="Times New Roman" pitchFamily="18" charset="0"/>
              </a:defRPr>
            </a:lvl9pPr>
          </a:lstStyle>
          <a:p>
            <a:pPr eaLnBrk="1" hangingPunct="1"/>
            <a:fld id="{FB5B0EBF-2113-4CE3-A7D3-6BBC117AEB8D}" type="slidenum">
              <a:rPr lang="en-US" sz="1200"/>
              <a:pPr eaLnBrk="1" hangingPunct="1"/>
              <a:t>8</a:t>
            </a:fld>
            <a:endParaRPr lang="en-US" sz="120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bg1"/>
                </a:solidFill>
                <a:latin typeface="Times New Roman" pitchFamily="18" charset="0"/>
              </a:defRPr>
            </a:lvl1pPr>
            <a:lvl2pPr marL="742950" indent="-285750" eaLnBrk="0" hangingPunct="0">
              <a:defRPr sz="4400">
                <a:solidFill>
                  <a:schemeClr val="bg1"/>
                </a:solidFill>
                <a:latin typeface="Times New Roman" pitchFamily="18" charset="0"/>
              </a:defRPr>
            </a:lvl2pPr>
            <a:lvl3pPr marL="1143000" indent="-228600" eaLnBrk="0" hangingPunct="0">
              <a:defRPr sz="4400">
                <a:solidFill>
                  <a:schemeClr val="bg1"/>
                </a:solidFill>
                <a:latin typeface="Times New Roman" pitchFamily="18" charset="0"/>
              </a:defRPr>
            </a:lvl3pPr>
            <a:lvl4pPr marL="1600200" indent="-228600" eaLnBrk="0" hangingPunct="0">
              <a:defRPr sz="4400">
                <a:solidFill>
                  <a:schemeClr val="bg1"/>
                </a:solidFill>
                <a:latin typeface="Times New Roman" pitchFamily="18" charset="0"/>
              </a:defRPr>
            </a:lvl4pPr>
            <a:lvl5pPr marL="2057400" indent="-228600" eaLnBrk="0" hangingPunct="0">
              <a:defRPr sz="4400">
                <a:solidFill>
                  <a:schemeClr val="bg1"/>
                </a:solidFill>
                <a:latin typeface="Times New Roman" pitchFamily="18" charset="0"/>
              </a:defRPr>
            </a:lvl5pPr>
            <a:lvl6pPr marL="2514600" indent="-228600" eaLnBrk="0" fontAlgn="base" hangingPunct="0">
              <a:spcBef>
                <a:spcPct val="0"/>
              </a:spcBef>
              <a:spcAft>
                <a:spcPct val="0"/>
              </a:spcAft>
              <a:defRPr sz="4400">
                <a:solidFill>
                  <a:schemeClr val="bg1"/>
                </a:solidFill>
                <a:latin typeface="Times New Roman" pitchFamily="18" charset="0"/>
              </a:defRPr>
            </a:lvl6pPr>
            <a:lvl7pPr marL="2971800" indent="-228600" eaLnBrk="0" fontAlgn="base" hangingPunct="0">
              <a:spcBef>
                <a:spcPct val="0"/>
              </a:spcBef>
              <a:spcAft>
                <a:spcPct val="0"/>
              </a:spcAft>
              <a:defRPr sz="4400">
                <a:solidFill>
                  <a:schemeClr val="bg1"/>
                </a:solidFill>
                <a:latin typeface="Times New Roman" pitchFamily="18" charset="0"/>
              </a:defRPr>
            </a:lvl7pPr>
            <a:lvl8pPr marL="3429000" indent="-228600" eaLnBrk="0" fontAlgn="base" hangingPunct="0">
              <a:spcBef>
                <a:spcPct val="0"/>
              </a:spcBef>
              <a:spcAft>
                <a:spcPct val="0"/>
              </a:spcAft>
              <a:defRPr sz="4400">
                <a:solidFill>
                  <a:schemeClr val="bg1"/>
                </a:solidFill>
                <a:latin typeface="Times New Roman" pitchFamily="18" charset="0"/>
              </a:defRPr>
            </a:lvl8pPr>
            <a:lvl9pPr marL="3886200" indent="-228600" eaLnBrk="0" fontAlgn="base" hangingPunct="0">
              <a:spcBef>
                <a:spcPct val="0"/>
              </a:spcBef>
              <a:spcAft>
                <a:spcPct val="0"/>
              </a:spcAft>
              <a:defRPr sz="4400">
                <a:solidFill>
                  <a:schemeClr val="bg1"/>
                </a:solidFill>
                <a:latin typeface="Times New Roman" pitchFamily="18" charset="0"/>
              </a:defRPr>
            </a:lvl9pPr>
          </a:lstStyle>
          <a:p>
            <a:pPr eaLnBrk="1" hangingPunct="1"/>
            <a:fld id="{76ACE7FD-E142-4922-8BEF-2EBAE4F1AC85}" type="slidenum">
              <a:rPr lang="en-US" sz="1200"/>
              <a:pPr eaLnBrk="1" hangingPunct="1"/>
              <a:t>9</a:t>
            </a:fld>
            <a:endParaRPr lang="en-US" sz="120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E45179-9034-4680-B0E1-BF7ECD2384FE}" type="datetimeFigureOut">
              <a:rPr lang="en-US" smtClean="0"/>
              <a:t>5/17/2012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92332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E45179-9034-4680-B0E1-BF7ECD2384FE}" type="datetimeFigureOut">
              <a:rPr lang="en-US" smtClean="0"/>
              <a:t>5/17/2012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1961686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E45179-9034-4680-B0E1-BF7ECD2384FE}" type="datetimeFigureOut">
              <a:rPr lang="en-US" smtClean="0"/>
              <a:t>5/17/2012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311007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E45179-9034-4680-B0E1-BF7ECD2384FE}" type="datetimeFigureOut">
              <a:rPr lang="en-US" smtClean="0"/>
              <a:t>5/17/2012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1864726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E45179-9034-4680-B0E1-BF7ECD2384FE}" type="datetimeFigureOut">
              <a:rPr lang="en-US" smtClean="0"/>
              <a:t>5/17/2012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2224645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E45179-9034-4680-B0E1-BF7ECD2384FE}" type="datetimeFigureOut">
              <a:rPr lang="en-US" smtClean="0"/>
              <a:t>5/17/2012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181199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E45179-9034-4680-B0E1-BF7ECD2384FE}" type="datetimeFigureOut">
              <a:rPr lang="en-US" smtClean="0"/>
              <a:t>5/17/2012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928650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E45179-9034-4680-B0E1-BF7ECD2384FE}" type="datetimeFigureOut">
              <a:rPr lang="en-US" smtClean="0"/>
              <a:t>5/17/2012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2895672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E45179-9034-4680-B0E1-BF7ECD2384FE}" type="datetimeFigureOut">
              <a:rPr lang="en-US" smtClean="0"/>
              <a:t>5/17/2012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1789361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E45179-9034-4680-B0E1-BF7ECD2384FE}" type="datetimeFigureOut">
              <a:rPr lang="en-US" smtClean="0"/>
              <a:t>5/17/2012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2175706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E45179-9034-4680-B0E1-BF7ECD2384FE}" type="datetimeFigureOut">
              <a:rPr lang="en-US" smtClean="0"/>
              <a:t>5/17/2012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8305E6-CEA6-4110-BE55-052BA18132DB}" type="slidenum">
              <a:rPr lang="en-US" smtClean="0"/>
              <a:t>‹#›</a:t>
            </a:fld>
            <a:endParaRPr lang="en-US"/>
          </a:p>
        </p:txBody>
      </p:sp>
    </p:spTree>
    <p:extLst>
      <p:ext uri="{BB962C8B-B14F-4D97-AF65-F5344CB8AC3E}">
        <p14:creationId xmlns:p14="http://schemas.microsoft.com/office/powerpoint/2010/main" val="255781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E45179-9034-4680-B0E1-BF7ECD2384FE}" type="datetimeFigureOut">
              <a:rPr lang="en-US" smtClean="0"/>
              <a:t>5/17/2012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8305E6-CEA6-4110-BE55-052BA18132DB}" type="slidenum">
              <a:rPr lang="en-US" smtClean="0"/>
              <a:t>‹#›</a:t>
            </a:fld>
            <a:endParaRPr lang="en-US"/>
          </a:p>
        </p:txBody>
      </p:sp>
    </p:spTree>
    <p:extLst>
      <p:ext uri="{BB962C8B-B14F-4D97-AF65-F5344CB8AC3E}">
        <p14:creationId xmlns:p14="http://schemas.microsoft.com/office/powerpoint/2010/main" val="1995813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8370" name="Rectangle 5"/>
          <p:cNvSpPr>
            <a:spLocks noChangeArrowheads="1"/>
          </p:cNvSpPr>
          <p:nvPr/>
        </p:nvSpPr>
        <p:spPr bwMode="auto">
          <a:xfrm>
            <a:off x="26810" y="0"/>
            <a:ext cx="8533170"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sz="4000" b="1" dirty="0">
                <a:solidFill>
                  <a:srgbClr val="00B050"/>
                </a:solidFill>
                <a:cs typeface="Times New Roman" pitchFamily="18" charset="0"/>
              </a:rPr>
              <a:t>MICROBIOLOGICAL PROSPECTING</a:t>
            </a:r>
            <a:endParaRPr lang="en-US" sz="4000" dirty="0">
              <a:solidFill>
                <a:srgbClr val="00B050"/>
              </a:solidFill>
            </a:endParaRPr>
          </a:p>
          <a:p>
            <a:pPr algn="ctr" eaLnBrk="0" hangingPunct="0"/>
            <a:endParaRPr lang="en-US" sz="1200" dirty="0">
              <a:solidFill>
                <a:schemeClr val="accent1"/>
              </a:solidFill>
              <a:cs typeface="Times New Roman" pitchFamily="18" charset="0"/>
            </a:endParaRPr>
          </a:p>
          <a:p>
            <a:pPr algn="ctr" eaLnBrk="0" hangingPunct="0"/>
            <a:r>
              <a:rPr lang="en-US" sz="2000" dirty="0">
                <a:solidFill>
                  <a:srgbClr val="00B050"/>
                </a:solidFill>
                <a:cs typeface="Times New Roman" pitchFamily="18" charset="0"/>
              </a:rPr>
              <a:t>Basic Premise:  Seeps occur and bacterial colonies develop and oxidize these</a:t>
            </a:r>
            <a:endParaRPr lang="en-US" sz="2000" dirty="0">
              <a:solidFill>
                <a:srgbClr val="00B050"/>
              </a:solidFill>
            </a:endParaRPr>
          </a:p>
          <a:p>
            <a:pPr algn="ctr" eaLnBrk="0" hangingPunct="0"/>
            <a:r>
              <a:rPr lang="en-US" sz="2000" dirty="0">
                <a:solidFill>
                  <a:srgbClr val="00B050"/>
                </a:solidFill>
                <a:cs typeface="Times New Roman" pitchFamily="18" charset="0"/>
              </a:rPr>
              <a:t>Seepage hydrocarbons</a:t>
            </a:r>
            <a:endParaRPr lang="en-US" sz="2000" dirty="0">
              <a:solidFill>
                <a:srgbClr val="00B050"/>
              </a:solidFill>
            </a:endParaRPr>
          </a:p>
          <a:p>
            <a:pPr algn="ctr" eaLnBrk="0" hangingPunct="0"/>
            <a:endParaRPr lang="en-US" sz="1600" dirty="0">
              <a:solidFill>
                <a:schemeClr val="accent1"/>
              </a:solidFill>
              <a:cs typeface="Times New Roman" pitchFamily="18" charset="0"/>
            </a:endParaRPr>
          </a:p>
          <a:p>
            <a:pPr algn="ctr" eaLnBrk="0" hangingPunct="0"/>
            <a:r>
              <a:rPr lang="en-US" sz="2000" dirty="0">
                <a:solidFill>
                  <a:srgbClr val="00B050"/>
                </a:solidFill>
                <a:cs typeface="Times New Roman" pitchFamily="18" charset="0"/>
              </a:rPr>
              <a:t>Known Facts:	   Development/support of bacterial colonies require not only food,</a:t>
            </a:r>
            <a:endParaRPr lang="en-US" sz="2000" dirty="0">
              <a:solidFill>
                <a:srgbClr val="00B050"/>
              </a:solidFill>
            </a:endParaRPr>
          </a:p>
          <a:p>
            <a:pPr algn="ctr" eaLnBrk="0" hangingPunct="0"/>
            <a:r>
              <a:rPr lang="en-US" sz="2000" dirty="0">
                <a:solidFill>
                  <a:srgbClr val="00B050"/>
                </a:solidFill>
                <a:cs typeface="Times New Roman" pitchFamily="18" charset="0"/>
              </a:rPr>
              <a:t>		    (the hydrocarbons), but also nutrients, as shown below</a:t>
            </a:r>
            <a:r>
              <a:rPr lang="en-US" sz="1200" dirty="0">
                <a:solidFill>
                  <a:schemeClr val="accent1"/>
                </a:solidFill>
                <a:cs typeface="Times New Roman" pitchFamily="18" charset="0"/>
              </a:rPr>
              <a:t>.</a:t>
            </a:r>
            <a:endParaRPr lang="en-US" sz="600" dirty="0">
              <a:solidFill>
                <a:schemeClr val="accent1"/>
              </a:solidFill>
            </a:endParaRPr>
          </a:p>
          <a:p>
            <a:pPr algn="ctr" eaLnBrk="0" hangingPunct="0"/>
            <a:endParaRPr lang="en-US" sz="2400" dirty="0">
              <a:solidFill>
                <a:schemeClr val="accent1"/>
              </a:solidFill>
            </a:endParaRPr>
          </a:p>
        </p:txBody>
      </p:sp>
      <p:pic>
        <p:nvPicPr>
          <p:cNvPr id="583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4350" y="2646363"/>
            <a:ext cx="4600575"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Rectangle 6"/>
          <p:cNvSpPr>
            <a:spLocks noChangeArrowheads="1"/>
          </p:cNvSpPr>
          <p:nvPr/>
        </p:nvSpPr>
        <p:spPr bwMode="auto">
          <a:xfrm>
            <a:off x="1803400" y="5619750"/>
            <a:ext cx="2222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sz="1200">
                <a:solidFill>
                  <a:schemeClr val="tx1"/>
                </a:solidFill>
                <a:cs typeface="Times New Roman" pitchFamily="18" charset="0"/>
              </a:rPr>
              <a:t> </a:t>
            </a:r>
            <a:endParaRPr lang="en-US" sz="2400">
              <a:solidFill>
                <a:schemeClr val="tx1"/>
              </a:solidFill>
            </a:endParaRPr>
          </a:p>
        </p:txBody>
      </p:sp>
    </p:spTree>
    <p:extLst>
      <p:ext uri="{BB962C8B-B14F-4D97-AF65-F5344CB8AC3E}">
        <p14:creationId xmlns:p14="http://schemas.microsoft.com/office/powerpoint/2010/main" val="1278521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685800" y="528638"/>
            <a:ext cx="7696200" cy="585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1800">
                <a:solidFill>
                  <a:srgbClr val="00CC00"/>
                </a:solidFill>
                <a:latin typeface="Arial" charset="0"/>
              </a:rPr>
              <a:t>The presence or absence of such nutrients in the sediments associated with hydrocarbon seepage adds additional random scatter to the development of bacterial colonies – </a:t>
            </a:r>
          </a:p>
          <a:p>
            <a:pPr algn="ctr"/>
            <a:r>
              <a:rPr lang="en-US" sz="1800" b="1">
                <a:solidFill>
                  <a:srgbClr val="00CC00"/>
                </a:solidFill>
                <a:latin typeface="Arial" charset="0"/>
              </a:rPr>
              <a:t>without nutrients no colony develops</a:t>
            </a:r>
            <a:endParaRPr lang="en-US" sz="1800">
              <a:solidFill>
                <a:srgbClr val="00CC00"/>
              </a:solidFill>
              <a:latin typeface="Arial" charset="0"/>
            </a:endParaRPr>
          </a:p>
          <a:p>
            <a:endParaRPr lang="en-US" sz="1800">
              <a:solidFill>
                <a:srgbClr val="00CC00"/>
              </a:solidFill>
              <a:latin typeface="Arial" charset="0"/>
            </a:endParaRPr>
          </a:p>
          <a:p>
            <a:r>
              <a:rPr lang="en-US" sz="1800">
                <a:solidFill>
                  <a:srgbClr val="00CC00"/>
                </a:solidFill>
                <a:latin typeface="Arial" charset="0"/>
              </a:rPr>
              <a:t>Even when bacterial colonies are associated with hydrocarbon seepage, they cover only that portion of the seepage having adequate nutrients to support the colony, resulting in adding additional random noise to an already noisy signal </a:t>
            </a:r>
          </a:p>
          <a:p>
            <a:endParaRPr lang="en-US" sz="1800">
              <a:solidFill>
                <a:srgbClr val="00CC00"/>
              </a:solidFill>
              <a:latin typeface="Arial" charset="0"/>
            </a:endParaRPr>
          </a:p>
          <a:p>
            <a:r>
              <a:rPr lang="en-US" sz="1800">
                <a:solidFill>
                  <a:srgbClr val="00CC00"/>
                </a:solidFill>
                <a:latin typeface="Arial" charset="0"/>
              </a:rPr>
              <a:t>In addition, one gets only a positive magnitude, with no compositional information that can be used to evaluate and prove the relationship of the surface hydrocarbon seepage to a deeper source.  Since seepage magnitudes have no relationship to the economics of the subsurface source, magnitude alone is of limited value</a:t>
            </a:r>
          </a:p>
          <a:p>
            <a:endParaRPr lang="en-US" sz="1800">
              <a:solidFill>
                <a:srgbClr val="00CC00"/>
              </a:solidFill>
              <a:latin typeface="Arial" charset="0"/>
            </a:endParaRPr>
          </a:p>
          <a:p>
            <a:r>
              <a:rPr lang="en-US" sz="1800">
                <a:solidFill>
                  <a:srgbClr val="00CC00"/>
                </a:solidFill>
                <a:latin typeface="Arial" charset="0"/>
              </a:rPr>
              <a:t>Experience conducting environmental surveys has shown that bacterial colonies develop on all oxidizing organic matter, and that they are not specific and can adapt to many types of organic compounds.  The presence of near-surface organics always generates large concentrations of CO2</a:t>
            </a:r>
          </a:p>
        </p:txBody>
      </p:sp>
    </p:spTree>
    <p:extLst>
      <p:ext uri="{BB962C8B-B14F-4D97-AF65-F5344CB8AC3E}">
        <p14:creationId xmlns:p14="http://schemas.microsoft.com/office/powerpoint/2010/main" val="32105812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121" y="228600"/>
            <a:ext cx="8954533" cy="6629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00211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567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3">
            <a:extLst>
              <a:ext uri="{28A0092B-C50C-407E-A947-70E740481C1C}">
                <a14:useLocalDpi xmlns:a14="http://schemas.microsoft.com/office/drawing/2010/main" val="0"/>
              </a:ext>
            </a:extLst>
          </a:blip>
          <a:srcRect l="23436" t="19167" r="14063" b="5832"/>
          <a:stretch>
            <a:fillRect/>
          </a:stretch>
        </p:blipFill>
        <p:spPr bwMode="auto">
          <a:xfrm>
            <a:off x="-1676400" y="-1257300"/>
            <a:ext cx="10820400" cy="811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297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3">
            <a:extLst>
              <a:ext uri="{28A0092B-C50C-407E-A947-70E740481C1C}">
                <a14:useLocalDpi xmlns:a14="http://schemas.microsoft.com/office/drawing/2010/main" val="0"/>
              </a:ext>
            </a:extLst>
          </a:blip>
          <a:srcRect l="21355" t="19167" r="15625" b="5833"/>
          <a:stretch>
            <a:fillRect/>
          </a:stretch>
        </p:blipFill>
        <p:spPr bwMode="auto">
          <a:xfrm>
            <a:off x="-2057400" y="-1511248"/>
            <a:ext cx="11277600" cy="838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7071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3">
            <a:extLst>
              <a:ext uri="{28A0092B-C50C-407E-A947-70E740481C1C}">
                <a14:useLocalDpi xmlns:a14="http://schemas.microsoft.com/office/drawing/2010/main" val="0"/>
              </a:ext>
            </a:extLst>
          </a:blip>
          <a:srcRect l="19792" t="12848" r="12500" b="590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26446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3">
            <a:extLst>
              <a:ext uri="{28A0092B-C50C-407E-A947-70E740481C1C}">
                <a14:useLocalDpi xmlns:a14="http://schemas.microsoft.com/office/drawing/2010/main" val="0"/>
              </a:ext>
            </a:extLst>
          </a:blip>
          <a:srcRect l="20313" t="10001" r="17188" b="4999"/>
          <a:stretch>
            <a:fillRect/>
          </a:stretch>
        </p:blipFill>
        <p:spPr bwMode="auto">
          <a:xfrm>
            <a:off x="0" y="0"/>
            <a:ext cx="9144000"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6152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3">
            <a:extLst>
              <a:ext uri="{28A0092B-C50C-407E-A947-70E740481C1C}">
                <a14:useLocalDpi xmlns:a14="http://schemas.microsoft.com/office/drawing/2010/main" val="0"/>
              </a:ext>
            </a:extLst>
          </a:blip>
          <a:srcRect l="20833" t="10001" r="18752" b="5833"/>
          <a:stretch>
            <a:fillRect/>
          </a:stretch>
        </p:blipFill>
        <p:spPr bwMode="auto">
          <a:xfrm>
            <a:off x="0" y="-41275"/>
            <a:ext cx="9144000" cy="689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3434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190</Words>
  <Application>Microsoft Office PowerPoint</Application>
  <PresentationFormat>On-screen Show (4:3)</PresentationFormat>
  <Paragraphs>22</Paragraphs>
  <Slides>9</Slides>
  <Notes>6</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dc:creator>
  <cp:lastModifiedBy>vic</cp:lastModifiedBy>
  <cp:revision>4</cp:revision>
  <dcterms:created xsi:type="dcterms:W3CDTF">2012-04-26T20:45:12Z</dcterms:created>
  <dcterms:modified xsi:type="dcterms:W3CDTF">2012-05-17T20:23:34Z</dcterms:modified>
</cp:coreProperties>
</file>