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 id="2147483662" r:id="rId2"/>
  </p:sldMasterIdLst>
  <p:notesMasterIdLst>
    <p:notesMasterId r:id="rId34"/>
  </p:notesMasterIdLst>
  <p:sldIdLst>
    <p:sldId id="348" r:id="rId3"/>
    <p:sldId id="339" r:id="rId4"/>
    <p:sldId id="263" r:id="rId5"/>
    <p:sldId id="260" r:id="rId6"/>
    <p:sldId id="262" r:id="rId7"/>
    <p:sldId id="258" r:id="rId8"/>
    <p:sldId id="375" r:id="rId9"/>
    <p:sldId id="379" r:id="rId10"/>
    <p:sldId id="353" r:id="rId11"/>
    <p:sldId id="259" r:id="rId12"/>
    <p:sldId id="354" r:id="rId13"/>
    <p:sldId id="322" r:id="rId14"/>
    <p:sldId id="296" r:id="rId15"/>
    <p:sldId id="320" r:id="rId16"/>
    <p:sldId id="321" r:id="rId17"/>
    <p:sldId id="319" r:id="rId18"/>
    <p:sldId id="366" r:id="rId19"/>
    <p:sldId id="377" r:id="rId20"/>
    <p:sldId id="381" r:id="rId21"/>
    <p:sldId id="367" r:id="rId22"/>
    <p:sldId id="308" r:id="rId23"/>
    <p:sldId id="313" r:id="rId24"/>
    <p:sldId id="359" r:id="rId25"/>
    <p:sldId id="384" r:id="rId26"/>
    <p:sldId id="325" r:id="rId27"/>
    <p:sldId id="327" r:id="rId28"/>
    <p:sldId id="326" r:id="rId29"/>
    <p:sldId id="385" r:id="rId30"/>
    <p:sldId id="386" r:id="rId31"/>
    <p:sldId id="387" r:id="rId32"/>
    <p:sldId id="383" r:id="rId33"/>
  </p:sldIdLst>
  <p:sldSz cx="9144000" cy="6858000" type="screen4x3"/>
  <p:notesSz cx="7077075" cy="9051925"/>
  <p:defaultTextStyle>
    <a:defPPr>
      <a:defRPr lang="en-US"/>
    </a:defPPr>
    <a:lvl1pPr algn="l" rtl="0" eaLnBrk="0" fontAlgn="base" hangingPunct="0">
      <a:spcBef>
        <a:spcPct val="0"/>
      </a:spcBef>
      <a:spcAft>
        <a:spcPct val="0"/>
      </a:spcAft>
      <a:defRPr sz="2400" kern="1200">
        <a:solidFill>
          <a:schemeClr val="tx1"/>
        </a:solidFill>
        <a:latin typeface="Times New Roman" pitchFamily="18" charset="0"/>
        <a:ea typeface="+mn-ea"/>
        <a:cs typeface="+mn-cs"/>
      </a:defRPr>
    </a:lvl1pPr>
    <a:lvl2pPr marL="456733" algn="l" rtl="0" eaLnBrk="0" fontAlgn="base" hangingPunct="0">
      <a:spcBef>
        <a:spcPct val="0"/>
      </a:spcBef>
      <a:spcAft>
        <a:spcPct val="0"/>
      </a:spcAft>
      <a:defRPr sz="2400" kern="1200">
        <a:solidFill>
          <a:schemeClr val="tx1"/>
        </a:solidFill>
        <a:latin typeface="Times New Roman" pitchFamily="18" charset="0"/>
        <a:ea typeface="+mn-ea"/>
        <a:cs typeface="+mn-cs"/>
      </a:defRPr>
    </a:lvl2pPr>
    <a:lvl3pPr marL="913463" algn="l" rtl="0" eaLnBrk="0" fontAlgn="base" hangingPunct="0">
      <a:spcBef>
        <a:spcPct val="0"/>
      </a:spcBef>
      <a:spcAft>
        <a:spcPct val="0"/>
      </a:spcAft>
      <a:defRPr sz="2400" kern="1200">
        <a:solidFill>
          <a:schemeClr val="tx1"/>
        </a:solidFill>
        <a:latin typeface="Times New Roman" pitchFamily="18" charset="0"/>
        <a:ea typeface="+mn-ea"/>
        <a:cs typeface="+mn-cs"/>
      </a:defRPr>
    </a:lvl3pPr>
    <a:lvl4pPr marL="1370196" algn="l" rtl="0" eaLnBrk="0" fontAlgn="base" hangingPunct="0">
      <a:spcBef>
        <a:spcPct val="0"/>
      </a:spcBef>
      <a:spcAft>
        <a:spcPct val="0"/>
      </a:spcAft>
      <a:defRPr sz="2400" kern="1200">
        <a:solidFill>
          <a:schemeClr val="tx1"/>
        </a:solidFill>
        <a:latin typeface="Times New Roman" pitchFamily="18" charset="0"/>
        <a:ea typeface="+mn-ea"/>
        <a:cs typeface="+mn-cs"/>
      </a:defRPr>
    </a:lvl4pPr>
    <a:lvl5pPr marL="1826928" algn="l" rtl="0" eaLnBrk="0" fontAlgn="base" hangingPunct="0">
      <a:spcBef>
        <a:spcPct val="0"/>
      </a:spcBef>
      <a:spcAft>
        <a:spcPct val="0"/>
      </a:spcAft>
      <a:defRPr sz="2400" kern="1200">
        <a:solidFill>
          <a:schemeClr val="tx1"/>
        </a:solidFill>
        <a:latin typeface="Times New Roman" pitchFamily="18" charset="0"/>
        <a:ea typeface="+mn-ea"/>
        <a:cs typeface="+mn-cs"/>
      </a:defRPr>
    </a:lvl5pPr>
    <a:lvl6pPr marL="2283659" algn="l" defTabSz="913463" rtl="0" eaLnBrk="1" latinLnBrk="0" hangingPunct="1">
      <a:defRPr sz="2400" kern="1200">
        <a:solidFill>
          <a:schemeClr val="tx1"/>
        </a:solidFill>
        <a:latin typeface="Times New Roman" pitchFamily="18" charset="0"/>
        <a:ea typeface="+mn-ea"/>
        <a:cs typeface="+mn-cs"/>
      </a:defRPr>
    </a:lvl6pPr>
    <a:lvl7pPr marL="2740390" algn="l" defTabSz="913463" rtl="0" eaLnBrk="1" latinLnBrk="0" hangingPunct="1">
      <a:defRPr sz="2400" kern="1200">
        <a:solidFill>
          <a:schemeClr val="tx1"/>
        </a:solidFill>
        <a:latin typeface="Times New Roman" pitchFamily="18" charset="0"/>
        <a:ea typeface="+mn-ea"/>
        <a:cs typeface="+mn-cs"/>
      </a:defRPr>
    </a:lvl7pPr>
    <a:lvl8pPr marL="3197123" algn="l" defTabSz="913463" rtl="0" eaLnBrk="1" latinLnBrk="0" hangingPunct="1">
      <a:defRPr sz="2400" kern="1200">
        <a:solidFill>
          <a:schemeClr val="tx1"/>
        </a:solidFill>
        <a:latin typeface="Times New Roman" pitchFamily="18" charset="0"/>
        <a:ea typeface="+mn-ea"/>
        <a:cs typeface="+mn-cs"/>
      </a:defRPr>
    </a:lvl8pPr>
    <a:lvl9pPr marL="3653857" algn="l" defTabSz="913463"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p:cViewPr>
        <p:scale>
          <a:sx n="100" d="100"/>
          <a:sy n="100" d="100"/>
        </p:scale>
        <p:origin x="-936" y="-29"/>
      </p:cViewPr>
      <p:guideLst>
        <p:guide orient="horz" pos="2160"/>
        <p:guide pos="2880"/>
      </p:guideLst>
    </p:cSldViewPr>
  </p:slideViewPr>
  <p:notesTextViewPr>
    <p:cViewPr>
      <p:scale>
        <a:sx n="1" d="1"/>
        <a:sy n="1" d="1"/>
      </p:scale>
      <p:origin x="0" y="0"/>
    </p:cViewPr>
  </p:notesTextViewPr>
  <p:sorterViewPr>
    <p:cViewPr>
      <p:scale>
        <a:sx n="66" d="100"/>
        <a:sy n="66" d="100"/>
      </p:scale>
      <p:origin x="0" y="0"/>
    </p:cViewPr>
  </p:sorterViewPr>
  <p:notesViewPr>
    <p:cSldViewPr>
      <p:cViewPr varScale="1">
        <p:scale>
          <a:sx n="79" d="100"/>
          <a:sy n="79" d="100"/>
        </p:scale>
        <p:origin x="-2784" y="-72"/>
      </p:cViewPr>
      <p:guideLst>
        <p:guide orient="horz" pos="2851"/>
        <p:guide pos="2229"/>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890" name="Rectangle 2"/>
          <p:cNvSpPr>
            <a:spLocks noGrp="1" noChangeArrowheads="1"/>
          </p:cNvSpPr>
          <p:nvPr>
            <p:ph type="hdr" sz="quarter"/>
          </p:nvPr>
        </p:nvSpPr>
        <p:spPr bwMode="auto">
          <a:xfrm>
            <a:off x="0" y="0"/>
            <a:ext cx="3067374" cy="4529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lvl1pPr>
              <a:defRPr sz="1200">
                <a:latin typeface="Times New Roman" charset="0"/>
              </a:defRPr>
            </a:lvl1pPr>
          </a:lstStyle>
          <a:p>
            <a:pPr>
              <a:defRPr/>
            </a:pPr>
            <a:endParaRPr lang="en-US"/>
          </a:p>
        </p:txBody>
      </p:sp>
      <p:sp>
        <p:nvSpPr>
          <p:cNvPr id="37891" name="Rectangle 3"/>
          <p:cNvSpPr>
            <a:spLocks noGrp="1" noChangeArrowheads="1"/>
          </p:cNvSpPr>
          <p:nvPr>
            <p:ph type="dt" idx="1"/>
          </p:nvPr>
        </p:nvSpPr>
        <p:spPr bwMode="auto">
          <a:xfrm>
            <a:off x="4009702" y="0"/>
            <a:ext cx="3067374" cy="4529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lvl1pPr algn="r">
              <a:defRPr sz="1200">
                <a:latin typeface="Times New Roman" charset="0"/>
              </a:defRPr>
            </a:lvl1pPr>
          </a:lstStyle>
          <a:p>
            <a:pPr>
              <a:defRPr/>
            </a:pPr>
            <a:endParaRPr lang="en-US"/>
          </a:p>
        </p:txBody>
      </p:sp>
      <p:sp>
        <p:nvSpPr>
          <p:cNvPr id="54276" name="Rectangle 4"/>
          <p:cNvSpPr>
            <a:spLocks noGrp="1" noRot="1" noChangeAspect="1" noChangeArrowheads="1" noTextEdit="1"/>
          </p:cNvSpPr>
          <p:nvPr>
            <p:ph type="sldImg" idx="2"/>
          </p:nvPr>
        </p:nvSpPr>
        <p:spPr bwMode="auto">
          <a:xfrm>
            <a:off x="1274763" y="677863"/>
            <a:ext cx="4527550" cy="3395662"/>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7893" name="Rectangle 5"/>
          <p:cNvSpPr>
            <a:spLocks noGrp="1" noChangeArrowheads="1"/>
          </p:cNvSpPr>
          <p:nvPr>
            <p:ph type="body" sz="quarter" idx="3"/>
          </p:nvPr>
        </p:nvSpPr>
        <p:spPr bwMode="auto">
          <a:xfrm>
            <a:off x="943932" y="4300283"/>
            <a:ext cx="5189214" cy="40730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37894" name="Rectangle 6"/>
          <p:cNvSpPr>
            <a:spLocks noGrp="1" noChangeArrowheads="1"/>
          </p:cNvSpPr>
          <p:nvPr>
            <p:ph type="ftr" sz="quarter" idx="4"/>
          </p:nvPr>
        </p:nvSpPr>
        <p:spPr bwMode="auto">
          <a:xfrm>
            <a:off x="0" y="8599021"/>
            <a:ext cx="3067374" cy="4529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b" anchorCtr="0" compatLnSpc="1">
            <a:prstTxWarp prst="textNoShape">
              <a:avLst/>
            </a:prstTxWarp>
          </a:bodyPr>
          <a:lstStyle>
            <a:lvl1pPr>
              <a:defRPr sz="1200">
                <a:latin typeface="Times New Roman" charset="0"/>
              </a:defRPr>
            </a:lvl1pPr>
          </a:lstStyle>
          <a:p>
            <a:pPr>
              <a:defRPr/>
            </a:pPr>
            <a:endParaRPr lang="en-US"/>
          </a:p>
        </p:txBody>
      </p:sp>
      <p:sp>
        <p:nvSpPr>
          <p:cNvPr id="37895" name="Rectangle 7"/>
          <p:cNvSpPr>
            <a:spLocks noGrp="1" noChangeArrowheads="1"/>
          </p:cNvSpPr>
          <p:nvPr>
            <p:ph type="sldNum" sz="quarter" idx="5"/>
          </p:nvPr>
        </p:nvSpPr>
        <p:spPr bwMode="auto">
          <a:xfrm>
            <a:off x="4009702" y="8599021"/>
            <a:ext cx="3067374" cy="4529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b" anchorCtr="0" compatLnSpc="1">
            <a:prstTxWarp prst="textNoShape">
              <a:avLst/>
            </a:prstTxWarp>
          </a:bodyPr>
          <a:lstStyle>
            <a:lvl1pPr algn="r">
              <a:defRPr sz="1200">
                <a:latin typeface="Times New Roman" charset="0"/>
              </a:defRPr>
            </a:lvl1pPr>
          </a:lstStyle>
          <a:p>
            <a:pPr>
              <a:defRPr/>
            </a:pPr>
            <a:fld id="{919D9D7A-2D69-4A46-B413-8BA463483FAB}" type="slidenum">
              <a:rPr lang="en-US"/>
              <a:pPr>
                <a:defRPr/>
              </a:pPr>
              <a:t>‹#›</a:t>
            </a:fld>
            <a:endParaRPr lang="en-US"/>
          </a:p>
        </p:txBody>
      </p:sp>
    </p:spTree>
    <p:extLst>
      <p:ext uri="{BB962C8B-B14F-4D97-AF65-F5344CB8AC3E}">
        <p14:creationId xmlns:p14="http://schemas.microsoft.com/office/powerpoint/2010/main" val="427111067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n-ea"/>
        <a:cs typeface="+mn-cs"/>
      </a:defRPr>
    </a:lvl1pPr>
    <a:lvl2pPr marL="456733" algn="l" rtl="0" eaLnBrk="0" fontAlgn="base" hangingPunct="0">
      <a:spcBef>
        <a:spcPct val="30000"/>
      </a:spcBef>
      <a:spcAft>
        <a:spcPct val="0"/>
      </a:spcAft>
      <a:defRPr sz="1200" kern="1200">
        <a:solidFill>
          <a:schemeClr val="tx1"/>
        </a:solidFill>
        <a:latin typeface="Times New Roman" charset="0"/>
        <a:ea typeface="+mn-ea"/>
        <a:cs typeface="+mn-cs"/>
      </a:defRPr>
    </a:lvl2pPr>
    <a:lvl3pPr marL="913463" algn="l" rtl="0" eaLnBrk="0" fontAlgn="base" hangingPunct="0">
      <a:spcBef>
        <a:spcPct val="30000"/>
      </a:spcBef>
      <a:spcAft>
        <a:spcPct val="0"/>
      </a:spcAft>
      <a:defRPr sz="1200" kern="1200">
        <a:solidFill>
          <a:schemeClr val="tx1"/>
        </a:solidFill>
        <a:latin typeface="Times New Roman" charset="0"/>
        <a:ea typeface="+mn-ea"/>
        <a:cs typeface="+mn-cs"/>
      </a:defRPr>
    </a:lvl3pPr>
    <a:lvl4pPr marL="1370196" algn="l" rtl="0" eaLnBrk="0" fontAlgn="base" hangingPunct="0">
      <a:spcBef>
        <a:spcPct val="30000"/>
      </a:spcBef>
      <a:spcAft>
        <a:spcPct val="0"/>
      </a:spcAft>
      <a:defRPr sz="1200" kern="1200">
        <a:solidFill>
          <a:schemeClr val="tx1"/>
        </a:solidFill>
        <a:latin typeface="Times New Roman" charset="0"/>
        <a:ea typeface="+mn-ea"/>
        <a:cs typeface="+mn-cs"/>
      </a:defRPr>
    </a:lvl4pPr>
    <a:lvl5pPr marL="1826928" algn="l" rtl="0" eaLnBrk="0" fontAlgn="base" hangingPunct="0">
      <a:spcBef>
        <a:spcPct val="30000"/>
      </a:spcBef>
      <a:spcAft>
        <a:spcPct val="0"/>
      </a:spcAft>
      <a:defRPr sz="1200" kern="1200">
        <a:solidFill>
          <a:schemeClr val="tx1"/>
        </a:solidFill>
        <a:latin typeface="Times New Roman" charset="0"/>
        <a:ea typeface="+mn-ea"/>
        <a:cs typeface="+mn-cs"/>
      </a:defRPr>
    </a:lvl5pPr>
    <a:lvl6pPr marL="2283659" algn="l" defTabSz="913463" rtl="0" eaLnBrk="1" latinLnBrk="0" hangingPunct="1">
      <a:defRPr sz="1200" kern="1200">
        <a:solidFill>
          <a:schemeClr val="tx1"/>
        </a:solidFill>
        <a:latin typeface="+mn-lt"/>
        <a:ea typeface="+mn-ea"/>
        <a:cs typeface="+mn-cs"/>
      </a:defRPr>
    </a:lvl6pPr>
    <a:lvl7pPr marL="2740390" algn="l" defTabSz="913463" rtl="0" eaLnBrk="1" latinLnBrk="0" hangingPunct="1">
      <a:defRPr sz="1200" kern="1200">
        <a:solidFill>
          <a:schemeClr val="tx1"/>
        </a:solidFill>
        <a:latin typeface="+mn-lt"/>
        <a:ea typeface="+mn-ea"/>
        <a:cs typeface="+mn-cs"/>
      </a:defRPr>
    </a:lvl7pPr>
    <a:lvl8pPr marL="3197123" algn="l" defTabSz="913463" rtl="0" eaLnBrk="1" latinLnBrk="0" hangingPunct="1">
      <a:defRPr sz="1200" kern="1200">
        <a:solidFill>
          <a:schemeClr val="tx1"/>
        </a:solidFill>
        <a:latin typeface="+mn-lt"/>
        <a:ea typeface="+mn-ea"/>
        <a:cs typeface="+mn-cs"/>
      </a:defRPr>
    </a:lvl8pPr>
    <a:lvl9pPr marL="3653857" algn="l" defTabSz="913463"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a:xfrm>
            <a:off x="1274763" y="677863"/>
            <a:ext cx="4527550" cy="3395662"/>
          </a:xfrm>
          <a:ln/>
        </p:spPr>
      </p:sp>
      <p:sp>
        <p:nvSpPr>
          <p:cNvPr id="55299" name="Notes Placeholder 2"/>
          <p:cNvSpPr>
            <a:spLocks noGrp="1"/>
          </p:cNvSpPr>
          <p:nvPr>
            <p:ph type="body" idx="1"/>
          </p:nvPr>
        </p:nvSpPr>
        <p:spPr>
          <a:noFill/>
        </p:spPr>
        <p:txBody>
          <a:bodyPr/>
          <a:lstStyle/>
          <a:p>
            <a:r>
              <a:rPr lang="en-US" dirty="0" smtClean="0">
                <a:latin typeface="Times New Roman" pitchFamily="18" charset="0"/>
              </a:rPr>
              <a:t>Today I’m going to share some empirical case studies which demonstrate the significance of biogenic gases, such as CH4 and CO2 for mapping and understanding .the spatial and chemical variability of hydrocarbon seeps.</a:t>
            </a:r>
          </a:p>
        </p:txBody>
      </p:sp>
      <p:sp>
        <p:nvSpPr>
          <p:cNvPr id="55300" name="Slide Number Placeholder 3"/>
          <p:cNvSpPr>
            <a:spLocks noGrp="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3BC2F692-9F8C-44E8-A5AD-954A0301F85B}" type="slidenum">
              <a:rPr lang="en-US" sz="1200" smtClean="0"/>
              <a:pPr/>
              <a:t>1</a:t>
            </a:fld>
            <a:endParaRPr lang="en-US" sz="120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A7AFDE61-C43D-4617-B5F0-0B4894AAE2B2}" type="slidenum">
              <a:rPr lang="en-US" sz="1200" smtClean="0"/>
              <a:pPr/>
              <a:t>2</a:t>
            </a:fld>
            <a:endParaRPr lang="en-US" sz="1200" smtClean="0"/>
          </a:p>
        </p:txBody>
      </p:sp>
      <p:sp>
        <p:nvSpPr>
          <p:cNvPr id="58371" name="Rectangle 2"/>
          <p:cNvSpPr>
            <a:spLocks noGrp="1" noRot="1" noChangeAspect="1" noChangeArrowheads="1" noTextEdit="1"/>
          </p:cNvSpPr>
          <p:nvPr>
            <p:ph type="sldImg"/>
          </p:nvPr>
        </p:nvSpPr>
        <p:spPr>
          <a:xfrm>
            <a:off x="1276350" y="677863"/>
            <a:ext cx="4527550" cy="3395662"/>
          </a:xfrm>
          <a:ln/>
        </p:spPr>
      </p:sp>
      <p:sp>
        <p:nvSpPr>
          <p:cNvPr id="58372" name="Rectangle 3"/>
          <p:cNvSpPr>
            <a:spLocks noGrp="1" noChangeArrowheads="1"/>
          </p:cNvSpPr>
          <p:nvPr>
            <p:ph type="body" idx="1"/>
          </p:nvPr>
        </p:nvSpPr>
        <p:spPr>
          <a:noFill/>
        </p:spPr>
        <p:txBody>
          <a:bodyPr/>
          <a:lstStyle/>
          <a:p>
            <a:r>
              <a:rPr lang="en-US" dirty="0" smtClean="0">
                <a:latin typeface="Times New Roman" pitchFamily="18" charset="0"/>
              </a:rPr>
              <a:t>Let us begin by reviewing the magnitudes and carbon isotope ratios of methane through butane hydrocarbons in two of the first sea bottom cores that found live oil in the GOM.  Although the very large biogenic methane would not be surprising today, it was 1983.  Only one core sample has the -44.7 isotopic value found in the reservoir, the rest are clearly mixtures of thermal and biogenic methane. In addition, note the very different ethane/propane ratios within these two cores, which are also very different from the expected 2 or 3 to one ratio typical of oil reservoir gases.  Most oil company scientists were surprised at these very large biogenic methane concentrations. It took until 1996 before Keith Thompson “postulated” that biogenic methane was oil seepage hydrocarbons were being converted to biogenic methane.</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During the period from 1983 to 1996 we began to conduct environmental assessments over gasoline stations, as shown in this slide.  Butanes and pentanes make up 75% of the vapor pressure in gasoline, so we chose n-butane as the best gasoline indicator.  Obviously, biogenic methane also makes an excellent map for gasoline. </a:t>
            </a:r>
          </a:p>
          <a:p>
            <a:endParaRPr lang="en-US" dirty="0"/>
          </a:p>
        </p:txBody>
      </p:sp>
      <p:sp>
        <p:nvSpPr>
          <p:cNvPr id="4" name="Slide Number Placeholder 3"/>
          <p:cNvSpPr>
            <a:spLocks noGrp="1"/>
          </p:cNvSpPr>
          <p:nvPr>
            <p:ph type="sldNum" sz="quarter" idx="10"/>
          </p:nvPr>
        </p:nvSpPr>
        <p:spPr/>
        <p:txBody>
          <a:bodyPr/>
          <a:lstStyle/>
          <a:p>
            <a:pPr>
              <a:defRPr/>
            </a:pPr>
            <a:fld id="{919D9D7A-2D69-4A46-B413-8BA463483FAB}" type="slidenum">
              <a:rPr lang="en-US" smtClean="0"/>
              <a:pPr>
                <a:defRPr/>
              </a:pPr>
              <a:t>3</a:t>
            </a:fld>
            <a:endParaRPr lang="en-US"/>
          </a:p>
        </p:txBody>
      </p:sp>
    </p:spTree>
    <p:extLst>
      <p:ext uri="{BB962C8B-B14F-4D97-AF65-F5344CB8AC3E}">
        <p14:creationId xmlns:p14="http://schemas.microsoft.com/office/powerpoint/2010/main" val="39110144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Three gasoline stations on a concrete </a:t>
            </a:r>
            <a:r>
              <a:rPr lang="en-US" dirty="0"/>
              <a:t>corner located in Austin, </a:t>
            </a:r>
            <a:r>
              <a:rPr lang="en-US" dirty="0" err="1" smtClean="0"/>
              <a:t>Tx</a:t>
            </a:r>
            <a:r>
              <a:rPr lang="en-US" dirty="0" smtClean="0"/>
              <a:t>, where SW Bell found gasoline in their manhole. All the stations pointed to each other.  A soil gas survey defined all the plumes and resolved the liabilities. Note the very narrow migration pathways.</a:t>
            </a:r>
            <a:endParaRPr lang="en-US" dirty="0"/>
          </a:p>
        </p:txBody>
      </p:sp>
      <p:sp>
        <p:nvSpPr>
          <p:cNvPr id="4" name="Slide Number Placeholder 3"/>
          <p:cNvSpPr>
            <a:spLocks noGrp="1"/>
          </p:cNvSpPr>
          <p:nvPr>
            <p:ph type="sldNum" sz="quarter" idx="10"/>
          </p:nvPr>
        </p:nvSpPr>
        <p:spPr/>
        <p:txBody>
          <a:bodyPr/>
          <a:lstStyle/>
          <a:p>
            <a:pPr>
              <a:defRPr/>
            </a:pPr>
            <a:fld id="{919D9D7A-2D69-4A46-B413-8BA463483FAB}" type="slidenum">
              <a:rPr lang="en-US" smtClean="0"/>
              <a:pPr>
                <a:defRPr/>
              </a:pPr>
              <a:t>4</a:t>
            </a:fld>
            <a:endParaRPr lang="en-US"/>
          </a:p>
        </p:txBody>
      </p:sp>
    </p:spTree>
    <p:extLst>
      <p:ext uri="{BB962C8B-B14F-4D97-AF65-F5344CB8AC3E}">
        <p14:creationId xmlns:p14="http://schemas.microsoft.com/office/powerpoint/2010/main" val="12633241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an east Texas gas condensate plant.  Again n-butane is most effective for detection of condensate, which is natures gasoline, and methane clearly mimic’s the underground condensate contamination.</a:t>
            </a:r>
            <a:endParaRPr lang="en-US" dirty="0"/>
          </a:p>
        </p:txBody>
      </p:sp>
      <p:sp>
        <p:nvSpPr>
          <p:cNvPr id="4" name="Slide Number Placeholder 3"/>
          <p:cNvSpPr>
            <a:spLocks noGrp="1"/>
          </p:cNvSpPr>
          <p:nvPr>
            <p:ph type="sldNum" sz="quarter" idx="10"/>
          </p:nvPr>
        </p:nvSpPr>
        <p:spPr/>
        <p:txBody>
          <a:bodyPr/>
          <a:lstStyle/>
          <a:p>
            <a:pPr>
              <a:defRPr/>
            </a:pPr>
            <a:fld id="{919D9D7A-2D69-4A46-B413-8BA463483FAB}" type="slidenum">
              <a:rPr lang="en-US" smtClean="0"/>
              <a:pPr>
                <a:defRPr/>
              </a:pPr>
              <a:t>5</a:t>
            </a:fld>
            <a:endParaRPr lang="en-US"/>
          </a:p>
        </p:txBody>
      </p:sp>
    </p:spTree>
    <p:extLst>
      <p:ext uri="{BB962C8B-B14F-4D97-AF65-F5344CB8AC3E}">
        <p14:creationId xmlns:p14="http://schemas.microsoft.com/office/powerpoint/2010/main" val="6235638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source in this case was a hexane-benzene pipeline at a west Texas refinery.  Methane clearly maps the lost benzene-hexane contamination. </a:t>
            </a:r>
            <a:endParaRPr lang="en-US" dirty="0"/>
          </a:p>
        </p:txBody>
      </p:sp>
      <p:sp>
        <p:nvSpPr>
          <p:cNvPr id="4" name="Slide Number Placeholder 3"/>
          <p:cNvSpPr>
            <a:spLocks noGrp="1"/>
          </p:cNvSpPr>
          <p:nvPr>
            <p:ph type="sldNum" sz="quarter" idx="10"/>
          </p:nvPr>
        </p:nvSpPr>
        <p:spPr/>
        <p:txBody>
          <a:bodyPr/>
          <a:lstStyle/>
          <a:p>
            <a:pPr>
              <a:defRPr/>
            </a:pPr>
            <a:fld id="{919D9D7A-2D69-4A46-B413-8BA463483FAB}" type="slidenum">
              <a:rPr lang="en-US" smtClean="0"/>
              <a:pPr>
                <a:defRPr/>
              </a:pPr>
              <a:t>6</a:t>
            </a:fld>
            <a:endParaRPr lang="en-US"/>
          </a:p>
        </p:txBody>
      </p:sp>
    </p:spTree>
    <p:extLst>
      <p:ext uri="{BB962C8B-B14F-4D97-AF65-F5344CB8AC3E}">
        <p14:creationId xmlns:p14="http://schemas.microsoft.com/office/powerpoint/2010/main" val="37126821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JP-4 jet fuel leaked from an underground pipeline where Interstate 20 crosses Menden Hwy in downtown Bossier City.  </a:t>
            </a:r>
            <a:r>
              <a:rPr lang="en-US" dirty="0"/>
              <a:t>Although </a:t>
            </a:r>
            <a:r>
              <a:rPr lang="en-US" dirty="0" smtClean="0"/>
              <a:t>some </a:t>
            </a:r>
            <a:r>
              <a:rPr lang="en-US" dirty="0"/>
              <a:t>of the contamination is related to old refinery waste from the previous </a:t>
            </a:r>
            <a:r>
              <a:rPr lang="en-US" dirty="0" err="1"/>
              <a:t>Citco</a:t>
            </a:r>
            <a:r>
              <a:rPr lang="en-US" dirty="0"/>
              <a:t> </a:t>
            </a:r>
            <a:r>
              <a:rPr lang="en-US" dirty="0" smtClean="0"/>
              <a:t>refinery, the majority of the methane was biogenic gas generated from the JP-4.   Monitor </a:t>
            </a:r>
            <a:r>
              <a:rPr lang="en-US" dirty="0"/>
              <a:t>wells found 10 feet of </a:t>
            </a:r>
            <a:r>
              <a:rPr lang="en-US" dirty="0" smtClean="0"/>
              <a:t>fresh </a:t>
            </a:r>
            <a:r>
              <a:rPr lang="en-US" dirty="0" err="1"/>
              <a:t>unweathered</a:t>
            </a:r>
            <a:r>
              <a:rPr lang="en-US" dirty="0"/>
              <a:t> JP-4 jet fuel </a:t>
            </a:r>
            <a:r>
              <a:rPr lang="en-US" dirty="0" smtClean="0"/>
              <a:t>under this 1000 foot long plume containing 60% methane that extends from </a:t>
            </a:r>
            <a:r>
              <a:rPr lang="en-US" dirty="0"/>
              <a:t>Hwy </a:t>
            </a:r>
            <a:r>
              <a:rPr lang="en-US" dirty="0" smtClean="0"/>
              <a:t>20 to the Day’s </a:t>
            </a:r>
            <a:r>
              <a:rPr lang="en-US" dirty="0"/>
              <a:t>Inn </a:t>
            </a:r>
            <a:r>
              <a:rPr lang="en-US" dirty="0" smtClean="0"/>
              <a:t>Motel.  Biogenic methane intrusion into the Alexis Park apartments caused the main problem. </a:t>
            </a:r>
          </a:p>
          <a:p>
            <a:endParaRPr lang="en-US" dirty="0"/>
          </a:p>
          <a:p>
            <a:endParaRPr lang="en-US" dirty="0" smtClean="0"/>
          </a:p>
          <a:p>
            <a:r>
              <a:rPr lang="en-US" dirty="0" smtClean="0"/>
              <a:t>Throughout this 1983 to 1992 time frame many environmental consultants questioned the very large biogenic methane.  Of particular significance was the fact that Ian Kaplan was also hired as an expert consultant on this project.  Even in 1992, Ian was surprised by the extremely large biogenic methane, which did not fit his models. </a:t>
            </a:r>
            <a:endParaRPr lang="en-US" dirty="0"/>
          </a:p>
        </p:txBody>
      </p:sp>
      <p:sp>
        <p:nvSpPr>
          <p:cNvPr id="4" name="Slide Number Placeholder 3"/>
          <p:cNvSpPr>
            <a:spLocks noGrp="1"/>
          </p:cNvSpPr>
          <p:nvPr>
            <p:ph type="sldNum" sz="quarter" idx="10"/>
          </p:nvPr>
        </p:nvSpPr>
        <p:spPr/>
        <p:txBody>
          <a:bodyPr/>
          <a:lstStyle/>
          <a:p>
            <a:pPr>
              <a:defRPr/>
            </a:pPr>
            <a:fld id="{919D9D7A-2D69-4A46-B413-8BA463483FAB}" type="slidenum">
              <a:rPr lang="en-US" smtClean="0"/>
              <a:pPr>
                <a:defRPr/>
              </a:pPr>
              <a:t>7</a:t>
            </a:fld>
            <a:endParaRPr lang="en-US"/>
          </a:p>
        </p:txBody>
      </p:sp>
    </p:spTree>
    <p:extLst>
      <p:ext uri="{BB962C8B-B14F-4D97-AF65-F5344CB8AC3E}">
        <p14:creationId xmlns:p14="http://schemas.microsoft.com/office/powerpoint/2010/main" val="25603484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1992 a gasoline explosion occurred in downtown Guadalajara.  Many people were killed, as 9 </a:t>
            </a:r>
            <a:r>
              <a:rPr lang="en-US" dirty="0" err="1" smtClean="0"/>
              <a:t>kms</a:t>
            </a:r>
            <a:r>
              <a:rPr lang="en-US" dirty="0" smtClean="0"/>
              <a:t> of downtown Guadalajara was destroyed, with vehicles as large as 18 wheel tanker trucks blown landing on the top of three story buildings.</a:t>
            </a:r>
            <a:endParaRPr lang="en-US" dirty="0"/>
          </a:p>
        </p:txBody>
      </p:sp>
      <p:sp>
        <p:nvSpPr>
          <p:cNvPr id="4" name="Slide Number Placeholder 3"/>
          <p:cNvSpPr>
            <a:spLocks noGrp="1"/>
          </p:cNvSpPr>
          <p:nvPr>
            <p:ph type="sldNum" sz="quarter" idx="10"/>
          </p:nvPr>
        </p:nvSpPr>
        <p:spPr/>
        <p:txBody>
          <a:bodyPr/>
          <a:lstStyle/>
          <a:p>
            <a:pPr>
              <a:defRPr/>
            </a:pPr>
            <a:fld id="{919D9D7A-2D69-4A46-B413-8BA463483FAB}" type="slidenum">
              <a:rPr lang="en-US" smtClean="0"/>
              <a:pPr>
                <a:defRPr/>
              </a:pPr>
              <a:t>8</a:t>
            </a:fld>
            <a:endParaRPr lang="en-US"/>
          </a:p>
        </p:txBody>
      </p:sp>
    </p:spTree>
    <p:extLst>
      <p:ext uri="{BB962C8B-B14F-4D97-AF65-F5344CB8AC3E}">
        <p14:creationId xmlns:p14="http://schemas.microsoft.com/office/powerpoint/2010/main" val="30051123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Guadalajara service station likely contributed some of the gasoline.  In 1992 in Guadalajara we began to appreciate the usefulness of CO2, which can provide considerable additional information to methane for mapping spills</a:t>
            </a:r>
            <a:endParaRPr lang="en-US" dirty="0"/>
          </a:p>
        </p:txBody>
      </p:sp>
      <p:sp>
        <p:nvSpPr>
          <p:cNvPr id="4" name="Slide Number Placeholder 3"/>
          <p:cNvSpPr>
            <a:spLocks noGrp="1"/>
          </p:cNvSpPr>
          <p:nvPr>
            <p:ph type="sldNum" sz="quarter" idx="10"/>
          </p:nvPr>
        </p:nvSpPr>
        <p:spPr/>
        <p:txBody>
          <a:bodyPr/>
          <a:lstStyle/>
          <a:p>
            <a:pPr>
              <a:defRPr/>
            </a:pPr>
            <a:fld id="{919D9D7A-2D69-4A46-B413-8BA463483FAB}" type="slidenum">
              <a:rPr lang="en-US" smtClean="0"/>
              <a:pPr>
                <a:defRPr/>
              </a:pPr>
              <a:t>9</a:t>
            </a:fld>
            <a:endParaRPr lang="en-US"/>
          </a:p>
        </p:txBody>
      </p:sp>
    </p:spTree>
    <p:extLst>
      <p:ext uri="{BB962C8B-B14F-4D97-AF65-F5344CB8AC3E}">
        <p14:creationId xmlns:p14="http://schemas.microsoft.com/office/powerpoint/2010/main" val="17303938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gasoline pipeline erupted 14 days before the explosions and was blamed for the explosions.  Note that methane is less than 1000 ppm 14 days after the gasoline impacted the ground.  Over the 4 months we worked on remediation and recovery of the gasoline spill. methane reached 20,000 ppm (2%), providing us with evidence that an incubation time was required for the biogenic methane to be generated.</a:t>
            </a:r>
            <a:endParaRPr lang="en-US" dirty="0"/>
          </a:p>
        </p:txBody>
      </p:sp>
      <p:sp>
        <p:nvSpPr>
          <p:cNvPr id="4" name="Slide Number Placeholder 3"/>
          <p:cNvSpPr>
            <a:spLocks noGrp="1"/>
          </p:cNvSpPr>
          <p:nvPr>
            <p:ph type="sldNum" sz="quarter" idx="10"/>
          </p:nvPr>
        </p:nvSpPr>
        <p:spPr/>
        <p:txBody>
          <a:bodyPr/>
          <a:lstStyle/>
          <a:p>
            <a:pPr>
              <a:defRPr/>
            </a:pPr>
            <a:fld id="{919D9D7A-2D69-4A46-B413-8BA463483FAB}" type="slidenum">
              <a:rPr lang="en-US" smtClean="0"/>
              <a:pPr>
                <a:defRPr/>
              </a:pPr>
              <a:t>10</a:t>
            </a:fld>
            <a:endParaRPr lang="en-US"/>
          </a:p>
        </p:txBody>
      </p:sp>
    </p:spTree>
    <p:extLst>
      <p:ext uri="{BB962C8B-B14F-4D97-AF65-F5344CB8AC3E}">
        <p14:creationId xmlns:p14="http://schemas.microsoft.com/office/powerpoint/2010/main" val="29638457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1993, one year after the explosions, public interest focused on diesel fuel that was still being recovered from monitor wells installed 20 years earlier when the subway was built. In this case CO2 provided the very best indicator for mapping the diesel migration pathway.  In contrast, methane and C5+ are very small due to the lack of volatiles in diesel</a:t>
            </a:r>
            <a:endParaRPr lang="en-US" dirty="0"/>
          </a:p>
        </p:txBody>
      </p:sp>
      <p:sp>
        <p:nvSpPr>
          <p:cNvPr id="4" name="Slide Number Placeholder 3"/>
          <p:cNvSpPr>
            <a:spLocks noGrp="1"/>
          </p:cNvSpPr>
          <p:nvPr>
            <p:ph type="sldNum" sz="quarter" idx="10"/>
          </p:nvPr>
        </p:nvSpPr>
        <p:spPr/>
        <p:txBody>
          <a:bodyPr/>
          <a:lstStyle/>
          <a:p>
            <a:pPr>
              <a:defRPr/>
            </a:pPr>
            <a:fld id="{919D9D7A-2D69-4A46-B413-8BA463483FAB}" type="slidenum">
              <a:rPr lang="en-US" smtClean="0"/>
              <a:pPr>
                <a:defRPr/>
              </a:pPr>
              <a:t>11</a:t>
            </a:fld>
            <a:endParaRPr lang="en-US"/>
          </a:p>
        </p:txBody>
      </p:sp>
    </p:spTree>
    <p:extLst>
      <p:ext uri="{BB962C8B-B14F-4D97-AF65-F5344CB8AC3E}">
        <p14:creationId xmlns:p14="http://schemas.microsoft.com/office/powerpoint/2010/main" val="42024353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F19988CA-C9AC-4301-9022-40DC83BAF53D}" type="slidenum">
              <a:rPr lang="en-US" sz="1200" smtClean="0">
                <a:solidFill>
                  <a:schemeClr val="bg1"/>
                </a:solidFill>
              </a:rPr>
              <a:pPr eaLnBrk="1" hangingPunct="1"/>
              <a:t>12</a:t>
            </a:fld>
            <a:endParaRPr lang="en-US" sz="1200" smtClean="0">
              <a:solidFill>
                <a:schemeClr val="bg1"/>
              </a:solidFill>
            </a:endParaRPr>
          </a:p>
        </p:txBody>
      </p:sp>
      <p:sp>
        <p:nvSpPr>
          <p:cNvPr id="63491" name="Rectangle 2"/>
          <p:cNvSpPr>
            <a:spLocks noGrp="1" noRot="1" noChangeAspect="1" noChangeArrowheads="1" noTextEdit="1"/>
          </p:cNvSpPr>
          <p:nvPr>
            <p:ph type="sldImg"/>
          </p:nvPr>
        </p:nvSpPr>
        <p:spPr>
          <a:xfrm>
            <a:off x="1277938" y="677863"/>
            <a:ext cx="4525962" cy="3395662"/>
          </a:xfrm>
          <a:ln/>
        </p:spPr>
      </p:sp>
      <p:sp>
        <p:nvSpPr>
          <p:cNvPr id="634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smtClean="0">
                <a:latin typeface="Calibri" pitchFamily="34" charset="0"/>
              </a:rPr>
              <a:t>Long term biodegradation of gasoline/diesel produced 20% methane and 18% CO2 plume under railroad car loading terminal.  HRCGC signatures at top right define the product source.</a:t>
            </a:r>
          </a:p>
          <a:p>
            <a:pPr eaLnBrk="1" hangingPunct="1"/>
            <a:endParaRPr lang="en-US" dirty="0">
              <a:latin typeface="Calibri" pitchFamily="34" charset="0"/>
            </a:endParaRPr>
          </a:p>
          <a:p>
            <a:pPr eaLnBrk="1" hangingPunct="1"/>
            <a:endParaRPr lang="en-US" dirty="0" smtClean="0">
              <a:latin typeface="Calibri"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F8C40CF4-D5C6-4182-99F2-0F3E7F4A3767}" type="slidenum">
              <a:rPr lang="en-US" sz="1200" smtClean="0"/>
              <a:pPr/>
              <a:t>13</a:t>
            </a:fld>
            <a:endParaRPr lang="en-US" sz="1200" smtClean="0"/>
          </a:p>
        </p:txBody>
      </p:sp>
      <p:sp>
        <p:nvSpPr>
          <p:cNvPr id="64515" name="Rectangle 2"/>
          <p:cNvSpPr>
            <a:spLocks noGrp="1" noRot="1" noChangeAspect="1" noChangeArrowheads="1" noTextEdit="1"/>
          </p:cNvSpPr>
          <p:nvPr>
            <p:ph type="sldImg"/>
          </p:nvPr>
        </p:nvSpPr>
        <p:spPr>
          <a:xfrm>
            <a:off x="1276350" y="677863"/>
            <a:ext cx="4527550" cy="3395662"/>
          </a:xfrm>
          <a:ln/>
        </p:spPr>
      </p:sp>
      <p:sp>
        <p:nvSpPr>
          <p:cNvPr id="64516" name="Rectangle 3"/>
          <p:cNvSpPr>
            <a:spLocks noGrp="1" noChangeArrowheads="1"/>
          </p:cNvSpPr>
          <p:nvPr>
            <p:ph type="body" idx="1"/>
          </p:nvPr>
        </p:nvSpPr>
        <p:spPr>
          <a:noFill/>
        </p:spPr>
        <p:txBody>
          <a:bodyPr/>
          <a:lstStyle/>
          <a:p>
            <a:r>
              <a:rPr lang="en-US" dirty="0" smtClean="0">
                <a:latin typeface="Times New Roman" pitchFamily="18" charset="0"/>
              </a:rPr>
              <a:t>A second example includes preexisting leaks of kerosene and </a:t>
            </a:r>
            <a:r>
              <a:rPr lang="en-US" dirty="0" err="1" smtClean="0">
                <a:latin typeface="Times New Roman" pitchFamily="18" charset="0"/>
              </a:rPr>
              <a:t>para</a:t>
            </a:r>
            <a:r>
              <a:rPr lang="en-US" dirty="0" smtClean="0">
                <a:latin typeface="Times New Roman" pitchFamily="18" charset="0"/>
              </a:rPr>
              <a:t>-xylene.  For kerosene 20% methane and 18% CO2 define the plume.  HRCGC define the fresh and degraded product on the edges (light green). </a:t>
            </a:r>
            <a:r>
              <a:rPr lang="en-US" dirty="0">
                <a:latin typeface="Times New Roman" pitchFamily="18" charset="0"/>
              </a:rPr>
              <a:t>Para-Xylene is a poor food source and produces lower anaerobic methane and CO2 values as compared to Kerosene</a:t>
            </a:r>
            <a:r>
              <a:rPr lang="en-US" dirty="0" smtClean="0">
                <a:latin typeface="Times New Roman" pitchFamily="18" charset="0"/>
              </a:rPr>
              <a:t>. </a:t>
            </a:r>
          </a:p>
          <a:p>
            <a:endParaRPr lang="en-US" dirty="0">
              <a:latin typeface="Times New Roman" pitchFamily="18" charset="0"/>
            </a:endParaRPr>
          </a:p>
          <a:p>
            <a:endParaRPr lang="en-US" dirty="0" smtClean="0">
              <a:latin typeface="Times New Roman" pitchFamily="18" charset="0"/>
            </a:endParaRPr>
          </a:p>
          <a:p>
            <a:endParaRPr lang="en-US" dirty="0">
              <a:latin typeface="Times New Roman" pitchFamily="18" charset="0"/>
            </a:endParaRPr>
          </a:p>
          <a:p>
            <a:endParaRPr lang="en-US" sz="1600" dirty="0" smtClean="0">
              <a:latin typeface="Times New Roman" pitchFamily="18" charset="0"/>
            </a:endParaRPr>
          </a:p>
          <a:p>
            <a:endParaRPr lang="en-US" sz="1600" dirty="0" smtClean="0">
              <a:latin typeface="Times New Roman" pitchFamily="18"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7BE945FF-2AFB-442A-8BF6-6A8634D55356}" type="slidenum">
              <a:rPr lang="en-US" sz="1200" smtClean="0">
                <a:solidFill>
                  <a:schemeClr val="bg1"/>
                </a:solidFill>
              </a:rPr>
              <a:pPr eaLnBrk="1" hangingPunct="1"/>
              <a:t>14</a:t>
            </a:fld>
            <a:endParaRPr lang="en-US" sz="1200" smtClean="0">
              <a:solidFill>
                <a:schemeClr val="bg1"/>
              </a:solidFill>
            </a:endParaRPr>
          </a:p>
        </p:txBody>
      </p:sp>
      <p:sp>
        <p:nvSpPr>
          <p:cNvPr id="67587" name="Rectangle 2"/>
          <p:cNvSpPr>
            <a:spLocks noGrp="1" noRot="1" noChangeAspect="1" noChangeArrowheads="1" noTextEdit="1"/>
          </p:cNvSpPr>
          <p:nvPr>
            <p:ph type="sldImg"/>
          </p:nvPr>
        </p:nvSpPr>
        <p:spPr>
          <a:xfrm>
            <a:off x="1274763" y="677863"/>
            <a:ext cx="4527550" cy="3395662"/>
          </a:xfrm>
          <a:ln/>
        </p:spPr>
      </p:sp>
      <p:sp>
        <p:nvSpPr>
          <p:cNvPr id="675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z="1400" dirty="0" smtClean="0">
                <a:latin typeface="Times New Roman" pitchFamily="18" charset="0"/>
              </a:rPr>
              <a:t>Service station showing a CO2 halo around C5+ and methane direct anomalies. Product is under the street.  </a:t>
            </a:r>
          </a:p>
          <a:p>
            <a:pPr eaLnBrk="1" hangingPunct="1"/>
            <a:endParaRPr lang="en-US" sz="1400" dirty="0">
              <a:latin typeface="Times New Roman" pitchFamily="18" charset="0"/>
            </a:endParaRPr>
          </a:p>
          <a:p>
            <a:pPr eaLnBrk="1" hangingPunct="1"/>
            <a:endParaRPr lang="en-US" sz="1400" dirty="0" smtClean="0">
              <a:latin typeface="Times New Roman" pitchFamily="18"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F121FC5D-B643-467E-B3DA-37E31E83FC8C}" type="slidenum">
              <a:rPr lang="en-US" sz="1200" smtClean="0">
                <a:solidFill>
                  <a:schemeClr val="bg1"/>
                </a:solidFill>
              </a:rPr>
              <a:pPr eaLnBrk="1" hangingPunct="1"/>
              <a:t>15</a:t>
            </a:fld>
            <a:endParaRPr lang="en-US" sz="1200" smtClean="0">
              <a:solidFill>
                <a:schemeClr val="bg1"/>
              </a:solidFill>
            </a:endParaRPr>
          </a:p>
        </p:txBody>
      </p:sp>
      <p:sp>
        <p:nvSpPr>
          <p:cNvPr id="61443" name="Rectangle 2"/>
          <p:cNvSpPr>
            <a:spLocks noGrp="1" noRot="1" noChangeAspect="1" noChangeArrowheads="1" noTextEdit="1"/>
          </p:cNvSpPr>
          <p:nvPr>
            <p:ph type="sldImg"/>
          </p:nvPr>
        </p:nvSpPr>
        <p:spPr>
          <a:xfrm>
            <a:off x="1274763" y="677863"/>
            <a:ext cx="4527550" cy="3395662"/>
          </a:xfrm>
          <a:ln/>
        </p:spPr>
      </p:sp>
      <p:sp>
        <p:nvSpPr>
          <p:cNvPr id="614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z="1400" dirty="0" smtClean="0">
                <a:latin typeface="Times New Roman" pitchFamily="18" charset="0"/>
              </a:rPr>
              <a:t>Public park contaminated by gasoline storage terminals. 10% CH4 and 14% CO2 in the overlying soil gas.  3% ethane defined a natural gas pipeline leak.  Variations in plumes are related to lithology that can be mapped using soil gases. </a:t>
            </a:r>
          </a:p>
          <a:p>
            <a:pPr eaLnBrk="1" hangingPunct="1"/>
            <a:endParaRPr lang="en-US" sz="1400" dirty="0">
              <a:latin typeface="Times New Roman" pitchFamily="18" charset="0"/>
            </a:endParaRPr>
          </a:p>
          <a:p>
            <a:pPr eaLnBrk="1" hangingPunct="1"/>
            <a:endParaRPr lang="en-US" sz="1400" dirty="0" smtClean="0">
              <a:latin typeface="Times New Roman" pitchFamily="18" charset="0"/>
            </a:endParaRPr>
          </a:p>
          <a:p>
            <a:pPr eaLnBrk="1" hangingPunct="1"/>
            <a:endParaRPr lang="en-US" sz="1400" dirty="0">
              <a:latin typeface="Times New Roman" pitchFamily="18"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8059E139-226D-4094-9230-C8383A2CD225}" type="slidenum">
              <a:rPr lang="en-US" sz="1200" smtClean="0">
                <a:solidFill>
                  <a:schemeClr val="bg1"/>
                </a:solidFill>
              </a:rPr>
              <a:pPr eaLnBrk="1" hangingPunct="1"/>
              <a:t>16</a:t>
            </a:fld>
            <a:endParaRPr lang="en-US" sz="1200" smtClean="0">
              <a:solidFill>
                <a:schemeClr val="bg1"/>
              </a:solidFill>
            </a:endParaRPr>
          </a:p>
        </p:txBody>
      </p:sp>
      <p:sp>
        <p:nvSpPr>
          <p:cNvPr id="66563" name="Rectangle 2"/>
          <p:cNvSpPr>
            <a:spLocks noGrp="1" noRot="1" noChangeAspect="1" noChangeArrowheads="1" noTextEdit="1"/>
          </p:cNvSpPr>
          <p:nvPr>
            <p:ph type="sldImg"/>
          </p:nvPr>
        </p:nvSpPr>
        <p:spPr>
          <a:xfrm>
            <a:off x="1277938" y="677863"/>
            <a:ext cx="4525962" cy="3395662"/>
          </a:xfrm>
          <a:ln/>
        </p:spPr>
      </p:sp>
      <p:sp>
        <p:nvSpPr>
          <p:cNvPr id="665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smtClean="0">
                <a:latin typeface="Times New Roman" pitchFamily="18" charset="0"/>
              </a:rPr>
              <a:t>Pre-existing </a:t>
            </a:r>
            <a:r>
              <a:rPr lang="en-US" dirty="0" err="1" smtClean="0">
                <a:latin typeface="Times New Roman" pitchFamily="18" charset="0"/>
              </a:rPr>
              <a:t>cookstove</a:t>
            </a:r>
            <a:r>
              <a:rPr lang="en-US" dirty="0" smtClean="0">
                <a:latin typeface="Times New Roman" pitchFamily="18" charset="0"/>
              </a:rPr>
              <a:t> leak in a courtyard of a social services complex  CH4 and CO2 form halos around the propane, where biological conditions are supportive.</a:t>
            </a:r>
          </a:p>
          <a:p>
            <a:pPr eaLnBrk="1" hangingPunct="1"/>
            <a:r>
              <a:rPr lang="en-US" dirty="0" smtClean="0">
                <a:latin typeface="Times New Roman" pitchFamily="18" charset="0"/>
              </a:rPr>
              <a:t>CH4 in product &lt; 0.4%.  Biogenic CH4 ranges from 1 to 50%, indicating CH4 is generated directly from propane since surrounding soil are very low organic volcanic tuffs.</a:t>
            </a:r>
            <a:endParaRPr lang="en-US" dirty="0">
              <a:latin typeface="Times New Roman" pitchFamily="18" charset="0"/>
            </a:endParaRPr>
          </a:p>
          <a:p>
            <a:pPr eaLnBrk="1" hangingPunct="1"/>
            <a:endParaRPr lang="en-US" dirty="0" smtClean="0">
              <a:latin typeface="Times New Roman" pitchFamily="18" charset="0"/>
            </a:endParaRPr>
          </a:p>
          <a:p>
            <a:pPr eaLnBrk="1" hangingPunct="1"/>
            <a:endParaRPr lang="en-US" dirty="0" smtClean="0">
              <a:latin typeface="Times New Roman" pitchFamily="18" charset="0"/>
            </a:endParaRPr>
          </a:p>
          <a:p>
            <a:pPr eaLnBrk="1" hangingPunct="1"/>
            <a:endParaRPr lang="en-US" dirty="0">
              <a:latin typeface="Times New Roman" pitchFamily="18" charset="0"/>
            </a:endParaRPr>
          </a:p>
          <a:p>
            <a:pPr eaLnBrk="1" hangingPunct="1"/>
            <a:r>
              <a:rPr lang="en-US" dirty="0" smtClean="0">
                <a:latin typeface="Times New Roman" pitchFamily="18" charset="0"/>
              </a:rPr>
              <a:t>A much larger regional grid of soil gas shows that no biogenic methane exists in background areas adjacent to this propane leak</a:t>
            </a:r>
          </a:p>
          <a:p>
            <a:pPr eaLnBrk="1" hangingPunct="1"/>
            <a:endParaRPr lang="en-US" sz="1400" dirty="0" smtClean="0">
              <a:latin typeface="Times New Roman" pitchFamily="18"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09" indent="-285734">
              <a:defRPr sz="2400">
                <a:solidFill>
                  <a:schemeClr val="tx1"/>
                </a:solidFill>
                <a:latin typeface="Times New Roman" pitchFamily="18" charset="0"/>
              </a:defRPr>
            </a:lvl2pPr>
            <a:lvl3pPr marL="1142937" indent="-228587">
              <a:defRPr sz="2400">
                <a:solidFill>
                  <a:schemeClr val="tx1"/>
                </a:solidFill>
                <a:latin typeface="Times New Roman" pitchFamily="18" charset="0"/>
              </a:defRPr>
            </a:lvl3pPr>
            <a:lvl4pPr marL="1600111" indent="-228587">
              <a:defRPr sz="2400">
                <a:solidFill>
                  <a:schemeClr val="tx1"/>
                </a:solidFill>
                <a:latin typeface="Times New Roman" pitchFamily="18" charset="0"/>
              </a:defRPr>
            </a:lvl4pPr>
            <a:lvl5pPr marL="2057287" indent="-228587">
              <a:defRPr sz="2400">
                <a:solidFill>
                  <a:schemeClr val="tx1"/>
                </a:solidFill>
                <a:latin typeface="Times New Roman" pitchFamily="18" charset="0"/>
              </a:defRPr>
            </a:lvl5pPr>
            <a:lvl6pPr marL="2514461" indent="-228587" eaLnBrk="0" fontAlgn="base" hangingPunct="0">
              <a:spcBef>
                <a:spcPct val="0"/>
              </a:spcBef>
              <a:spcAft>
                <a:spcPct val="0"/>
              </a:spcAft>
              <a:defRPr sz="2400">
                <a:solidFill>
                  <a:schemeClr val="tx1"/>
                </a:solidFill>
                <a:latin typeface="Times New Roman" pitchFamily="18" charset="0"/>
              </a:defRPr>
            </a:lvl6pPr>
            <a:lvl7pPr marL="2971635" indent="-228587" eaLnBrk="0" fontAlgn="base" hangingPunct="0">
              <a:spcBef>
                <a:spcPct val="0"/>
              </a:spcBef>
              <a:spcAft>
                <a:spcPct val="0"/>
              </a:spcAft>
              <a:defRPr sz="2400">
                <a:solidFill>
                  <a:schemeClr val="tx1"/>
                </a:solidFill>
                <a:latin typeface="Times New Roman" pitchFamily="18" charset="0"/>
              </a:defRPr>
            </a:lvl7pPr>
            <a:lvl8pPr marL="3428811" indent="-228587" eaLnBrk="0" fontAlgn="base" hangingPunct="0">
              <a:spcBef>
                <a:spcPct val="0"/>
              </a:spcBef>
              <a:spcAft>
                <a:spcPct val="0"/>
              </a:spcAft>
              <a:defRPr sz="2400">
                <a:solidFill>
                  <a:schemeClr val="tx1"/>
                </a:solidFill>
                <a:latin typeface="Times New Roman" pitchFamily="18" charset="0"/>
              </a:defRPr>
            </a:lvl8pPr>
            <a:lvl9pPr marL="3885985" indent="-228587" eaLnBrk="0" fontAlgn="base" hangingPunct="0">
              <a:spcBef>
                <a:spcPct val="0"/>
              </a:spcBef>
              <a:spcAft>
                <a:spcPct val="0"/>
              </a:spcAft>
              <a:defRPr sz="2400">
                <a:solidFill>
                  <a:schemeClr val="tx1"/>
                </a:solidFill>
                <a:latin typeface="Times New Roman" pitchFamily="18" charset="0"/>
              </a:defRPr>
            </a:lvl9pPr>
          </a:lstStyle>
          <a:p>
            <a:fld id="{5C1D691B-C688-479C-8C20-7A496D18E59F}" type="slidenum">
              <a:rPr lang="en-US" sz="1200"/>
              <a:pPr/>
              <a:t>17</a:t>
            </a:fld>
            <a:endParaRPr lang="en-US" sz="1200"/>
          </a:p>
        </p:txBody>
      </p:sp>
      <p:sp>
        <p:nvSpPr>
          <p:cNvPr id="92163" name="Rectangle 2"/>
          <p:cNvSpPr>
            <a:spLocks noGrp="1" noRot="1" noChangeAspect="1" noChangeArrowheads="1" noTextEdit="1"/>
          </p:cNvSpPr>
          <p:nvPr>
            <p:ph type="sldImg"/>
          </p:nvPr>
        </p:nvSpPr>
        <p:spPr>
          <a:xfrm>
            <a:off x="1274763" y="677863"/>
            <a:ext cx="4527550" cy="3395662"/>
          </a:xfrm>
          <a:solidFill>
            <a:srgbClr val="FFFFFF"/>
          </a:solidFill>
          <a:ln/>
        </p:spPr>
      </p:sp>
      <p:sp>
        <p:nvSpPr>
          <p:cNvPr id="92164" name="Rectangle 3"/>
          <p:cNvSpPr>
            <a:spLocks noGrp="1" noChangeArrowheads="1"/>
          </p:cNvSpPr>
          <p:nvPr>
            <p:ph type="body" idx="1"/>
          </p:nvPr>
        </p:nvSpPr>
        <p:spPr>
          <a:solidFill>
            <a:srgbClr val="FFFFFF"/>
          </a:solidFill>
          <a:ln>
            <a:solidFill>
              <a:srgbClr val="000000"/>
            </a:solidFill>
            <a:miter lim="800000"/>
            <a:headEnd/>
            <a:tailEnd/>
          </a:ln>
        </p:spPr>
        <p:txBody>
          <a:bodyPr/>
          <a:lstStyle/>
          <a:p>
            <a:r>
              <a:rPr lang="en-US" dirty="0" smtClean="0">
                <a:latin typeface="Times New Roman" pitchFamily="18" charset="0"/>
                <a:cs typeface="Times New Roman" pitchFamily="18" charset="0"/>
              </a:rPr>
              <a:t>This 800 site soil gas survey placed on 100 foot centers shows the distribution of methane seepage over dry land where bubbles cannot be used to locate the seepage. Note the unpredictable size and distribution of the seeps.</a:t>
            </a:r>
          </a:p>
          <a:p>
            <a:endParaRPr lang="en-US" dirty="0" smtClean="0">
              <a:latin typeface="Times New Roman" pitchFamily="18" charset="0"/>
              <a:cs typeface="Times New Roman" pitchFamily="18" charset="0"/>
            </a:endParaRPr>
          </a:p>
          <a:p>
            <a:endParaRPr lang="en-US" dirty="0">
              <a:latin typeface="Times New Roman" pitchFamily="18" charset="0"/>
              <a:cs typeface="Times New Roman" pitchFamily="18" charset="0"/>
            </a:endParaRPr>
          </a:p>
          <a:p>
            <a:r>
              <a:rPr lang="en-US" dirty="0" smtClean="0">
                <a:latin typeface="Times New Roman" pitchFamily="18" charset="0"/>
              </a:rPr>
              <a:t>Previous </a:t>
            </a:r>
            <a:r>
              <a:rPr lang="en-US" dirty="0">
                <a:latin typeface="Times New Roman" pitchFamily="18" charset="0"/>
              </a:rPr>
              <a:t>analysis in scattered monitor wells conducted by environmental engineering firms reported only methane, so this</a:t>
            </a:r>
            <a:r>
              <a:rPr lang="en-US" dirty="0">
                <a:latin typeface="Times New Roman" pitchFamily="18" charset="0"/>
                <a:cs typeface="Times New Roman" pitchFamily="18" charset="0"/>
              </a:rPr>
              <a:t> survey was also designed to determine if there were any associated methane homologs (ethane, propane, or butanes) from a deep thermogenic source</a:t>
            </a:r>
            <a:r>
              <a:rPr lang="en-US" dirty="0" smtClean="0">
                <a:latin typeface="Times New Roman" pitchFamily="18" charset="0"/>
                <a:cs typeface="Times New Roman" pitchFamily="18" charset="0"/>
              </a:rPr>
              <a:t>. Note that only a few of these very large magnitude methane seeps are </a:t>
            </a:r>
            <a:r>
              <a:rPr lang="en-US" dirty="0" err="1" smtClean="0">
                <a:latin typeface="Times New Roman" pitchFamily="18" charset="0"/>
                <a:cs typeface="Times New Roman" pitchFamily="18" charset="0"/>
              </a:rPr>
              <a:t>laarger</a:t>
            </a:r>
            <a:r>
              <a:rPr lang="en-US" dirty="0" smtClean="0">
                <a:latin typeface="Times New Roman" pitchFamily="18" charset="0"/>
                <a:cs typeface="Times New Roman" pitchFamily="18" charset="0"/>
              </a:rPr>
              <a:t> than 100 feet in width.</a:t>
            </a:r>
          </a:p>
          <a:p>
            <a:endParaRPr lang="en-US" dirty="0">
              <a:latin typeface="Times New Roman" pitchFamily="18" charset="0"/>
              <a:cs typeface="Times New Roman" pitchFamily="18" charset="0"/>
            </a:endParaRPr>
          </a:p>
          <a:p>
            <a:endParaRPr lang="en-US" dirty="0" smtClean="0">
              <a:latin typeface="Times New Roman" pitchFamily="18"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07A03385-680C-4326-82CA-C2C0AFBCBB9E}" type="slidenum">
              <a:rPr lang="en-US" sz="1200" smtClean="0"/>
              <a:pPr eaLnBrk="1" hangingPunct="1"/>
              <a:t>18</a:t>
            </a:fld>
            <a:endParaRPr lang="en-US" sz="1200" smtClean="0"/>
          </a:p>
        </p:txBody>
      </p:sp>
      <p:sp>
        <p:nvSpPr>
          <p:cNvPr id="94211" name="Rectangle 2"/>
          <p:cNvSpPr>
            <a:spLocks noGrp="1" noRot="1" noChangeAspect="1" noChangeArrowheads="1" noTextEdit="1"/>
          </p:cNvSpPr>
          <p:nvPr>
            <p:ph type="sldImg"/>
          </p:nvPr>
        </p:nvSpPr>
        <p:spPr>
          <a:xfrm>
            <a:off x="1274763" y="677863"/>
            <a:ext cx="4527550" cy="3395662"/>
          </a:xfrm>
          <a:ln/>
        </p:spPr>
      </p:sp>
      <p:sp>
        <p:nvSpPr>
          <p:cNvPr id="94212" name="Rectangle 3"/>
          <p:cNvSpPr>
            <a:spLocks noGrp="1" noChangeArrowheads="1"/>
          </p:cNvSpPr>
          <p:nvPr>
            <p:ph type="body" idx="1"/>
          </p:nvPr>
        </p:nvSpPr>
        <p:spPr>
          <a:noFill/>
        </p:spPr>
        <p:txBody>
          <a:bodyPr/>
          <a:lstStyle/>
          <a:p>
            <a:pPr eaLnBrk="1" hangingPunct="1"/>
            <a:r>
              <a:rPr lang="en-US" dirty="0" smtClean="0">
                <a:latin typeface="Times New Roman" charset="0"/>
              </a:rPr>
              <a:t>Since bubbles cannot be seen on land, trenches were dug by backhoe and filled with water to confirm the methane flux indicated by the soil gas data.</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E14F9DC0-4B2D-4158-92D0-38009E534AB0}" type="slidenum">
              <a:rPr lang="en-US" sz="1200" smtClean="0"/>
              <a:pPr eaLnBrk="1" hangingPunct="1"/>
              <a:t>19</a:t>
            </a:fld>
            <a:endParaRPr lang="en-US" sz="1200" smtClean="0"/>
          </a:p>
        </p:txBody>
      </p:sp>
      <p:sp>
        <p:nvSpPr>
          <p:cNvPr id="95235" name="Rectangle 2"/>
          <p:cNvSpPr>
            <a:spLocks noGrp="1" noRot="1" noChangeAspect="1" noChangeArrowheads="1" noTextEdit="1"/>
          </p:cNvSpPr>
          <p:nvPr>
            <p:ph type="sldImg"/>
          </p:nvPr>
        </p:nvSpPr>
        <p:spPr>
          <a:xfrm>
            <a:off x="1274763" y="677863"/>
            <a:ext cx="4527550" cy="3395662"/>
          </a:xfrm>
          <a:ln/>
        </p:spPr>
      </p:sp>
      <p:sp>
        <p:nvSpPr>
          <p:cNvPr id="95236" name="Rectangle 3"/>
          <p:cNvSpPr>
            <a:spLocks noGrp="1" noChangeArrowheads="1"/>
          </p:cNvSpPr>
          <p:nvPr>
            <p:ph type="body" idx="1"/>
          </p:nvPr>
        </p:nvSpPr>
        <p:spPr>
          <a:noFill/>
        </p:spPr>
        <p:txBody>
          <a:bodyPr/>
          <a:lstStyle/>
          <a:p>
            <a:pPr eaLnBrk="1" hangingPunct="1"/>
            <a:r>
              <a:rPr lang="en-US" dirty="0" smtClean="0">
                <a:latin typeface="Times New Roman" charset="0"/>
              </a:rPr>
              <a:t>24” diameter bucket auger holes followed for further gas flux observations</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09" indent="-285734">
              <a:defRPr sz="2400">
                <a:solidFill>
                  <a:schemeClr val="tx1"/>
                </a:solidFill>
                <a:latin typeface="Times New Roman" pitchFamily="18" charset="0"/>
              </a:defRPr>
            </a:lvl2pPr>
            <a:lvl3pPr marL="1142937" indent="-228587">
              <a:defRPr sz="2400">
                <a:solidFill>
                  <a:schemeClr val="tx1"/>
                </a:solidFill>
                <a:latin typeface="Times New Roman" pitchFamily="18" charset="0"/>
              </a:defRPr>
            </a:lvl3pPr>
            <a:lvl4pPr marL="1600111" indent="-228587">
              <a:defRPr sz="2400">
                <a:solidFill>
                  <a:schemeClr val="tx1"/>
                </a:solidFill>
                <a:latin typeface="Times New Roman" pitchFamily="18" charset="0"/>
              </a:defRPr>
            </a:lvl4pPr>
            <a:lvl5pPr marL="2057287" indent="-228587">
              <a:defRPr sz="2400">
                <a:solidFill>
                  <a:schemeClr val="tx1"/>
                </a:solidFill>
                <a:latin typeface="Times New Roman" pitchFamily="18" charset="0"/>
              </a:defRPr>
            </a:lvl5pPr>
            <a:lvl6pPr marL="2514461" indent="-228587" eaLnBrk="0" fontAlgn="base" hangingPunct="0">
              <a:spcBef>
                <a:spcPct val="0"/>
              </a:spcBef>
              <a:spcAft>
                <a:spcPct val="0"/>
              </a:spcAft>
              <a:defRPr sz="2400">
                <a:solidFill>
                  <a:schemeClr val="tx1"/>
                </a:solidFill>
                <a:latin typeface="Times New Roman" pitchFamily="18" charset="0"/>
              </a:defRPr>
            </a:lvl6pPr>
            <a:lvl7pPr marL="2971635" indent="-228587" eaLnBrk="0" fontAlgn="base" hangingPunct="0">
              <a:spcBef>
                <a:spcPct val="0"/>
              </a:spcBef>
              <a:spcAft>
                <a:spcPct val="0"/>
              </a:spcAft>
              <a:defRPr sz="2400">
                <a:solidFill>
                  <a:schemeClr val="tx1"/>
                </a:solidFill>
                <a:latin typeface="Times New Roman" pitchFamily="18" charset="0"/>
              </a:defRPr>
            </a:lvl7pPr>
            <a:lvl8pPr marL="3428811" indent="-228587" eaLnBrk="0" fontAlgn="base" hangingPunct="0">
              <a:spcBef>
                <a:spcPct val="0"/>
              </a:spcBef>
              <a:spcAft>
                <a:spcPct val="0"/>
              </a:spcAft>
              <a:defRPr sz="2400">
                <a:solidFill>
                  <a:schemeClr val="tx1"/>
                </a:solidFill>
                <a:latin typeface="Times New Roman" pitchFamily="18" charset="0"/>
              </a:defRPr>
            </a:lvl8pPr>
            <a:lvl9pPr marL="3885985" indent="-228587" eaLnBrk="0" fontAlgn="base" hangingPunct="0">
              <a:spcBef>
                <a:spcPct val="0"/>
              </a:spcBef>
              <a:spcAft>
                <a:spcPct val="0"/>
              </a:spcAft>
              <a:defRPr sz="2400">
                <a:solidFill>
                  <a:schemeClr val="tx1"/>
                </a:solidFill>
                <a:latin typeface="Times New Roman" pitchFamily="18" charset="0"/>
              </a:defRPr>
            </a:lvl9pPr>
          </a:lstStyle>
          <a:p>
            <a:fld id="{A88AB23F-29BF-4D88-A753-EB8E1AEC2AD0}" type="slidenum">
              <a:rPr lang="en-US" sz="1200"/>
              <a:pPr/>
              <a:t>20</a:t>
            </a:fld>
            <a:endParaRPr lang="en-US" sz="1200"/>
          </a:p>
        </p:txBody>
      </p:sp>
      <p:sp>
        <p:nvSpPr>
          <p:cNvPr id="69635" name="Rectangle 2"/>
          <p:cNvSpPr>
            <a:spLocks noGrp="1" noRot="1" noChangeAspect="1" noChangeArrowheads="1" noTextEdit="1"/>
          </p:cNvSpPr>
          <p:nvPr>
            <p:ph type="sldImg"/>
          </p:nvPr>
        </p:nvSpPr>
        <p:spPr>
          <a:xfrm>
            <a:off x="1274763" y="677863"/>
            <a:ext cx="4527550" cy="3395662"/>
          </a:xfrm>
          <a:solidFill>
            <a:srgbClr val="FFFFFF"/>
          </a:solidFill>
          <a:ln/>
        </p:spPr>
      </p:sp>
      <p:sp>
        <p:nvSpPr>
          <p:cNvPr id="6963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algn="just"/>
            <a:r>
              <a:rPr lang="en-US" dirty="0" smtClean="0">
                <a:latin typeface="+mn-lt"/>
                <a:cs typeface="Arial" pitchFamily="34" charset="0"/>
              </a:rPr>
              <a:t>Further confirmation by 41 monitor wells installed into the underlying 60 foot deep gravel aquifer. Red areas indicate saturation with 90% methane in the 60 foot deep aquifer.</a:t>
            </a:r>
          </a:p>
          <a:p>
            <a:pPr algn="just"/>
            <a:endParaRPr lang="en-US" dirty="0">
              <a:latin typeface="+mn-lt"/>
              <a:cs typeface="Arial" pitchFamily="34" charset="0"/>
            </a:endParaRPr>
          </a:p>
          <a:p>
            <a:pPr algn="just"/>
            <a:endParaRPr lang="en-US" dirty="0" smtClean="0">
              <a:latin typeface="+mn-lt"/>
              <a:cs typeface="Arial" pitchFamily="34" charset="0"/>
            </a:endParaRPr>
          </a:p>
          <a:p>
            <a:pPr algn="just"/>
            <a:endParaRPr lang="en-US" dirty="0">
              <a:latin typeface="+mn-lt"/>
              <a:cs typeface="Arial" pitchFamily="34" charset="0"/>
            </a:endParaRPr>
          </a:p>
          <a:p>
            <a:pPr algn="just"/>
            <a:r>
              <a:rPr lang="en-US" dirty="0" smtClean="0">
                <a:latin typeface="+mn-lt"/>
                <a:cs typeface="Arial" pitchFamily="34" charset="0"/>
              </a:rPr>
              <a:t>A free gas sample was collected using a bubble pail and a dissolved gas sample was collected directly from the aquifer in a 125 ml bottle.  Both samples were collected under water by water displacement, providing very high quality samples with no ambient air or other possible contaminants.  Each well was pumped at a fairly low flow rate (approximately ½ gallon per minute) for an extended period of time, designed to provide numerous samples from successive well volumes.  These free gas and dissolved gases samples were then averaged for each well and plotted on contour maps so that any methane gas anomalies in the 50-foot gravel aquifer could be mapped and studied.  Average methane concentrations ranged from 0.005 mg/l to 48.3 mg/l (Plate 11).  The highest concentration of methane (99.7%) was observed in MMW 226.  This sample also contained the 48.3 mg/l dissolved gas concentration.</a:t>
            </a:r>
            <a:endParaRPr lang="en-US" dirty="0" smtClean="0">
              <a:latin typeface="+mn-lt"/>
              <a:cs typeface="Times New Roman" pitchFamily="18" charset="0"/>
            </a:endParaRPr>
          </a:p>
          <a:p>
            <a:endParaRPr lang="en-US" dirty="0" smtClean="0">
              <a:latin typeface="Times New Roman" pitchFamily="18"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407A520B-0C16-4DB5-AB0A-0C2EF9F9D390}" type="slidenum">
              <a:rPr lang="en-US" sz="1200" smtClean="0"/>
              <a:pPr/>
              <a:t>21</a:t>
            </a:fld>
            <a:endParaRPr lang="en-US" sz="1200" smtClean="0"/>
          </a:p>
        </p:txBody>
      </p:sp>
      <p:sp>
        <p:nvSpPr>
          <p:cNvPr id="68611" name="Rectangle 2"/>
          <p:cNvSpPr>
            <a:spLocks noGrp="1" noRot="1" noChangeAspect="1" noChangeArrowheads="1" noTextEdit="1"/>
          </p:cNvSpPr>
          <p:nvPr>
            <p:ph type="sldImg"/>
          </p:nvPr>
        </p:nvSpPr>
        <p:spPr>
          <a:xfrm>
            <a:off x="1274763" y="677863"/>
            <a:ext cx="4527550" cy="3395662"/>
          </a:xfrm>
          <a:ln/>
        </p:spPr>
      </p:sp>
      <p:sp>
        <p:nvSpPr>
          <p:cNvPr id="68612" name="Rectangle 3"/>
          <p:cNvSpPr>
            <a:spLocks noGrp="1" noChangeArrowheads="1"/>
          </p:cNvSpPr>
          <p:nvPr>
            <p:ph type="body" idx="1"/>
          </p:nvPr>
        </p:nvSpPr>
        <p:spPr>
          <a:noFill/>
        </p:spPr>
        <p:txBody>
          <a:bodyPr/>
          <a:lstStyle/>
          <a:p>
            <a:r>
              <a:rPr lang="en-US" dirty="0" smtClean="0">
                <a:latin typeface="Times New Roman" pitchFamily="18" charset="0"/>
              </a:rPr>
              <a:t>Correlation between the surface soil gas and the gas in the 60 foot deep gravel aquifer. The aquifer anomaly suggests that the groundwater flow is north, towards the </a:t>
            </a:r>
            <a:r>
              <a:rPr lang="en-US" dirty="0" err="1" smtClean="0">
                <a:latin typeface="Times New Roman" pitchFamily="18" charset="0"/>
              </a:rPr>
              <a:t>Ballona</a:t>
            </a:r>
            <a:r>
              <a:rPr lang="en-US" dirty="0" smtClean="0">
                <a:latin typeface="Times New Roman" pitchFamily="18" charset="0"/>
              </a:rPr>
              <a:t> Channel, however, the soil gas seeps are vertical and not deflected by the groundwater flow.  </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02B9AC82-54AC-4506-897F-4C2C46FE68B6}" type="slidenum">
              <a:rPr lang="en-US" sz="1200" smtClean="0"/>
              <a:pPr/>
              <a:t>22</a:t>
            </a:fld>
            <a:endParaRPr lang="en-US" sz="1200" smtClean="0"/>
          </a:p>
        </p:txBody>
      </p:sp>
      <p:sp>
        <p:nvSpPr>
          <p:cNvPr id="70659" name="Rectangle 2"/>
          <p:cNvSpPr>
            <a:spLocks noGrp="1" noRot="1" noChangeAspect="1" noChangeArrowheads="1" noTextEdit="1"/>
          </p:cNvSpPr>
          <p:nvPr>
            <p:ph type="sldImg"/>
          </p:nvPr>
        </p:nvSpPr>
        <p:spPr>
          <a:xfrm>
            <a:off x="1274763" y="677863"/>
            <a:ext cx="4527550" cy="3395662"/>
          </a:xfrm>
          <a:solidFill>
            <a:srgbClr val="FFFFFF"/>
          </a:solidFill>
          <a:ln/>
        </p:spPr>
      </p:sp>
      <p:sp>
        <p:nvSpPr>
          <p:cNvPr id="70660"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algn="just"/>
            <a:r>
              <a:rPr lang="en-US" dirty="0" smtClean="0">
                <a:latin typeface="+mn-lt"/>
                <a:cs typeface="Times New Roman" pitchFamily="18" charset="0"/>
              </a:rPr>
              <a:t>An independent assessment using seismic data shows a gas charged wipeout zone directly under the gas seeps, indicating a deep gas source near 2000 feet.  G</a:t>
            </a:r>
            <a:r>
              <a:rPr lang="en-US" dirty="0" smtClean="0">
                <a:latin typeface="Times New Roman" pitchFamily="18" charset="0"/>
              </a:rPr>
              <a:t>as </a:t>
            </a:r>
            <a:r>
              <a:rPr lang="en-US" dirty="0">
                <a:latin typeface="Times New Roman" pitchFamily="18" charset="0"/>
              </a:rPr>
              <a:t>is migrating vertically in faults and </a:t>
            </a:r>
            <a:r>
              <a:rPr lang="en-US" dirty="0" smtClean="0">
                <a:latin typeface="Times New Roman" pitchFamily="18" charset="0"/>
              </a:rPr>
              <a:t>fractures, filling all available permeability channels before venting.</a:t>
            </a:r>
            <a:endParaRPr lang="en-US" dirty="0" smtClean="0">
              <a:latin typeface="+mn-lt"/>
              <a:cs typeface="Times New Roman" pitchFamily="18" charset="0"/>
            </a:endParaRPr>
          </a:p>
          <a:p>
            <a:pPr algn="just"/>
            <a:endParaRPr lang="en-US" dirty="0">
              <a:latin typeface="Arial" pitchFamily="34" charset="0"/>
              <a:cs typeface="Times New Roman" pitchFamily="18" charset="0"/>
            </a:endParaRPr>
          </a:p>
          <a:p>
            <a:endParaRPr lang="en-US" dirty="0" smtClean="0">
              <a:latin typeface="Times New Roman" pitchFamily="18"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95E76749-3D20-465F-AC7E-38D9BB4F1FF6}" type="slidenum">
              <a:rPr lang="en-US" sz="1200" smtClean="0">
                <a:solidFill>
                  <a:schemeClr val="bg1"/>
                </a:solidFill>
              </a:rPr>
              <a:pPr eaLnBrk="1" hangingPunct="1"/>
              <a:t>23</a:t>
            </a:fld>
            <a:endParaRPr lang="en-US" sz="1200" smtClean="0">
              <a:solidFill>
                <a:schemeClr val="bg1"/>
              </a:solidFill>
            </a:endParaRPr>
          </a:p>
        </p:txBody>
      </p:sp>
      <p:sp>
        <p:nvSpPr>
          <p:cNvPr id="71683" name="Rectangle 2"/>
          <p:cNvSpPr>
            <a:spLocks noGrp="1" noRot="1" noChangeAspect="1" noChangeArrowheads="1" noTextEdit="1"/>
          </p:cNvSpPr>
          <p:nvPr>
            <p:ph type="sldImg"/>
          </p:nvPr>
        </p:nvSpPr>
        <p:spPr>
          <a:xfrm>
            <a:off x="1274763" y="677863"/>
            <a:ext cx="4527550" cy="3395662"/>
          </a:xfrm>
          <a:ln/>
        </p:spPr>
      </p:sp>
      <p:sp>
        <p:nvSpPr>
          <p:cNvPr id="716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smtClean="0">
                <a:latin typeface="Times New Roman" pitchFamily="18" charset="0"/>
              </a:rPr>
              <a:t>CO2 of 15 – 20%, on the upper map occurs in direct association with the very large methane, shown on the bottom map.  In this case, methane is the deep source gas and CO2 is a biological degradation product.  Coincident apical CO2 anomalies occur over the three large methane anomalies on the left side. A much more complex relationship is indicated on the right side methane anomaly. Even 100 foot spaced samples are inadequate for understanding this anomaly.</a:t>
            </a:r>
          </a:p>
          <a:p>
            <a:pPr eaLnBrk="1" hangingPunct="1"/>
            <a:endParaRPr lang="en-US" dirty="0">
              <a:latin typeface="Times New Roman" pitchFamily="18"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our final example let’s return to the GOM and look at a 400 foot deep boring placed in 120 feet of water</a:t>
            </a:r>
            <a:r>
              <a:rPr lang="en-US" dirty="0"/>
              <a:t>. There is </a:t>
            </a:r>
            <a:r>
              <a:rPr lang="en-US" dirty="0" smtClean="0"/>
              <a:t>oil </a:t>
            </a:r>
            <a:r>
              <a:rPr lang="en-US" dirty="0"/>
              <a:t>in all the cores, note the similarities of the ethane/propane ratios to our first oil stained cores collected in 1983. </a:t>
            </a:r>
            <a:r>
              <a:rPr lang="en-US" dirty="0" smtClean="0"/>
              <a:t> The CO2 concentration of 25.6% </a:t>
            </a:r>
            <a:r>
              <a:rPr lang="en-US" dirty="0"/>
              <a:t>shown on the rightmost column </a:t>
            </a:r>
            <a:r>
              <a:rPr lang="en-US" dirty="0" smtClean="0"/>
              <a:t>10 feet below the seafloor was surprising, but explains the oxidation of the hydrocarbons.</a:t>
            </a:r>
          </a:p>
          <a:p>
            <a:endParaRPr lang="en-US" dirty="0"/>
          </a:p>
          <a:p>
            <a:endParaRPr lang="en-US" dirty="0" smtClean="0"/>
          </a:p>
        </p:txBody>
      </p:sp>
      <p:sp>
        <p:nvSpPr>
          <p:cNvPr id="4" name="Slide Number Placeholder 3"/>
          <p:cNvSpPr>
            <a:spLocks noGrp="1"/>
          </p:cNvSpPr>
          <p:nvPr>
            <p:ph type="sldNum" sz="quarter" idx="10"/>
          </p:nvPr>
        </p:nvSpPr>
        <p:spPr/>
        <p:txBody>
          <a:bodyPr/>
          <a:lstStyle/>
          <a:p>
            <a:pPr>
              <a:defRPr/>
            </a:pPr>
            <a:fld id="{919D9D7A-2D69-4A46-B413-8BA463483FAB}" type="slidenum">
              <a:rPr lang="en-US" smtClean="0"/>
              <a:pPr>
                <a:defRPr/>
              </a:pPr>
              <a:t>24</a:t>
            </a:fld>
            <a:endParaRPr lang="en-US"/>
          </a:p>
        </p:txBody>
      </p:sp>
    </p:spTree>
    <p:extLst>
      <p:ext uri="{BB962C8B-B14F-4D97-AF65-F5344CB8AC3E}">
        <p14:creationId xmlns:p14="http://schemas.microsoft.com/office/powerpoint/2010/main" val="178179931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39F1A785-E4AF-4577-9FA2-3B008C1FC5D8}" type="slidenum">
              <a:rPr lang="en-US" sz="1200" smtClean="0">
                <a:latin typeface="Arial" pitchFamily="34" charset="0"/>
              </a:rPr>
              <a:pPr eaLnBrk="1" hangingPunct="1"/>
              <a:t>25</a:t>
            </a:fld>
            <a:endParaRPr lang="en-US" sz="1200" smtClean="0">
              <a:latin typeface="Arial" pitchFamily="34" charset="0"/>
            </a:endParaRPr>
          </a:p>
        </p:txBody>
      </p:sp>
      <p:sp>
        <p:nvSpPr>
          <p:cNvPr id="74755" name="Rectangle 2"/>
          <p:cNvSpPr>
            <a:spLocks noGrp="1" noRot="1" noChangeAspect="1" noChangeArrowheads="1" noTextEdit="1"/>
          </p:cNvSpPr>
          <p:nvPr>
            <p:ph type="sldImg"/>
          </p:nvPr>
        </p:nvSpPr>
        <p:spPr>
          <a:xfrm>
            <a:off x="1274763" y="677863"/>
            <a:ext cx="4527550" cy="3395662"/>
          </a:xfrm>
          <a:ln/>
        </p:spPr>
      </p:sp>
      <p:sp>
        <p:nvSpPr>
          <p:cNvPr id="74756" name="Rectangle 3"/>
          <p:cNvSpPr>
            <a:spLocks noGrp="1" noChangeArrowheads="1"/>
          </p:cNvSpPr>
          <p:nvPr>
            <p:ph type="body" idx="1"/>
          </p:nvPr>
        </p:nvSpPr>
        <p:spPr>
          <a:noFill/>
        </p:spPr>
        <p:txBody>
          <a:bodyPr/>
          <a:lstStyle/>
          <a:p>
            <a:pPr eaLnBrk="1" hangingPunct="1"/>
            <a:r>
              <a:rPr lang="en-US" dirty="0" smtClean="0">
                <a:latin typeface="Times New Roman" pitchFamily="18" charset="0"/>
              </a:rPr>
              <a:t>This slide shows a graphic representation of the data from the previous table. Note CO2 concentrations shown by blue bars where CO2 decreases from 25% to less than 10 % in the upper 109 feet, causing severe degradation of the C15+ and C5+ gasoline range HC’s.  The shallowest sample at 10 feet has one very significant component, </a:t>
            </a:r>
            <a:r>
              <a:rPr lang="en-US" dirty="0" err="1" smtClean="0">
                <a:latin typeface="Times New Roman" pitchFamily="18" charset="0"/>
              </a:rPr>
              <a:t>methylcyclohexane</a:t>
            </a:r>
            <a:r>
              <a:rPr lang="en-US" dirty="0" smtClean="0">
                <a:latin typeface="Times New Roman" pitchFamily="18" charset="0"/>
              </a:rPr>
              <a:t> (MCH), which is contained in essentially all oil and condensate reservoirs.  MCH is the least degradable gasoline range component. Let us look more closely at the individual C15+ chromatograms </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239F8853-7963-4961-9376-05695165F43E}" type="slidenum">
              <a:rPr lang="en-US" sz="1200" smtClean="0">
                <a:latin typeface="Arial" pitchFamily="34" charset="0"/>
              </a:rPr>
              <a:pPr eaLnBrk="1" hangingPunct="1"/>
              <a:t>26</a:t>
            </a:fld>
            <a:endParaRPr lang="en-US" sz="1200" smtClean="0">
              <a:latin typeface="Arial" pitchFamily="34" charset="0"/>
            </a:endParaRPr>
          </a:p>
        </p:txBody>
      </p:sp>
      <p:sp>
        <p:nvSpPr>
          <p:cNvPr id="76803" name="Rectangle 2"/>
          <p:cNvSpPr>
            <a:spLocks noGrp="1" noRot="1" noChangeAspect="1" noChangeArrowheads="1" noTextEdit="1"/>
          </p:cNvSpPr>
          <p:nvPr>
            <p:ph type="sldImg"/>
          </p:nvPr>
        </p:nvSpPr>
        <p:spPr>
          <a:xfrm>
            <a:off x="1274763" y="677863"/>
            <a:ext cx="4527550" cy="3395662"/>
          </a:xfrm>
          <a:ln/>
        </p:spPr>
      </p:sp>
      <p:sp>
        <p:nvSpPr>
          <p:cNvPr id="76804" name="Rectangle 3"/>
          <p:cNvSpPr>
            <a:spLocks noGrp="1" noChangeArrowheads="1"/>
          </p:cNvSpPr>
          <p:nvPr>
            <p:ph type="body" idx="1"/>
          </p:nvPr>
        </p:nvSpPr>
        <p:spPr>
          <a:noFill/>
        </p:spPr>
        <p:txBody>
          <a:bodyPr/>
          <a:lstStyle/>
          <a:p>
            <a:pPr eaLnBrk="1" hangingPunct="1"/>
            <a:r>
              <a:rPr lang="en-US" dirty="0" smtClean="0">
                <a:latin typeface="Times New Roman" pitchFamily="18" charset="0"/>
              </a:rPr>
              <a:t>This slide shows that the C15+ methylene chloride extracts are even more degradable than the C5+.  </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33670DE1-846F-4A2F-9263-277C57CC59BA}" type="slidenum">
              <a:rPr lang="en-US" sz="1200" smtClean="0">
                <a:latin typeface="Arial" pitchFamily="34" charset="0"/>
              </a:rPr>
              <a:pPr eaLnBrk="1" hangingPunct="1"/>
              <a:t>27</a:t>
            </a:fld>
            <a:endParaRPr lang="en-US" sz="1200" smtClean="0">
              <a:latin typeface="Arial" pitchFamily="34" charset="0"/>
            </a:endParaRPr>
          </a:p>
        </p:txBody>
      </p:sp>
      <p:sp>
        <p:nvSpPr>
          <p:cNvPr id="75779" name="Rectangle 2"/>
          <p:cNvSpPr>
            <a:spLocks noGrp="1" noRot="1" noChangeAspect="1" noChangeArrowheads="1" noTextEdit="1"/>
          </p:cNvSpPr>
          <p:nvPr>
            <p:ph type="sldImg"/>
          </p:nvPr>
        </p:nvSpPr>
        <p:spPr>
          <a:xfrm>
            <a:off x="1274763" y="677863"/>
            <a:ext cx="4527550" cy="3395662"/>
          </a:xfrm>
          <a:ln/>
        </p:spPr>
      </p:sp>
      <p:sp>
        <p:nvSpPr>
          <p:cNvPr id="75780" name="Rectangle 3"/>
          <p:cNvSpPr>
            <a:spLocks noGrp="1" noChangeArrowheads="1"/>
          </p:cNvSpPr>
          <p:nvPr>
            <p:ph type="body" idx="1"/>
          </p:nvPr>
        </p:nvSpPr>
        <p:spPr>
          <a:noFill/>
        </p:spPr>
        <p:txBody>
          <a:bodyPr/>
          <a:lstStyle/>
          <a:p>
            <a:pPr eaLnBrk="1" hangingPunct="1"/>
            <a:r>
              <a:rPr lang="en-US" dirty="0" smtClean="0">
                <a:latin typeface="Times New Roman" pitchFamily="18" charset="0"/>
              </a:rPr>
              <a:t>The two shallowest C5+ headspace samples 10 and 28 feet below the sea bottom are dominated by MCH, while the next deepest at 38 and 45 feet still have all of the gasoline range components.  However, note that the normal C6 and C7 alkanes have been preferentially degraded with respect to the 2MP and 3MP and MCH.</a:t>
            </a:r>
          </a:p>
          <a:p>
            <a:pPr eaLnBrk="1" hangingPunct="1"/>
            <a:endParaRPr lang="en-US" dirty="0" smtClean="0">
              <a:latin typeface="Times New Roman" pitchFamily="18" charset="0"/>
            </a:endParaRPr>
          </a:p>
          <a:p>
            <a:pPr eaLnBrk="1" hangingPunct="1"/>
            <a:endParaRPr lang="en-US" dirty="0">
              <a:latin typeface="Times New Roman" pitchFamily="18" charset="0"/>
            </a:endParaRPr>
          </a:p>
          <a:p>
            <a:pPr eaLnBrk="1" hangingPunct="1"/>
            <a:endParaRPr lang="en-US" dirty="0" smtClean="0">
              <a:latin typeface="Times New Roman" pitchFamily="18" charset="0"/>
            </a:endParaRPr>
          </a:p>
          <a:p>
            <a:pPr eaLnBrk="1" hangingPunct="1"/>
            <a:r>
              <a:rPr lang="en-US" dirty="0" smtClean="0">
                <a:latin typeface="Times New Roman" pitchFamily="18" charset="0"/>
              </a:rPr>
              <a:t>This analysis data shows that the more volatile light and gasoline range C5+ hydrocarbons can be determined by direct injection on the appropriate GC system without any extraction or disaggregation of the sediment.  Sensitivity with these headspace methods provides accurate analysis down to sub-ppm concentrations.  Since the magnitudes of the hydrocarbon components bears no relationship to the economics of the subsurface sources, there is no point in trying to enhance the magnitudes by a more aggressive methodology</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magnitude variations of the propane through pentanes (note the largest values at 250 and 289 feet) suggest that we are sampling a variety of laterally distributed sands and not in a vertical seepage pathway.  Both methane and ethane have been lost relate to their heavier analogs in all the deeper horizons.  Only oxidation near the surface changes this relationship, leaving ethane and </a:t>
            </a:r>
            <a:r>
              <a:rPr lang="en-US" dirty="0" err="1"/>
              <a:t>iso</a:t>
            </a:r>
            <a:r>
              <a:rPr lang="en-US" dirty="0"/>
              <a:t>-butane as dominate, just as in our first core sampled in 1983.</a:t>
            </a:r>
          </a:p>
          <a:p>
            <a:endParaRPr lang="en-US" dirty="0" smtClean="0">
              <a:latin typeface="Times New Roman" pitchFamily="18" charset="0"/>
            </a:endParaRPr>
          </a:p>
          <a:p>
            <a:endParaRPr lang="en-US" dirty="0"/>
          </a:p>
        </p:txBody>
      </p:sp>
      <p:sp>
        <p:nvSpPr>
          <p:cNvPr id="4" name="Slide Number Placeholder 3"/>
          <p:cNvSpPr>
            <a:spLocks noGrp="1"/>
          </p:cNvSpPr>
          <p:nvPr>
            <p:ph type="sldNum" sz="quarter" idx="10"/>
          </p:nvPr>
        </p:nvSpPr>
        <p:spPr/>
        <p:txBody>
          <a:bodyPr/>
          <a:lstStyle/>
          <a:p>
            <a:pPr>
              <a:defRPr/>
            </a:pPr>
            <a:fld id="{919D9D7A-2D69-4A46-B413-8BA463483FAB}" type="slidenum">
              <a:rPr lang="en-US" smtClean="0"/>
              <a:pPr>
                <a:defRPr/>
              </a:pPr>
              <a:t>28</a:t>
            </a:fld>
            <a:endParaRPr lang="en-US"/>
          </a:p>
        </p:txBody>
      </p:sp>
    </p:spTree>
    <p:extLst>
      <p:ext uri="{BB962C8B-B14F-4D97-AF65-F5344CB8AC3E}">
        <p14:creationId xmlns:p14="http://schemas.microsoft.com/office/powerpoint/2010/main" val="179060834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19D9D7A-2D69-4A46-B413-8BA463483FAB}" type="slidenum">
              <a:rPr lang="en-US" smtClean="0"/>
              <a:pPr>
                <a:defRPr/>
              </a:pPr>
              <a:t>29</a:t>
            </a:fld>
            <a:endParaRPr lang="en-US"/>
          </a:p>
        </p:txBody>
      </p:sp>
    </p:spTree>
    <p:extLst>
      <p:ext uri="{BB962C8B-B14F-4D97-AF65-F5344CB8AC3E}">
        <p14:creationId xmlns:p14="http://schemas.microsoft.com/office/powerpoint/2010/main" val="67531132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19D9D7A-2D69-4A46-B413-8BA463483FAB}" type="slidenum">
              <a:rPr lang="en-US" smtClean="0"/>
              <a:pPr>
                <a:defRPr/>
              </a:pPr>
              <a:t>30</a:t>
            </a:fld>
            <a:endParaRPr lang="en-US"/>
          </a:p>
        </p:txBody>
      </p:sp>
    </p:spTree>
    <p:extLst>
      <p:ext uri="{BB962C8B-B14F-4D97-AF65-F5344CB8AC3E}">
        <p14:creationId xmlns:p14="http://schemas.microsoft.com/office/powerpoint/2010/main" val="195736403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19D9D7A-2D69-4A46-B413-8BA463483FAB}" type="slidenum">
              <a:rPr lang="en-US" smtClean="0"/>
              <a:pPr>
                <a:defRPr/>
              </a:pPr>
              <a:t>31</a:t>
            </a:fld>
            <a:endParaRPr lang="en-US"/>
          </a:p>
        </p:txBody>
      </p:sp>
    </p:spTree>
    <p:extLst>
      <p:ext uri="{BB962C8B-B14F-4D97-AF65-F5344CB8AC3E}">
        <p14:creationId xmlns:p14="http://schemas.microsoft.com/office/powerpoint/2010/main" val="243858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1" y="2130430"/>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6733" indent="0" algn="ctr">
              <a:buNone/>
              <a:defRPr/>
            </a:lvl2pPr>
            <a:lvl3pPr marL="913463" indent="0" algn="ctr">
              <a:buNone/>
              <a:defRPr/>
            </a:lvl3pPr>
            <a:lvl4pPr marL="1370196" indent="0" algn="ctr">
              <a:buNone/>
              <a:defRPr/>
            </a:lvl4pPr>
            <a:lvl5pPr marL="1826928" indent="0" algn="ctr">
              <a:buNone/>
              <a:defRPr/>
            </a:lvl5pPr>
            <a:lvl6pPr marL="2283659" indent="0" algn="ctr">
              <a:buNone/>
              <a:defRPr/>
            </a:lvl6pPr>
            <a:lvl7pPr marL="2740390" indent="0" algn="ctr">
              <a:buNone/>
              <a:defRPr/>
            </a:lvl7pPr>
            <a:lvl8pPr marL="3197123" indent="0" algn="ctr">
              <a:buNone/>
              <a:defRPr/>
            </a:lvl8pPr>
            <a:lvl9pPr marL="3653857"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3319428-191E-4B6A-A1A1-BC1410FDB4AA}" type="slidenum">
              <a:rPr lang="en-US"/>
              <a:pPr>
                <a:defRPr/>
              </a:pPr>
              <a:t>‹#›</a:t>
            </a:fld>
            <a:endParaRPr lang="en-US"/>
          </a:p>
        </p:txBody>
      </p:sp>
    </p:spTree>
    <p:extLst>
      <p:ext uri="{BB962C8B-B14F-4D97-AF65-F5344CB8AC3E}">
        <p14:creationId xmlns:p14="http://schemas.microsoft.com/office/powerpoint/2010/main" val="19666562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AEEA5DD-B266-4957-8851-2688BDAAECFE}" type="slidenum">
              <a:rPr lang="en-US"/>
              <a:pPr>
                <a:defRPr/>
              </a:pPr>
              <a:t>‹#›</a:t>
            </a:fld>
            <a:endParaRPr lang="en-US"/>
          </a:p>
        </p:txBody>
      </p:sp>
    </p:spTree>
    <p:extLst>
      <p:ext uri="{BB962C8B-B14F-4D97-AF65-F5344CB8AC3E}">
        <p14:creationId xmlns:p14="http://schemas.microsoft.com/office/powerpoint/2010/main" val="17909559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6733" indent="0">
              <a:buNone/>
              <a:defRPr sz="1800"/>
            </a:lvl2pPr>
            <a:lvl3pPr marL="913463" indent="0">
              <a:buNone/>
              <a:defRPr sz="1600"/>
            </a:lvl3pPr>
            <a:lvl4pPr marL="1370196" indent="0">
              <a:buNone/>
              <a:defRPr sz="1400"/>
            </a:lvl4pPr>
            <a:lvl5pPr marL="1826928" indent="0">
              <a:buNone/>
              <a:defRPr sz="1400"/>
            </a:lvl5pPr>
            <a:lvl6pPr marL="2283659" indent="0">
              <a:buNone/>
              <a:defRPr sz="1400"/>
            </a:lvl6pPr>
            <a:lvl7pPr marL="2740390" indent="0">
              <a:buNone/>
              <a:defRPr sz="1400"/>
            </a:lvl7pPr>
            <a:lvl8pPr marL="3197123" indent="0">
              <a:buNone/>
              <a:defRPr sz="1400"/>
            </a:lvl8pPr>
            <a:lvl9pPr marL="3653857"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45011F0-0B65-4513-89BA-C3D8BB7EAAB7}" type="slidenum">
              <a:rPr lang="en-US"/>
              <a:pPr>
                <a:defRPr/>
              </a:pPr>
              <a:t>‹#›</a:t>
            </a:fld>
            <a:endParaRPr lang="en-US"/>
          </a:p>
        </p:txBody>
      </p:sp>
    </p:spTree>
    <p:extLst>
      <p:ext uri="{BB962C8B-B14F-4D97-AF65-F5344CB8AC3E}">
        <p14:creationId xmlns:p14="http://schemas.microsoft.com/office/powerpoint/2010/main" val="6455870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EB78C1D-4426-413A-B087-82B5B3D91BB3}" type="slidenum">
              <a:rPr lang="en-US"/>
              <a:pPr>
                <a:defRPr/>
              </a:pPr>
              <a:t>‹#›</a:t>
            </a:fld>
            <a:endParaRPr lang="en-US"/>
          </a:p>
        </p:txBody>
      </p:sp>
    </p:spTree>
    <p:extLst>
      <p:ext uri="{BB962C8B-B14F-4D97-AF65-F5344CB8AC3E}">
        <p14:creationId xmlns:p14="http://schemas.microsoft.com/office/powerpoint/2010/main" val="42290931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1" y="1535113"/>
            <a:ext cx="4040188" cy="639762"/>
          </a:xfrm>
        </p:spPr>
        <p:txBody>
          <a:bodyPr anchor="b"/>
          <a:lstStyle>
            <a:lvl1pPr marL="0" indent="0">
              <a:buNone/>
              <a:defRPr sz="2400" b="1"/>
            </a:lvl1pPr>
            <a:lvl2pPr marL="456733" indent="0">
              <a:buNone/>
              <a:defRPr sz="2000" b="1"/>
            </a:lvl2pPr>
            <a:lvl3pPr marL="913463" indent="0">
              <a:buNone/>
              <a:defRPr sz="1800" b="1"/>
            </a:lvl3pPr>
            <a:lvl4pPr marL="1370196" indent="0">
              <a:buNone/>
              <a:defRPr sz="1600" b="1"/>
            </a:lvl4pPr>
            <a:lvl5pPr marL="1826928" indent="0">
              <a:buNone/>
              <a:defRPr sz="1600" b="1"/>
            </a:lvl5pPr>
            <a:lvl6pPr marL="2283659" indent="0">
              <a:buNone/>
              <a:defRPr sz="1600" b="1"/>
            </a:lvl6pPr>
            <a:lvl7pPr marL="2740390" indent="0">
              <a:buNone/>
              <a:defRPr sz="1600" b="1"/>
            </a:lvl7pPr>
            <a:lvl8pPr marL="3197123" indent="0">
              <a:buNone/>
              <a:defRPr sz="1600" b="1"/>
            </a:lvl8pPr>
            <a:lvl9pPr marL="3653857"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3" y="1535113"/>
            <a:ext cx="4041775" cy="639762"/>
          </a:xfrm>
        </p:spPr>
        <p:txBody>
          <a:bodyPr anchor="b"/>
          <a:lstStyle>
            <a:lvl1pPr marL="0" indent="0">
              <a:buNone/>
              <a:defRPr sz="2400" b="1"/>
            </a:lvl1pPr>
            <a:lvl2pPr marL="456733" indent="0">
              <a:buNone/>
              <a:defRPr sz="2000" b="1"/>
            </a:lvl2pPr>
            <a:lvl3pPr marL="913463" indent="0">
              <a:buNone/>
              <a:defRPr sz="1800" b="1"/>
            </a:lvl3pPr>
            <a:lvl4pPr marL="1370196" indent="0">
              <a:buNone/>
              <a:defRPr sz="1600" b="1"/>
            </a:lvl4pPr>
            <a:lvl5pPr marL="1826928" indent="0">
              <a:buNone/>
              <a:defRPr sz="1600" b="1"/>
            </a:lvl5pPr>
            <a:lvl6pPr marL="2283659" indent="0">
              <a:buNone/>
              <a:defRPr sz="1600" b="1"/>
            </a:lvl6pPr>
            <a:lvl7pPr marL="2740390" indent="0">
              <a:buNone/>
              <a:defRPr sz="1600" b="1"/>
            </a:lvl7pPr>
            <a:lvl8pPr marL="3197123" indent="0">
              <a:buNone/>
              <a:defRPr sz="1600" b="1"/>
            </a:lvl8pPr>
            <a:lvl9pPr marL="3653857"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E7A70EFA-FEDF-4C03-ACA8-76D87BC13873}" type="slidenum">
              <a:rPr lang="en-US"/>
              <a:pPr>
                <a:defRPr/>
              </a:pPr>
              <a:t>‹#›</a:t>
            </a:fld>
            <a:endParaRPr lang="en-US"/>
          </a:p>
        </p:txBody>
      </p:sp>
    </p:spTree>
    <p:extLst>
      <p:ext uri="{BB962C8B-B14F-4D97-AF65-F5344CB8AC3E}">
        <p14:creationId xmlns:p14="http://schemas.microsoft.com/office/powerpoint/2010/main" val="4356980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5D32A98F-B2FC-4065-99E1-06EB1947D899}" type="slidenum">
              <a:rPr lang="en-US"/>
              <a:pPr>
                <a:defRPr/>
              </a:pPr>
              <a:t>‹#›</a:t>
            </a:fld>
            <a:endParaRPr lang="en-US"/>
          </a:p>
        </p:txBody>
      </p:sp>
    </p:spTree>
    <p:extLst>
      <p:ext uri="{BB962C8B-B14F-4D97-AF65-F5344CB8AC3E}">
        <p14:creationId xmlns:p14="http://schemas.microsoft.com/office/powerpoint/2010/main" val="35223144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08F538F8-3171-4775-9148-B25CF4977E9B}" type="slidenum">
              <a:rPr lang="en-US"/>
              <a:pPr>
                <a:defRPr/>
              </a:pPr>
              <a:t>‹#›</a:t>
            </a:fld>
            <a:endParaRPr lang="en-US"/>
          </a:p>
        </p:txBody>
      </p:sp>
    </p:spTree>
    <p:extLst>
      <p:ext uri="{BB962C8B-B14F-4D97-AF65-F5344CB8AC3E}">
        <p14:creationId xmlns:p14="http://schemas.microsoft.com/office/powerpoint/2010/main" val="21660657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4"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1" y="27305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4" y="1435106"/>
            <a:ext cx="3008313" cy="4691063"/>
          </a:xfrm>
        </p:spPr>
        <p:txBody>
          <a:bodyPr/>
          <a:lstStyle>
            <a:lvl1pPr marL="0" indent="0">
              <a:buNone/>
              <a:defRPr sz="1400"/>
            </a:lvl1pPr>
            <a:lvl2pPr marL="456733" indent="0">
              <a:buNone/>
              <a:defRPr sz="1200"/>
            </a:lvl2pPr>
            <a:lvl3pPr marL="913463" indent="0">
              <a:buNone/>
              <a:defRPr sz="1000"/>
            </a:lvl3pPr>
            <a:lvl4pPr marL="1370196" indent="0">
              <a:buNone/>
              <a:defRPr sz="900"/>
            </a:lvl4pPr>
            <a:lvl5pPr marL="1826928" indent="0">
              <a:buNone/>
              <a:defRPr sz="900"/>
            </a:lvl5pPr>
            <a:lvl6pPr marL="2283659" indent="0">
              <a:buNone/>
              <a:defRPr sz="900"/>
            </a:lvl6pPr>
            <a:lvl7pPr marL="2740390" indent="0">
              <a:buNone/>
              <a:defRPr sz="900"/>
            </a:lvl7pPr>
            <a:lvl8pPr marL="3197123" indent="0">
              <a:buNone/>
              <a:defRPr sz="900"/>
            </a:lvl8pPr>
            <a:lvl9pPr marL="3653857"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F3DFA1D0-C2CE-4411-AC4C-F869CAD03C3A}" type="slidenum">
              <a:rPr lang="en-US"/>
              <a:pPr>
                <a:defRPr/>
              </a:pPr>
              <a:t>‹#›</a:t>
            </a:fld>
            <a:endParaRPr lang="en-US"/>
          </a:p>
        </p:txBody>
      </p:sp>
    </p:spTree>
    <p:extLst>
      <p:ext uri="{BB962C8B-B14F-4D97-AF65-F5344CB8AC3E}">
        <p14:creationId xmlns:p14="http://schemas.microsoft.com/office/powerpoint/2010/main" val="348990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733" indent="0">
              <a:buNone/>
              <a:defRPr sz="2800"/>
            </a:lvl2pPr>
            <a:lvl3pPr marL="913463" indent="0">
              <a:buNone/>
              <a:defRPr sz="2400"/>
            </a:lvl3pPr>
            <a:lvl4pPr marL="1370196" indent="0">
              <a:buNone/>
              <a:defRPr sz="2000"/>
            </a:lvl4pPr>
            <a:lvl5pPr marL="1826928" indent="0">
              <a:buNone/>
              <a:defRPr sz="2000"/>
            </a:lvl5pPr>
            <a:lvl6pPr marL="2283659" indent="0">
              <a:buNone/>
              <a:defRPr sz="2000"/>
            </a:lvl6pPr>
            <a:lvl7pPr marL="2740390" indent="0">
              <a:buNone/>
              <a:defRPr sz="2000"/>
            </a:lvl7pPr>
            <a:lvl8pPr marL="3197123" indent="0">
              <a:buNone/>
              <a:defRPr sz="2000"/>
            </a:lvl8pPr>
            <a:lvl9pPr marL="3653857"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733" indent="0">
              <a:buNone/>
              <a:defRPr sz="1200"/>
            </a:lvl2pPr>
            <a:lvl3pPr marL="913463" indent="0">
              <a:buNone/>
              <a:defRPr sz="1000"/>
            </a:lvl3pPr>
            <a:lvl4pPr marL="1370196" indent="0">
              <a:buNone/>
              <a:defRPr sz="900"/>
            </a:lvl4pPr>
            <a:lvl5pPr marL="1826928" indent="0">
              <a:buNone/>
              <a:defRPr sz="900"/>
            </a:lvl5pPr>
            <a:lvl6pPr marL="2283659" indent="0">
              <a:buNone/>
              <a:defRPr sz="900"/>
            </a:lvl6pPr>
            <a:lvl7pPr marL="2740390" indent="0">
              <a:buNone/>
              <a:defRPr sz="900"/>
            </a:lvl7pPr>
            <a:lvl8pPr marL="3197123" indent="0">
              <a:buNone/>
              <a:defRPr sz="900"/>
            </a:lvl8pPr>
            <a:lvl9pPr marL="3653857"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5BCE1A9-D56E-4F4A-BA95-5EF258D98B2E}" type="slidenum">
              <a:rPr lang="en-US"/>
              <a:pPr>
                <a:defRPr/>
              </a:pPr>
              <a:t>‹#›</a:t>
            </a:fld>
            <a:endParaRPr lang="en-US"/>
          </a:p>
        </p:txBody>
      </p:sp>
    </p:spTree>
    <p:extLst>
      <p:ext uri="{BB962C8B-B14F-4D97-AF65-F5344CB8AC3E}">
        <p14:creationId xmlns:p14="http://schemas.microsoft.com/office/powerpoint/2010/main" val="13295535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20B3B0C-DD80-451B-9C6D-85FBA34CBE98}" type="slidenum">
              <a:rPr lang="en-US"/>
              <a:pPr>
                <a:defRPr/>
              </a:pPr>
              <a:t>‹#›</a:t>
            </a:fld>
            <a:endParaRPr lang="en-US"/>
          </a:p>
        </p:txBody>
      </p:sp>
    </p:spTree>
    <p:extLst>
      <p:ext uri="{BB962C8B-B14F-4D97-AF65-F5344CB8AC3E}">
        <p14:creationId xmlns:p14="http://schemas.microsoft.com/office/powerpoint/2010/main" val="19574749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2"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61ED4AE-16F9-46ED-987F-E88098F4E83C}" type="slidenum">
              <a:rPr lang="en-US"/>
              <a:pPr>
                <a:defRPr/>
              </a:pPr>
              <a:t>‹#›</a:t>
            </a:fld>
            <a:endParaRPr lang="en-US"/>
          </a:p>
        </p:txBody>
      </p:sp>
    </p:spTree>
    <p:extLst>
      <p:ext uri="{BB962C8B-B14F-4D97-AF65-F5344CB8AC3E}">
        <p14:creationId xmlns:p14="http://schemas.microsoft.com/office/powerpoint/2010/main" val="21233451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smtClean="0">
                <a:solidFill>
                  <a:prstClr val="black">
                    <a:tint val="75000"/>
                  </a:prstClr>
                </a:solidFill>
              </a:rPr>
              <a:pPr/>
              <a:t>4/10/2013</a:t>
            </a:fld>
            <a:endParaRPr lang="en-US" smtClean="0">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1"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345" tIns="45672" rIns="91345" bIns="45672"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1"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345" tIns="45672" rIns="91345" bIns="45672"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345" tIns="45672" rIns="91345" bIns="45672" numCol="1" anchor="t" anchorCtr="0" compatLnSpc="1">
            <a:prstTxWarp prst="textNoShape">
              <a:avLst/>
            </a:prstTxWarp>
          </a:bodyPr>
          <a:lstStyle>
            <a:lvl1pPr>
              <a:defRPr sz="1400">
                <a:latin typeface="Times New Roman" charset="0"/>
              </a:defRPr>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345" tIns="45672" rIns="91345" bIns="45672" numCol="1" anchor="t" anchorCtr="0" compatLnSpc="1">
            <a:prstTxWarp prst="textNoShape">
              <a:avLst/>
            </a:prstTxWarp>
          </a:bodyPr>
          <a:lstStyle>
            <a:lvl1pPr algn="ctr">
              <a:defRPr sz="1400">
                <a:latin typeface="Times New Roman" charset="0"/>
              </a:defRPr>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345" tIns="45672" rIns="91345" bIns="45672" numCol="1" anchor="t" anchorCtr="0" compatLnSpc="1">
            <a:prstTxWarp prst="textNoShape">
              <a:avLst/>
            </a:prstTxWarp>
          </a:bodyPr>
          <a:lstStyle>
            <a:lvl1pPr algn="r">
              <a:defRPr sz="1400">
                <a:latin typeface="Times New Roman" charset="0"/>
              </a:defRPr>
            </a:lvl1pPr>
          </a:lstStyle>
          <a:p>
            <a:pPr>
              <a:defRPr/>
            </a:pPr>
            <a:fld id="{609F1D92-0FAC-44C3-B597-F933BEC0B401}"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charset="0"/>
        </a:defRPr>
      </a:lvl2pPr>
      <a:lvl3pPr algn="ctr" rtl="0" eaLnBrk="0" fontAlgn="base" hangingPunct="0">
        <a:spcBef>
          <a:spcPct val="0"/>
        </a:spcBef>
        <a:spcAft>
          <a:spcPct val="0"/>
        </a:spcAft>
        <a:defRPr sz="4400">
          <a:solidFill>
            <a:schemeClr val="tx2"/>
          </a:solidFill>
          <a:latin typeface="Times New Roman" charset="0"/>
        </a:defRPr>
      </a:lvl3pPr>
      <a:lvl4pPr algn="ctr" rtl="0" eaLnBrk="0" fontAlgn="base" hangingPunct="0">
        <a:spcBef>
          <a:spcPct val="0"/>
        </a:spcBef>
        <a:spcAft>
          <a:spcPct val="0"/>
        </a:spcAft>
        <a:defRPr sz="4400">
          <a:solidFill>
            <a:schemeClr val="tx2"/>
          </a:solidFill>
          <a:latin typeface="Times New Roman" charset="0"/>
        </a:defRPr>
      </a:lvl4pPr>
      <a:lvl5pPr algn="ctr" rtl="0" eaLnBrk="0" fontAlgn="base" hangingPunct="0">
        <a:spcBef>
          <a:spcPct val="0"/>
        </a:spcBef>
        <a:spcAft>
          <a:spcPct val="0"/>
        </a:spcAft>
        <a:defRPr sz="4400">
          <a:solidFill>
            <a:schemeClr val="tx2"/>
          </a:solidFill>
          <a:latin typeface="Times New Roman" charset="0"/>
        </a:defRPr>
      </a:lvl5pPr>
      <a:lvl6pPr marL="456733" algn="ctr" rtl="0" eaLnBrk="0" fontAlgn="base" hangingPunct="0">
        <a:spcBef>
          <a:spcPct val="0"/>
        </a:spcBef>
        <a:spcAft>
          <a:spcPct val="0"/>
        </a:spcAft>
        <a:defRPr sz="4400">
          <a:solidFill>
            <a:schemeClr val="tx2"/>
          </a:solidFill>
          <a:latin typeface="Times New Roman" charset="0"/>
        </a:defRPr>
      </a:lvl6pPr>
      <a:lvl7pPr marL="913463" algn="ctr" rtl="0" eaLnBrk="0" fontAlgn="base" hangingPunct="0">
        <a:spcBef>
          <a:spcPct val="0"/>
        </a:spcBef>
        <a:spcAft>
          <a:spcPct val="0"/>
        </a:spcAft>
        <a:defRPr sz="4400">
          <a:solidFill>
            <a:schemeClr val="tx2"/>
          </a:solidFill>
          <a:latin typeface="Times New Roman" charset="0"/>
        </a:defRPr>
      </a:lvl7pPr>
      <a:lvl8pPr marL="1370196" algn="ctr" rtl="0" eaLnBrk="0" fontAlgn="base" hangingPunct="0">
        <a:spcBef>
          <a:spcPct val="0"/>
        </a:spcBef>
        <a:spcAft>
          <a:spcPct val="0"/>
        </a:spcAft>
        <a:defRPr sz="4400">
          <a:solidFill>
            <a:schemeClr val="tx2"/>
          </a:solidFill>
          <a:latin typeface="Times New Roman" charset="0"/>
        </a:defRPr>
      </a:lvl8pPr>
      <a:lvl9pPr marL="1826928" algn="ctr" rtl="0" eaLnBrk="0" fontAlgn="base" hangingPunct="0">
        <a:spcBef>
          <a:spcPct val="0"/>
        </a:spcBef>
        <a:spcAft>
          <a:spcPct val="0"/>
        </a:spcAft>
        <a:defRPr sz="4400">
          <a:solidFill>
            <a:schemeClr val="tx2"/>
          </a:solidFill>
          <a:latin typeface="Times New Roman" charset="0"/>
        </a:defRPr>
      </a:lvl9pPr>
    </p:titleStyle>
    <p:bodyStyle>
      <a:lvl1pPr marL="342549" indent="-342549" algn="l" rtl="0" eaLnBrk="0" fontAlgn="base" hangingPunct="0">
        <a:spcBef>
          <a:spcPct val="20000"/>
        </a:spcBef>
        <a:spcAft>
          <a:spcPct val="0"/>
        </a:spcAft>
        <a:buChar char="•"/>
        <a:defRPr sz="3200">
          <a:solidFill>
            <a:schemeClr val="tx1"/>
          </a:solidFill>
          <a:latin typeface="+mn-lt"/>
          <a:ea typeface="+mn-ea"/>
          <a:cs typeface="+mn-cs"/>
        </a:defRPr>
      </a:lvl1pPr>
      <a:lvl2pPr marL="742189" indent="-285458" algn="l" rtl="0" eaLnBrk="0" fontAlgn="base" hangingPunct="0">
        <a:spcBef>
          <a:spcPct val="20000"/>
        </a:spcBef>
        <a:spcAft>
          <a:spcPct val="0"/>
        </a:spcAft>
        <a:buChar char="–"/>
        <a:defRPr sz="2800">
          <a:solidFill>
            <a:schemeClr val="tx1"/>
          </a:solidFill>
          <a:latin typeface="+mn-lt"/>
        </a:defRPr>
      </a:lvl2pPr>
      <a:lvl3pPr marL="1141827" indent="-228368" algn="l" rtl="0" eaLnBrk="0" fontAlgn="base" hangingPunct="0">
        <a:spcBef>
          <a:spcPct val="20000"/>
        </a:spcBef>
        <a:spcAft>
          <a:spcPct val="0"/>
        </a:spcAft>
        <a:buChar char="•"/>
        <a:defRPr sz="2400">
          <a:solidFill>
            <a:schemeClr val="tx1"/>
          </a:solidFill>
          <a:latin typeface="+mn-lt"/>
        </a:defRPr>
      </a:lvl3pPr>
      <a:lvl4pPr marL="1598561" indent="-228368" algn="l" rtl="0" eaLnBrk="0" fontAlgn="base" hangingPunct="0">
        <a:spcBef>
          <a:spcPct val="20000"/>
        </a:spcBef>
        <a:spcAft>
          <a:spcPct val="0"/>
        </a:spcAft>
        <a:buChar char="–"/>
        <a:defRPr sz="2000">
          <a:solidFill>
            <a:schemeClr val="tx1"/>
          </a:solidFill>
          <a:latin typeface="+mn-lt"/>
        </a:defRPr>
      </a:lvl4pPr>
      <a:lvl5pPr marL="2055293" indent="-228368" algn="l" rtl="0" eaLnBrk="0" fontAlgn="base" hangingPunct="0">
        <a:spcBef>
          <a:spcPct val="20000"/>
        </a:spcBef>
        <a:spcAft>
          <a:spcPct val="0"/>
        </a:spcAft>
        <a:buChar char="»"/>
        <a:defRPr sz="2000">
          <a:solidFill>
            <a:schemeClr val="tx1"/>
          </a:solidFill>
          <a:latin typeface="+mn-lt"/>
        </a:defRPr>
      </a:lvl5pPr>
      <a:lvl6pPr marL="2512024" indent="-228368" algn="l" rtl="0" eaLnBrk="0" fontAlgn="base" hangingPunct="0">
        <a:spcBef>
          <a:spcPct val="20000"/>
        </a:spcBef>
        <a:spcAft>
          <a:spcPct val="0"/>
        </a:spcAft>
        <a:buChar char="»"/>
        <a:defRPr sz="2000">
          <a:solidFill>
            <a:schemeClr val="tx1"/>
          </a:solidFill>
          <a:latin typeface="+mn-lt"/>
        </a:defRPr>
      </a:lvl6pPr>
      <a:lvl7pPr marL="2968754" indent="-228368" algn="l" rtl="0" eaLnBrk="0" fontAlgn="base" hangingPunct="0">
        <a:spcBef>
          <a:spcPct val="20000"/>
        </a:spcBef>
        <a:spcAft>
          <a:spcPct val="0"/>
        </a:spcAft>
        <a:buChar char="»"/>
        <a:defRPr sz="2000">
          <a:solidFill>
            <a:schemeClr val="tx1"/>
          </a:solidFill>
          <a:latin typeface="+mn-lt"/>
        </a:defRPr>
      </a:lvl7pPr>
      <a:lvl8pPr marL="3425486" indent="-228368" algn="l" rtl="0" eaLnBrk="0" fontAlgn="base" hangingPunct="0">
        <a:spcBef>
          <a:spcPct val="20000"/>
        </a:spcBef>
        <a:spcAft>
          <a:spcPct val="0"/>
        </a:spcAft>
        <a:buChar char="»"/>
        <a:defRPr sz="2000">
          <a:solidFill>
            <a:schemeClr val="tx1"/>
          </a:solidFill>
          <a:latin typeface="+mn-lt"/>
        </a:defRPr>
      </a:lvl8pPr>
      <a:lvl9pPr marL="3882219" indent="-228368"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3463" rtl="0" eaLnBrk="1" latinLnBrk="0" hangingPunct="1">
        <a:defRPr sz="1800" kern="1200">
          <a:solidFill>
            <a:schemeClr val="tx1"/>
          </a:solidFill>
          <a:latin typeface="+mn-lt"/>
          <a:ea typeface="+mn-ea"/>
          <a:cs typeface="+mn-cs"/>
        </a:defRPr>
      </a:lvl1pPr>
      <a:lvl2pPr marL="456733" algn="l" defTabSz="913463" rtl="0" eaLnBrk="1" latinLnBrk="0" hangingPunct="1">
        <a:defRPr sz="1800" kern="1200">
          <a:solidFill>
            <a:schemeClr val="tx1"/>
          </a:solidFill>
          <a:latin typeface="+mn-lt"/>
          <a:ea typeface="+mn-ea"/>
          <a:cs typeface="+mn-cs"/>
        </a:defRPr>
      </a:lvl2pPr>
      <a:lvl3pPr marL="913463" algn="l" defTabSz="913463" rtl="0" eaLnBrk="1" latinLnBrk="0" hangingPunct="1">
        <a:defRPr sz="1800" kern="1200">
          <a:solidFill>
            <a:schemeClr val="tx1"/>
          </a:solidFill>
          <a:latin typeface="+mn-lt"/>
          <a:ea typeface="+mn-ea"/>
          <a:cs typeface="+mn-cs"/>
        </a:defRPr>
      </a:lvl3pPr>
      <a:lvl4pPr marL="1370196" algn="l" defTabSz="913463" rtl="0" eaLnBrk="1" latinLnBrk="0" hangingPunct="1">
        <a:defRPr sz="1800" kern="1200">
          <a:solidFill>
            <a:schemeClr val="tx1"/>
          </a:solidFill>
          <a:latin typeface="+mn-lt"/>
          <a:ea typeface="+mn-ea"/>
          <a:cs typeface="+mn-cs"/>
        </a:defRPr>
      </a:lvl4pPr>
      <a:lvl5pPr marL="1826928" algn="l" defTabSz="913463" rtl="0" eaLnBrk="1" latinLnBrk="0" hangingPunct="1">
        <a:defRPr sz="1800" kern="1200">
          <a:solidFill>
            <a:schemeClr val="tx1"/>
          </a:solidFill>
          <a:latin typeface="+mn-lt"/>
          <a:ea typeface="+mn-ea"/>
          <a:cs typeface="+mn-cs"/>
        </a:defRPr>
      </a:lvl5pPr>
      <a:lvl6pPr marL="2283659" algn="l" defTabSz="913463" rtl="0" eaLnBrk="1" latinLnBrk="0" hangingPunct="1">
        <a:defRPr sz="1800" kern="1200">
          <a:solidFill>
            <a:schemeClr val="tx1"/>
          </a:solidFill>
          <a:latin typeface="+mn-lt"/>
          <a:ea typeface="+mn-ea"/>
          <a:cs typeface="+mn-cs"/>
        </a:defRPr>
      </a:lvl6pPr>
      <a:lvl7pPr marL="2740390" algn="l" defTabSz="913463" rtl="0" eaLnBrk="1" latinLnBrk="0" hangingPunct="1">
        <a:defRPr sz="1800" kern="1200">
          <a:solidFill>
            <a:schemeClr val="tx1"/>
          </a:solidFill>
          <a:latin typeface="+mn-lt"/>
          <a:ea typeface="+mn-ea"/>
          <a:cs typeface="+mn-cs"/>
        </a:defRPr>
      </a:lvl7pPr>
      <a:lvl8pPr marL="3197123" algn="l" defTabSz="913463" rtl="0" eaLnBrk="1" latinLnBrk="0" hangingPunct="1">
        <a:defRPr sz="1800" kern="1200">
          <a:solidFill>
            <a:schemeClr val="tx1"/>
          </a:solidFill>
          <a:latin typeface="+mn-lt"/>
          <a:ea typeface="+mn-ea"/>
          <a:cs typeface="+mn-cs"/>
        </a:defRPr>
      </a:lvl8pPr>
      <a:lvl9pPr marL="3653857" algn="l" defTabSz="913463"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609605" y="6252882"/>
            <a:ext cx="7922091" cy="0"/>
          </a:xfrm>
          <a:custGeom>
            <a:avLst/>
            <a:gdLst/>
            <a:ahLst/>
            <a:cxnLst/>
            <a:rect l="l" t="t" r="r" b="b"/>
            <a:pathLst>
              <a:path w="8912352">
                <a:moveTo>
                  <a:pt x="0" y="0"/>
                </a:moveTo>
                <a:lnTo>
                  <a:pt x="8912352" y="0"/>
                </a:lnTo>
              </a:path>
            </a:pathLst>
          </a:custGeom>
          <a:ln w="9143">
            <a:solidFill>
              <a:srgbClr val="000000"/>
            </a:solidFill>
          </a:ln>
        </p:spPr>
        <p:txBody>
          <a:bodyPr wrap="square" lIns="0" tIns="0" rIns="0" bIns="0" rtlCol="0">
            <a:noAutofit/>
          </a:bodyPr>
          <a:lstStyle/>
          <a:p>
            <a:pPr defTabSz="809592" eaLnBrk="1" fontAlgn="auto" hangingPunct="1">
              <a:spcBef>
                <a:spcPts val="0"/>
              </a:spcBef>
              <a:spcAft>
                <a:spcPts val="0"/>
              </a:spcAft>
            </a:pPr>
            <a:endParaRPr sz="1600" smtClean="0">
              <a:solidFill>
                <a:prstClr val="black"/>
              </a:solidFill>
              <a:latin typeface="Calibri"/>
            </a:endParaRPr>
          </a:p>
        </p:txBody>
      </p:sp>
      <p:sp>
        <p:nvSpPr>
          <p:cNvPr id="17" name="bk object 17"/>
          <p:cNvSpPr/>
          <p:nvPr/>
        </p:nvSpPr>
        <p:spPr>
          <a:xfrm>
            <a:off x="8531691" y="1212924"/>
            <a:ext cx="0" cy="5039958"/>
          </a:xfrm>
          <a:custGeom>
            <a:avLst/>
            <a:gdLst/>
            <a:ahLst/>
            <a:cxnLst/>
            <a:rect l="l" t="t" r="r" b="b"/>
            <a:pathLst>
              <a:path h="5711952">
                <a:moveTo>
                  <a:pt x="0" y="0"/>
                </a:moveTo>
                <a:lnTo>
                  <a:pt x="0" y="5711952"/>
                </a:lnTo>
              </a:path>
            </a:pathLst>
          </a:custGeom>
          <a:ln w="9144">
            <a:solidFill>
              <a:srgbClr val="000000"/>
            </a:solidFill>
          </a:ln>
        </p:spPr>
        <p:txBody>
          <a:bodyPr wrap="square" lIns="0" tIns="0" rIns="0" bIns="0" rtlCol="0">
            <a:noAutofit/>
          </a:bodyPr>
          <a:lstStyle/>
          <a:p>
            <a:pPr defTabSz="809592" eaLnBrk="1" fontAlgn="auto" hangingPunct="1">
              <a:spcBef>
                <a:spcPts val="0"/>
              </a:spcBef>
              <a:spcAft>
                <a:spcPts val="0"/>
              </a:spcAft>
            </a:pPr>
            <a:endParaRPr sz="1600" smtClean="0">
              <a:solidFill>
                <a:prstClr val="black"/>
              </a:solidFill>
              <a:latin typeface="Calibri"/>
            </a:endParaRPr>
          </a:p>
        </p:txBody>
      </p:sp>
      <p:sp>
        <p:nvSpPr>
          <p:cNvPr id="18" name="bk object 18"/>
          <p:cNvSpPr/>
          <p:nvPr/>
        </p:nvSpPr>
        <p:spPr>
          <a:xfrm>
            <a:off x="609605" y="1212924"/>
            <a:ext cx="7922091" cy="0"/>
          </a:xfrm>
          <a:custGeom>
            <a:avLst/>
            <a:gdLst/>
            <a:ahLst/>
            <a:cxnLst/>
            <a:rect l="l" t="t" r="r" b="b"/>
            <a:pathLst>
              <a:path w="8912352">
                <a:moveTo>
                  <a:pt x="0" y="0"/>
                </a:moveTo>
                <a:lnTo>
                  <a:pt x="8912352" y="0"/>
                </a:lnTo>
              </a:path>
            </a:pathLst>
          </a:custGeom>
          <a:ln w="9144">
            <a:solidFill>
              <a:srgbClr val="000000"/>
            </a:solidFill>
          </a:ln>
        </p:spPr>
        <p:txBody>
          <a:bodyPr wrap="square" lIns="0" tIns="0" rIns="0" bIns="0" rtlCol="0">
            <a:noAutofit/>
          </a:bodyPr>
          <a:lstStyle/>
          <a:p>
            <a:pPr defTabSz="809592" eaLnBrk="1" fontAlgn="auto" hangingPunct="1">
              <a:spcBef>
                <a:spcPts val="0"/>
              </a:spcBef>
              <a:spcAft>
                <a:spcPts val="0"/>
              </a:spcAft>
            </a:pPr>
            <a:endParaRPr sz="1600" smtClean="0">
              <a:solidFill>
                <a:prstClr val="black"/>
              </a:solidFill>
              <a:latin typeface="Calibri"/>
            </a:endParaRPr>
          </a:p>
        </p:txBody>
      </p:sp>
      <p:sp>
        <p:nvSpPr>
          <p:cNvPr id="19" name="bk object 19"/>
          <p:cNvSpPr/>
          <p:nvPr/>
        </p:nvSpPr>
        <p:spPr>
          <a:xfrm>
            <a:off x="4570645" y="1212924"/>
            <a:ext cx="0" cy="5039958"/>
          </a:xfrm>
          <a:custGeom>
            <a:avLst/>
            <a:gdLst/>
            <a:ahLst/>
            <a:cxnLst/>
            <a:rect l="l" t="t" r="r" b="b"/>
            <a:pathLst>
              <a:path h="5711952">
                <a:moveTo>
                  <a:pt x="0" y="0"/>
                </a:moveTo>
                <a:lnTo>
                  <a:pt x="0" y="5711952"/>
                </a:lnTo>
              </a:path>
            </a:pathLst>
          </a:custGeom>
          <a:ln w="9144">
            <a:solidFill>
              <a:srgbClr val="000000"/>
            </a:solidFill>
          </a:ln>
        </p:spPr>
        <p:txBody>
          <a:bodyPr wrap="square" lIns="0" tIns="0" rIns="0" bIns="0" rtlCol="0">
            <a:noAutofit/>
          </a:bodyPr>
          <a:lstStyle/>
          <a:p>
            <a:pPr defTabSz="809592" eaLnBrk="1" fontAlgn="auto" hangingPunct="1">
              <a:spcBef>
                <a:spcPts val="0"/>
              </a:spcBef>
              <a:spcAft>
                <a:spcPts val="0"/>
              </a:spcAft>
            </a:pPr>
            <a:endParaRPr sz="1600" smtClean="0">
              <a:solidFill>
                <a:prstClr val="black"/>
              </a:solidFill>
              <a:latin typeface="Calibri"/>
            </a:endParaRPr>
          </a:p>
        </p:txBody>
      </p:sp>
      <p:sp>
        <p:nvSpPr>
          <p:cNvPr id="20" name="bk object 20"/>
          <p:cNvSpPr/>
          <p:nvPr/>
        </p:nvSpPr>
        <p:spPr>
          <a:xfrm>
            <a:off x="609600" y="1212924"/>
            <a:ext cx="0" cy="5039958"/>
          </a:xfrm>
          <a:custGeom>
            <a:avLst/>
            <a:gdLst/>
            <a:ahLst/>
            <a:cxnLst/>
            <a:rect l="l" t="t" r="r" b="b"/>
            <a:pathLst>
              <a:path h="5711952">
                <a:moveTo>
                  <a:pt x="0" y="5711952"/>
                </a:moveTo>
                <a:lnTo>
                  <a:pt x="0" y="0"/>
                </a:lnTo>
              </a:path>
            </a:pathLst>
          </a:custGeom>
          <a:ln w="9144">
            <a:solidFill>
              <a:srgbClr val="000000"/>
            </a:solidFill>
          </a:ln>
        </p:spPr>
        <p:txBody>
          <a:bodyPr wrap="square" lIns="0" tIns="0" rIns="0" bIns="0" rtlCol="0">
            <a:noAutofit/>
          </a:bodyPr>
          <a:lstStyle/>
          <a:p>
            <a:pPr defTabSz="809592" eaLnBrk="1" fontAlgn="auto" hangingPunct="1">
              <a:spcBef>
                <a:spcPts val="0"/>
              </a:spcBef>
              <a:spcAft>
                <a:spcPts val="0"/>
              </a:spcAft>
            </a:pPr>
            <a:endParaRPr sz="1600" smtClean="0">
              <a:solidFill>
                <a:prstClr val="black"/>
              </a:solidFill>
              <a:latin typeface="Calibri"/>
            </a:endParaRPr>
          </a:p>
        </p:txBody>
      </p:sp>
      <p:sp>
        <p:nvSpPr>
          <p:cNvPr id="2" name="Holder 2"/>
          <p:cNvSpPr>
            <a:spLocks noGrp="1"/>
          </p:cNvSpPr>
          <p:nvPr>
            <p:ph type="title"/>
          </p:nvPr>
        </p:nvSpPr>
        <p:spPr>
          <a:xfrm>
            <a:off x="457205" y="274326"/>
            <a:ext cx="8229599" cy="1097279"/>
          </a:xfrm>
          <a:prstGeom prst="rect">
            <a:avLst/>
          </a:prstGeom>
        </p:spPr>
        <p:txBody>
          <a:bodyPr wrap="square" lIns="0" tIns="0" rIns="0" bIns="0">
            <a:noAutofit/>
          </a:bodyPr>
          <a:lstStyle/>
          <a:p>
            <a:endParaRPr/>
          </a:p>
        </p:txBody>
      </p:sp>
      <p:sp>
        <p:nvSpPr>
          <p:cNvPr id="3" name="Holder 3"/>
          <p:cNvSpPr>
            <a:spLocks noGrp="1"/>
          </p:cNvSpPr>
          <p:nvPr>
            <p:ph type="body" idx="1"/>
          </p:nvPr>
        </p:nvSpPr>
        <p:spPr>
          <a:xfrm>
            <a:off x="457205" y="1577340"/>
            <a:ext cx="8229599" cy="4526280"/>
          </a:xfrm>
          <a:prstGeom prst="rect">
            <a:avLst/>
          </a:prstGeom>
        </p:spPr>
        <p:txBody>
          <a:bodyPr wrap="square" lIns="0" tIns="0" rIns="0" bIns="0">
            <a:noAutofit/>
          </a:bodyPr>
          <a:lstStyle/>
          <a:p>
            <a:endParaRPr/>
          </a:p>
        </p:txBody>
      </p:sp>
      <p:sp>
        <p:nvSpPr>
          <p:cNvPr id="4" name="Holder 4"/>
          <p:cNvSpPr>
            <a:spLocks noGrp="1"/>
          </p:cNvSpPr>
          <p:nvPr>
            <p:ph type="ftr" sz="quarter" idx="5"/>
          </p:nvPr>
        </p:nvSpPr>
        <p:spPr>
          <a:xfrm>
            <a:off x="3108965" y="6377940"/>
            <a:ext cx="2926079" cy="342900"/>
          </a:xfrm>
          <a:prstGeom prst="rect">
            <a:avLst/>
          </a:prstGeom>
        </p:spPr>
        <p:txBody>
          <a:bodyPr wrap="square" lIns="0" tIns="0" rIns="0" bIns="0">
            <a:noAutofit/>
          </a:bodyPr>
          <a:lstStyle>
            <a:lvl1pPr algn="ctr">
              <a:defRPr>
                <a:solidFill>
                  <a:schemeClr val="tx1">
                    <a:tint val="75000"/>
                  </a:schemeClr>
                </a:solidFill>
              </a:defRPr>
            </a:lvl1pPr>
          </a:lstStyle>
          <a:p>
            <a:pPr defTabSz="809592" eaLnBrk="1" fontAlgn="auto" hangingPunct="1">
              <a:spcBef>
                <a:spcPts val="0"/>
              </a:spcBef>
              <a:spcAft>
                <a:spcPts val="0"/>
              </a:spcAft>
            </a:pPr>
            <a:endParaRPr lang="en-US" sz="1600">
              <a:solidFill>
                <a:prstClr val="black">
                  <a:tint val="75000"/>
                </a:prstClr>
              </a:solidFill>
              <a:latin typeface="Calibri"/>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noAutofit/>
          </a:bodyPr>
          <a:lstStyle>
            <a:lvl1pPr algn="l">
              <a:defRPr>
                <a:solidFill>
                  <a:schemeClr val="tx1">
                    <a:tint val="75000"/>
                  </a:schemeClr>
                </a:solidFill>
              </a:defRPr>
            </a:lvl1pPr>
          </a:lstStyle>
          <a:p>
            <a:pPr defTabSz="809592" eaLnBrk="1" fontAlgn="auto" hangingPunct="1">
              <a:spcBef>
                <a:spcPts val="0"/>
              </a:spcBef>
              <a:spcAft>
                <a:spcPts val="0"/>
              </a:spcAft>
            </a:pPr>
            <a:fld id="{1D8BD707-D9CF-40AE-B4C6-C98DA3205C09}" type="datetimeFigureOut">
              <a:rPr lang="en-US" sz="1600" smtClean="0">
                <a:solidFill>
                  <a:prstClr val="black">
                    <a:tint val="75000"/>
                  </a:prstClr>
                </a:solidFill>
                <a:latin typeface="Calibri"/>
              </a:rPr>
              <a:pPr defTabSz="809592" eaLnBrk="1" fontAlgn="auto" hangingPunct="1">
                <a:spcBef>
                  <a:spcPts val="0"/>
                </a:spcBef>
                <a:spcAft>
                  <a:spcPts val="0"/>
                </a:spcAft>
              </a:pPr>
              <a:t>4/10/2013</a:t>
            </a:fld>
            <a:endParaRPr lang="en-US" sz="1600" smtClean="0">
              <a:solidFill>
                <a:prstClr val="black">
                  <a:tint val="75000"/>
                </a:prstClr>
              </a:solidFill>
              <a:latin typeface="Calibri"/>
            </a:endParaRPr>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noAutofit/>
          </a:bodyPr>
          <a:lstStyle>
            <a:lvl1pPr algn="r">
              <a:defRPr>
                <a:solidFill>
                  <a:schemeClr val="tx1">
                    <a:tint val="75000"/>
                  </a:schemeClr>
                </a:solidFill>
              </a:defRPr>
            </a:lvl1pPr>
          </a:lstStyle>
          <a:p>
            <a:pPr defTabSz="809592" eaLnBrk="1" fontAlgn="auto" hangingPunct="1">
              <a:spcBef>
                <a:spcPts val="0"/>
              </a:spcBef>
              <a:spcAft>
                <a:spcPts val="0"/>
              </a:spcAft>
            </a:pPr>
            <a:fld id="{B6F15528-21DE-4FAA-801E-634DDDAF4B2B}" type="slidenum">
              <a:rPr lang="en-US" sz="1600" smtClean="0">
                <a:solidFill>
                  <a:prstClr val="black">
                    <a:tint val="75000"/>
                  </a:prstClr>
                </a:solidFill>
                <a:latin typeface="Calibri"/>
              </a:rPr>
              <a:pPr defTabSz="809592" eaLnBrk="1" fontAlgn="auto" hangingPunct="1">
                <a:spcBef>
                  <a:spcPts val="0"/>
                </a:spcBef>
                <a:spcAft>
                  <a:spcPts val="0"/>
                </a:spcAft>
              </a:pPr>
              <a:t>‹#›</a:t>
            </a:fld>
            <a:endParaRPr lang="en-US" sz="1600">
              <a:solidFill>
                <a:prstClr val="black">
                  <a:tint val="75000"/>
                </a:prstClr>
              </a:solidFill>
              <a:latin typeface="Calibri"/>
            </a:endParaRPr>
          </a:p>
        </p:txBody>
      </p:sp>
    </p:spTree>
  </p:cSld>
  <p:clrMap bg1="lt1" tx1="dk1" bg2="lt2" tx2="dk2" accent1="accent1" accent2="accent2" accent3="accent3" accent4="accent4" accent5="accent5" accent6="accent6" hlink="hlink" folHlink="folHlink"/>
  <p:sldLayoutIdLst>
    <p:sldLayoutId id="2147483663" r:id="rId1"/>
  </p:sldLayoutIdLst>
  <p:txStyles>
    <p:titleStyle/>
    <p:bodyStyle/>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6.png"/><Relationship Id="rId18" Type="http://schemas.openxmlformats.org/officeDocument/2006/relationships/image" Target="../media/image21.png"/><Relationship Id="rId3" Type="http://schemas.openxmlformats.org/officeDocument/2006/relationships/image" Target="../media/image6.png"/><Relationship Id="rId21" Type="http://schemas.openxmlformats.org/officeDocument/2006/relationships/image" Target="../media/image24.png"/><Relationship Id="rId7" Type="http://schemas.openxmlformats.org/officeDocument/2006/relationships/image" Target="../media/image10.png"/><Relationship Id="rId12" Type="http://schemas.openxmlformats.org/officeDocument/2006/relationships/image" Target="../media/image15.png"/><Relationship Id="rId17" Type="http://schemas.openxmlformats.org/officeDocument/2006/relationships/image" Target="../media/image20.png"/><Relationship Id="rId2" Type="http://schemas.openxmlformats.org/officeDocument/2006/relationships/notesSlide" Target="../notesSlides/notesSlide7.xml"/><Relationship Id="rId16" Type="http://schemas.openxmlformats.org/officeDocument/2006/relationships/image" Target="../media/image19.png"/><Relationship Id="rId20" Type="http://schemas.openxmlformats.org/officeDocument/2006/relationships/image" Target="../media/image23.png"/><Relationship Id="rId1" Type="http://schemas.openxmlformats.org/officeDocument/2006/relationships/slideLayout" Target="../slideLayouts/slideLayout12.xml"/><Relationship Id="rId6" Type="http://schemas.openxmlformats.org/officeDocument/2006/relationships/image" Target="../media/image9.png"/><Relationship Id="rId11" Type="http://schemas.openxmlformats.org/officeDocument/2006/relationships/image" Target="../media/image14.png"/><Relationship Id="rId5" Type="http://schemas.openxmlformats.org/officeDocument/2006/relationships/image" Target="../media/image8.png"/><Relationship Id="rId15" Type="http://schemas.openxmlformats.org/officeDocument/2006/relationships/image" Target="../media/image18.png"/><Relationship Id="rId10" Type="http://schemas.openxmlformats.org/officeDocument/2006/relationships/image" Target="../media/image13.png"/><Relationship Id="rId19" Type="http://schemas.openxmlformats.org/officeDocument/2006/relationships/image" Target="../media/image22.png"/><Relationship Id="rId4" Type="http://schemas.openxmlformats.org/officeDocument/2006/relationships/image" Target="../media/image7.png"/><Relationship Id="rId9" Type="http://schemas.openxmlformats.org/officeDocument/2006/relationships/image" Target="../media/image12.png"/><Relationship Id="rId1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28.png"/><Relationship Id="rId4" Type="http://schemas.openxmlformats.org/officeDocument/2006/relationships/image" Target="../media/image27.png"/></Relationships>
</file>

<file path=ppt/slides/_rels/slide1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32.png"/><Relationship Id="rId4" Type="http://schemas.openxmlformats.org/officeDocument/2006/relationships/image" Target="../media/image31.png"/></Relationships>
</file>

<file path=ppt/slides/_rels/slide1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35.png"/><Relationship Id="rId4" Type="http://schemas.openxmlformats.org/officeDocument/2006/relationships/image" Target="../media/image34.png"/></Relationships>
</file>

<file path=ppt/slides/_rels/slide1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38.png"/><Relationship Id="rId4" Type="http://schemas.openxmlformats.org/officeDocument/2006/relationships/image" Target="../media/image37.png"/></Relationships>
</file>

<file path=ppt/slides/_rels/slide1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41.png"/><Relationship Id="rId4" Type="http://schemas.openxmlformats.org/officeDocument/2006/relationships/image" Target="../media/image40.png"/></Relationships>
</file>

<file path=ppt/slides/_rels/slide1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45.png"/><Relationship Id="rId4" Type="http://schemas.openxmlformats.org/officeDocument/2006/relationships/image" Target="../media/image44.png"/></Relationships>
</file>

<file path=ppt/slides/_rels/slide17.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26.xml"/><Relationship Id="rId1" Type="http://schemas.openxmlformats.org/officeDocument/2006/relationships/slideLayout" Target="../slideLayouts/slideLayout7.xml"/><Relationship Id="rId6" Type="http://schemas.openxmlformats.org/officeDocument/2006/relationships/image" Target="../media/image58.jpeg"/><Relationship Id="rId5" Type="http://schemas.openxmlformats.org/officeDocument/2006/relationships/image" Target="../media/image57.jpeg"/><Relationship Id="rId4" Type="http://schemas.openxmlformats.org/officeDocument/2006/relationships/image" Target="../media/image56.jpeg"/></Relationships>
</file>

<file path=ppt/slides/_rels/slide27.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_rels/slide2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title"/>
          </p:nvPr>
        </p:nvSpPr>
        <p:spPr>
          <a:xfrm>
            <a:off x="762000" y="762000"/>
            <a:ext cx="7772400" cy="838200"/>
          </a:xfrm>
        </p:spPr>
        <p:txBody>
          <a:bodyPr/>
          <a:lstStyle/>
          <a:p>
            <a:r>
              <a:rPr lang="en-US" sz="2800" b="1" dirty="0">
                <a:solidFill>
                  <a:srgbClr val="FFFF00"/>
                </a:solidFill>
                <a:latin typeface="Arial" pitchFamily="34" charset="0"/>
              </a:rPr>
              <a:t>Natural Hydrocarbon Seeps: Toward Understanding a Complex Natural System</a:t>
            </a:r>
            <a:r>
              <a:rPr lang="en-US" sz="2800" dirty="0">
                <a:solidFill>
                  <a:srgbClr val="FFFF00"/>
                </a:solidFill>
                <a:latin typeface="Arial" pitchFamily="34" charset="0"/>
              </a:rPr>
              <a:t/>
            </a:r>
            <a:br>
              <a:rPr lang="en-US" sz="2800" dirty="0">
                <a:solidFill>
                  <a:srgbClr val="FFFF00"/>
                </a:solidFill>
                <a:latin typeface="Arial" pitchFamily="34" charset="0"/>
              </a:rPr>
            </a:br>
            <a:r>
              <a:rPr lang="en-US" sz="1400" dirty="0">
                <a:solidFill>
                  <a:srgbClr val="FF0000"/>
                </a:solidFill>
                <a:latin typeface="Arial" pitchFamily="34" charset="0"/>
              </a:rPr>
              <a:t/>
            </a:r>
            <a:br>
              <a:rPr lang="en-US" sz="1400" dirty="0">
                <a:solidFill>
                  <a:srgbClr val="FF0000"/>
                </a:solidFill>
                <a:latin typeface="Arial" pitchFamily="34" charset="0"/>
              </a:rPr>
            </a:br>
            <a:r>
              <a:rPr lang="en-US" sz="1400" dirty="0">
                <a:solidFill>
                  <a:schemeClr val="tx1"/>
                </a:solidFill>
                <a:latin typeface="Arial" pitchFamily="34" charset="0"/>
              </a:rPr>
              <a:t/>
            </a:r>
            <a:br>
              <a:rPr lang="en-US" sz="1400" dirty="0">
                <a:solidFill>
                  <a:schemeClr val="tx1"/>
                </a:solidFill>
                <a:latin typeface="Arial" pitchFamily="34" charset="0"/>
              </a:rPr>
            </a:br>
            <a:r>
              <a:rPr lang="en-US" sz="1200" dirty="0">
                <a:solidFill>
                  <a:srgbClr val="00CC00"/>
                </a:solidFill>
                <a:latin typeface="Arial" pitchFamily="34" charset="0"/>
              </a:rPr>
              <a:t>			                       </a:t>
            </a:r>
            <a:r>
              <a:rPr lang="en-US" sz="1200" b="1" dirty="0">
                <a:solidFill>
                  <a:srgbClr val="FF0000"/>
                </a:solidFill>
                <a:latin typeface="Arial" pitchFamily="34" charset="0"/>
              </a:rPr>
              <a:t/>
            </a:r>
            <a:br>
              <a:rPr lang="en-US" sz="1200" b="1" dirty="0">
                <a:solidFill>
                  <a:srgbClr val="FF0000"/>
                </a:solidFill>
                <a:latin typeface="Arial" pitchFamily="34" charset="0"/>
              </a:rPr>
            </a:br>
            <a:r>
              <a:rPr lang="en-US" sz="1200" b="1" dirty="0">
                <a:solidFill>
                  <a:srgbClr val="FF0000"/>
                </a:solidFill>
                <a:latin typeface="Arial" pitchFamily="34" charset="0"/>
              </a:rPr>
              <a:t>				</a:t>
            </a:r>
            <a:br>
              <a:rPr lang="en-US" sz="1200" b="1" dirty="0">
                <a:solidFill>
                  <a:srgbClr val="FF0000"/>
                </a:solidFill>
                <a:latin typeface="Arial" pitchFamily="34" charset="0"/>
              </a:rPr>
            </a:br>
            <a:r>
              <a:rPr lang="en-US" sz="1200" b="1" dirty="0">
                <a:solidFill>
                  <a:srgbClr val="FF0000"/>
                </a:solidFill>
                <a:latin typeface="Arial" pitchFamily="34" charset="0"/>
              </a:rPr>
              <a:t>                                                                                 </a:t>
            </a:r>
            <a:endParaRPr lang="en-US" b="1" dirty="0" smtClean="0">
              <a:solidFill>
                <a:srgbClr val="FF0000"/>
              </a:solidFill>
              <a:latin typeface="Arial" pitchFamily="34" charset="0"/>
            </a:endParaRPr>
          </a:p>
        </p:txBody>
      </p:sp>
      <p:sp>
        <p:nvSpPr>
          <p:cNvPr id="5" name="Content Placeholder 4"/>
          <p:cNvSpPr>
            <a:spLocks noGrp="1"/>
          </p:cNvSpPr>
          <p:nvPr>
            <p:ph idx="1"/>
          </p:nvPr>
        </p:nvSpPr>
        <p:spPr>
          <a:xfrm>
            <a:off x="1524000" y="1981200"/>
            <a:ext cx="6934200" cy="1600200"/>
          </a:xfrm>
        </p:spPr>
        <p:txBody>
          <a:bodyPr/>
          <a:lstStyle/>
          <a:p>
            <a:pPr marL="0" indent="0" algn="ctr">
              <a:buNone/>
              <a:defRPr/>
            </a:pPr>
            <a:r>
              <a:rPr lang="en-US" sz="2800" dirty="0">
                <a:solidFill>
                  <a:srgbClr val="FFFF00"/>
                </a:solidFill>
              </a:rPr>
              <a:t>Complexity of Biologically Generated Gases</a:t>
            </a:r>
          </a:p>
          <a:p>
            <a:pPr marL="0" indent="0" algn="ctr">
              <a:buNone/>
              <a:defRPr/>
            </a:pPr>
            <a:r>
              <a:rPr lang="en-US" sz="2800" dirty="0">
                <a:solidFill>
                  <a:srgbClr val="FFFF00"/>
                </a:solidFill>
              </a:rPr>
              <a:t> with</a:t>
            </a:r>
          </a:p>
          <a:p>
            <a:pPr marL="0" indent="0" algn="ctr">
              <a:buNone/>
              <a:defRPr/>
            </a:pPr>
            <a:r>
              <a:rPr lang="en-US" sz="2800" dirty="0">
                <a:solidFill>
                  <a:srgbClr val="FFFF00"/>
                </a:solidFill>
              </a:rPr>
              <a:t> Associated Hydrocarbon Seepage</a:t>
            </a:r>
          </a:p>
          <a:p>
            <a:pPr>
              <a:defRPr/>
            </a:pPr>
            <a:endParaRPr lang="en-US" sz="2400" dirty="0">
              <a:solidFill>
                <a:srgbClr val="FF0000"/>
              </a:solidFill>
            </a:endParaRPr>
          </a:p>
          <a:p>
            <a:pPr marL="0" indent="0">
              <a:buNone/>
              <a:defRPr/>
            </a:pPr>
            <a:endParaRPr lang="en-US" sz="2400" dirty="0">
              <a:solidFill>
                <a:srgbClr val="FF0000"/>
              </a:solidFill>
            </a:endParaRPr>
          </a:p>
          <a:p>
            <a:pPr>
              <a:defRPr/>
            </a:pPr>
            <a:endParaRPr lang="en-US" sz="2400" dirty="0">
              <a:solidFill>
                <a:srgbClr val="FF0000"/>
              </a:solidFill>
            </a:endParaRPr>
          </a:p>
          <a:p>
            <a:pPr marL="0" indent="0">
              <a:buNone/>
              <a:defRPr/>
            </a:pPr>
            <a:r>
              <a:rPr lang="en-US" dirty="0" smtClean="0"/>
              <a:t>E</a:t>
            </a:r>
            <a:endParaRPr lang="en-US" dirty="0"/>
          </a:p>
        </p:txBody>
      </p:sp>
      <p:sp>
        <p:nvSpPr>
          <p:cNvPr id="2052" name="Rectangle 5"/>
          <p:cNvSpPr>
            <a:spLocks noChangeArrowheads="1"/>
          </p:cNvSpPr>
          <p:nvPr/>
        </p:nvSpPr>
        <p:spPr bwMode="auto">
          <a:xfrm>
            <a:off x="3657600" y="3718776"/>
            <a:ext cx="4572000" cy="2862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45" tIns="45672" rIns="91345" bIns="45672">
            <a:spAutoFit/>
          </a:bodyPr>
          <a:lstStyle/>
          <a:p>
            <a:r>
              <a:rPr lang="en-US" sz="1800" i="1" dirty="0">
                <a:solidFill>
                  <a:srgbClr val="FFFF00"/>
                </a:solidFill>
                <a:latin typeface="Arial" pitchFamily="34" charset="0"/>
              </a:rPr>
              <a:t>Paper Presented by</a:t>
            </a:r>
            <a:r>
              <a:rPr lang="en-US" sz="1800" i="1" dirty="0">
                <a:solidFill>
                  <a:srgbClr val="FFFF00"/>
                </a:solidFill>
                <a:latin typeface="Verdana Ref"/>
              </a:rPr>
              <a:t>:</a:t>
            </a:r>
          </a:p>
          <a:p>
            <a:endParaRPr lang="en-US" sz="1800" i="1" dirty="0">
              <a:solidFill>
                <a:srgbClr val="FFFF00"/>
              </a:solidFill>
              <a:latin typeface="Verdana Ref"/>
            </a:endParaRPr>
          </a:p>
          <a:p>
            <a:r>
              <a:rPr lang="en-US" sz="1800" i="1" dirty="0">
                <a:solidFill>
                  <a:srgbClr val="FFFF00"/>
                </a:solidFill>
                <a:latin typeface="Arial" pitchFamily="34" charset="0"/>
              </a:rPr>
              <a:t>Victor T. Jones, III, PhD., Patrick Myers and Bill O’Neal Exploration Technologies, </a:t>
            </a:r>
            <a:r>
              <a:rPr lang="en-US" sz="1800" i="1" dirty="0" err="1" smtClean="0">
                <a:solidFill>
                  <a:srgbClr val="FFFF00"/>
                </a:solidFill>
                <a:latin typeface="Arial" pitchFamily="34" charset="0"/>
              </a:rPr>
              <a:t>Inc</a:t>
            </a:r>
            <a:r>
              <a:rPr lang="en-US" sz="1800" i="1" dirty="0" smtClean="0">
                <a:solidFill>
                  <a:srgbClr val="FFFF00"/>
                </a:solidFill>
                <a:latin typeface="Arial" pitchFamily="34" charset="0"/>
              </a:rPr>
              <a:t>, Houston</a:t>
            </a:r>
            <a:r>
              <a:rPr lang="en-US" sz="1800" i="1" dirty="0">
                <a:solidFill>
                  <a:srgbClr val="FFFF00"/>
                </a:solidFill>
                <a:latin typeface="Arial" pitchFamily="34" charset="0"/>
              </a:rPr>
              <a:t>, Texas 77083</a:t>
            </a:r>
          </a:p>
          <a:p>
            <a:endParaRPr lang="en-US" sz="1800" i="1" dirty="0">
              <a:solidFill>
                <a:srgbClr val="FFFF00"/>
              </a:solidFill>
              <a:latin typeface="Arial" pitchFamily="34" charset="0"/>
            </a:endParaRPr>
          </a:p>
          <a:p>
            <a:r>
              <a:rPr lang="en-US" sz="1800" i="1" dirty="0" smtClean="0">
                <a:solidFill>
                  <a:srgbClr val="FFFF00"/>
                </a:solidFill>
                <a:latin typeface="Arial" pitchFamily="34" charset="0"/>
              </a:rPr>
              <a:t>American </a:t>
            </a:r>
            <a:r>
              <a:rPr lang="en-US" sz="1800" i="1" dirty="0">
                <a:solidFill>
                  <a:srgbClr val="FFFF00"/>
                </a:solidFill>
                <a:latin typeface="Arial" pitchFamily="34" charset="0"/>
              </a:rPr>
              <a:t>Chemical Society</a:t>
            </a:r>
          </a:p>
          <a:p>
            <a:r>
              <a:rPr lang="en-US" sz="1800" i="1" dirty="0">
                <a:solidFill>
                  <a:srgbClr val="FFFF00"/>
                </a:solidFill>
                <a:latin typeface="Arial" pitchFamily="34" charset="0"/>
              </a:rPr>
              <a:t>April 13, 2012</a:t>
            </a:r>
          </a:p>
          <a:p>
            <a:r>
              <a:rPr lang="en-US" sz="1800" i="1" dirty="0">
                <a:solidFill>
                  <a:srgbClr val="FFFF00"/>
                </a:solidFill>
                <a:latin typeface="Arial" pitchFamily="34" charset="0"/>
              </a:rPr>
              <a:t>New Orleans, La.</a:t>
            </a:r>
          </a:p>
          <a:p>
            <a:r>
              <a:rPr lang="en-US" sz="1800" i="1" dirty="0">
                <a:solidFill>
                  <a:srgbClr val="FFFF00"/>
                </a:solidFill>
                <a:latin typeface="Arial" pitchFamily="34" charset="0"/>
              </a:rPr>
              <a:t>Annual Meeting</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grenca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nogaler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sw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yanti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2964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phillip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243665" y="858142"/>
            <a:ext cx="2640471" cy="358028"/>
          </a:xfrm>
          <a:prstGeom prst="rect">
            <a:avLst/>
          </a:prstGeom>
        </p:spPr>
        <p:txBody>
          <a:bodyPr vert="horz" wrap="square" lIns="0" tIns="0" rIns="0" bIns="0" rtlCol="0">
            <a:noAutofit/>
          </a:bodyPr>
          <a:lstStyle/>
          <a:p>
            <a:pPr marL="11243" defTabSz="809473" eaLnBrk="1" fontAlgn="auto" hangingPunct="1">
              <a:spcBef>
                <a:spcPts val="0"/>
              </a:spcBef>
              <a:spcAft>
                <a:spcPts val="0"/>
              </a:spcAft>
            </a:pPr>
            <a:r>
              <a:rPr sz="2300" b="1" spc="-18" dirty="0">
                <a:solidFill>
                  <a:prstClr val="black"/>
                </a:solidFill>
                <a:latin typeface="Arial"/>
                <a:cs typeface="Arial"/>
              </a:rPr>
              <a:t>BOSSIER</a:t>
            </a:r>
            <a:r>
              <a:rPr sz="2300" b="1" spc="-4" dirty="0">
                <a:solidFill>
                  <a:prstClr val="black"/>
                </a:solidFill>
                <a:latin typeface="Arial"/>
                <a:cs typeface="Arial"/>
              </a:rPr>
              <a:t> </a:t>
            </a:r>
            <a:r>
              <a:rPr sz="2300" b="1" spc="-13" dirty="0">
                <a:solidFill>
                  <a:prstClr val="black"/>
                </a:solidFill>
                <a:latin typeface="Arial"/>
                <a:cs typeface="Arial"/>
              </a:rPr>
              <a:t>CITY,</a:t>
            </a:r>
            <a:r>
              <a:rPr sz="2300" b="1" spc="-4" dirty="0">
                <a:solidFill>
                  <a:prstClr val="black"/>
                </a:solidFill>
                <a:latin typeface="Arial"/>
                <a:cs typeface="Arial"/>
              </a:rPr>
              <a:t> </a:t>
            </a:r>
            <a:r>
              <a:rPr sz="2300" b="1" spc="-18" dirty="0">
                <a:solidFill>
                  <a:prstClr val="black"/>
                </a:solidFill>
                <a:latin typeface="Arial"/>
                <a:cs typeface="Arial"/>
              </a:rPr>
              <a:t>LA</a:t>
            </a:r>
            <a:endParaRPr sz="2300">
              <a:solidFill>
                <a:prstClr val="black"/>
              </a:solidFill>
              <a:latin typeface="Arial"/>
              <a:cs typeface="Arial"/>
            </a:endParaRPr>
          </a:p>
        </p:txBody>
      </p:sp>
      <p:sp>
        <p:nvSpPr>
          <p:cNvPr id="3" name="object 3"/>
          <p:cNvSpPr/>
          <p:nvPr/>
        </p:nvSpPr>
        <p:spPr>
          <a:xfrm>
            <a:off x="7668339" y="5477609"/>
            <a:ext cx="825398" cy="734937"/>
          </a:xfrm>
          <a:custGeom>
            <a:avLst/>
            <a:gdLst/>
            <a:ahLst/>
            <a:cxnLst/>
            <a:rect l="l" t="t" r="r" b="b"/>
            <a:pathLst>
              <a:path w="928573" h="832929">
                <a:moveTo>
                  <a:pt x="0" y="0"/>
                </a:moveTo>
                <a:lnTo>
                  <a:pt x="928573" y="0"/>
                </a:lnTo>
                <a:lnTo>
                  <a:pt x="928573" y="832929"/>
                </a:lnTo>
                <a:lnTo>
                  <a:pt x="0" y="832929"/>
                </a:lnTo>
                <a:lnTo>
                  <a:pt x="0" y="0"/>
                </a:lnTo>
                <a:close/>
              </a:path>
            </a:pathLst>
          </a:custGeom>
          <a:ln w="914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 name="object 4"/>
          <p:cNvSpPr/>
          <p:nvPr/>
        </p:nvSpPr>
        <p:spPr>
          <a:xfrm>
            <a:off x="7717547" y="6094734"/>
            <a:ext cx="203200" cy="75684"/>
          </a:xfrm>
          <a:custGeom>
            <a:avLst/>
            <a:gdLst/>
            <a:ahLst/>
            <a:cxnLst/>
            <a:rect l="l" t="t" r="r" b="b"/>
            <a:pathLst>
              <a:path w="228600" h="85775">
                <a:moveTo>
                  <a:pt x="0" y="0"/>
                </a:moveTo>
                <a:lnTo>
                  <a:pt x="228600" y="0"/>
                </a:lnTo>
                <a:lnTo>
                  <a:pt x="228600" y="85775"/>
                </a:lnTo>
                <a:lnTo>
                  <a:pt x="0" y="85775"/>
                </a:lnTo>
                <a:lnTo>
                  <a:pt x="0" y="0"/>
                </a:lnTo>
                <a:close/>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5" name="object 5"/>
          <p:cNvSpPr/>
          <p:nvPr/>
        </p:nvSpPr>
        <p:spPr>
          <a:xfrm>
            <a:off x="7717547" y="6019094"/>
            <a:ext cx="203200" cy="75684"/>
          </a:xfrm>
          <a:custGeom>
            <a:avLst/>
            <a:gdLst/>
            <a:ahLst/>
            <a:cxnLst/>
            <a:rect l="l" t="t" r="r" b="b"/>
            <a:pathLst>
              <a:path w="228600" h="85775">
                <a:moveTo>
                  <a:pt x="0" y="0"/>
                </a:moveTo>
                <a:lnTo>
                  <a:pt x="228600" y="0"/>
                </a:lnTo>
                <a:lnTo>
                  <a:pt x="228600" y="85775"/>
                </a:lnTo>
                <a:lnTo>
                  <a:pt x="0" y="85775"/>
                </a:lnTo>
                <a:lnTo>
                  <a:pt x="0" y="0"/>
                </a:lnTo>
                <a:close/>
              </a:path>
            </a:pathLst>
          </a:custGeom>
          <a:solidFill>
            <a:srgbClr val="9FFFFF"/>
          </a:solidFill>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6" name="object 6"/>
          <p:cNvSpPr/>
          <p:nvPr/>
        </p:nvSpPr>
        <p:spPr>
          <a:xfrm>
            <a:off x="7717547" y="6019094"/>
            <a:ext cx="203200" cy="75684"/>
          </a:xfrm>
          <a:custGeom>
            <a:avLst/>
            <a:gdLst/>
            <a:ahLst/>
            <a:cxnLst/>
            <a:rect l="l" t="t" r="r" b="b"/>
            <a:pathLst>
              <a:path w="228600" h="85775">
                <a:moveTo>
                  <a:pt x="0" y="0"/>
                </a:moveTo>
                <a:lnTo>
                  <a:pt x="228600" y="0"/>
                </a:lnTo>
                <a:lnTo>
                  <a:pt x="228600" y="85775"/>
                </a:lnTo>
                <a:lnTo>
                  <a:pt x="0" y="85775"/>
                </a:lnTo>
                <a:lnTo>
                  <a:pt x="0" y="0"/>
                </a:lnTo>
                <a:close/>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7" name="object 7"/>
          <p:cNvSpPr/>
          <p:nvPr/>
        </p:nvSpPr>
        <p:spPr>
          <a:xfrm>
            <a:off x="7717547" y="5943457"/>
            <a:ext cx="203200" cy="75684"/>
          </a:xfrm>
          <a:custGeom>
            <a:avLst/>
            <a:gdLst/>
            <a:ahLst/>
            <a:cxnLst/>
            <a:rect l="l" t="t" r="r" b="b"/>
            <a:pathLst>
              <a:path w="228600" h="85775">
                <a:moveTo>
                  <a:pt x="0" y="0"/>
                </a:moveTo>
                <a:lnTo>
                  <a:pt x="228600" y="0"/>
                </a:lnTo>
                <a:lnTo>
                  <a:pt x="228600" y="85775"/>
                </a:lnTo>
                <a:lnTo>
                  <a:pt x="0" y="85775"/>
                </a:lnTo>
                <a:lnTo>
                  <a:pt x="0" y="0"/>
                </a:lnTo>
                <a:close/>
              </a:path>
            </a:pathLst>
          </a:custGeom>
          <a:solidFill>
            <a:srgbClr val="9FFF9F"/>
          </a:solidFill>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8" name="object 8"/>
          <p:cNvSpPr/>
          <p:nvPr/>
        </p:nvSpPr>
        <p:spPr>
          <a:xfrm>
            <a:off x="7717547" y="5943457"/>
            <a:ext cx="203200" cy="75684"/>
          </a:xfrm>
          <a:custGeom>
            <a:avLst/>
            <a:gdLst/>
            <a:ahLst/>
            <a:cxnLst/>
            <a:rect l="l" t="t" r="r" b="b"/>
            <a:pathLst>
              <a:path w="228600" h="85775">
                <a:moveTo>
                  <a:pt x="0" y="0"/>
                </a:moveTo>
                <a:lnTo>
                  <a:pt x="228600" y="0"/>
                </a:lnTo>
                <a:lnTo>
                  <a:pt x="228600" y="85775"/>
                </a:lnTo>
                <a:lnTo>
                  <a:pt x="0" y="85775"/>
                </a:lnTo>
                <a:lnTo>
                  <a:pt x="0" y="0"/>
                </a:lnTo>
                <a:close/>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9" name="object 9"/>
          <p:cNvSpPr/>
          <p:nvPr/>
        </p:nvSpPr>
        <p:spPr>
          <a:xfrm>
            <a:off x="7717547" y="5867815"/>
            <a:ext cx="203200" cy="75684"/>
          </a:xfrm>
          <a:custGeom>
            <a:avLst/>
            <a:gdLst/>
            <a:ahLst/>
            <a:cxnLst/>
            <a:rect l="l" t="t" r="r" b="b"/>
            <a:pathLst>
              <a:path w="228600" h="85775">
                <a:moveTo>
                  <a:pt x="0" y="0"/>
                </a:moveTo>
                <a:lnTo>
                  <a:pt x="228600" y="0"/>
                </a:lnTo>
                <a:lnTo>
                  <a:pt x="228600" y="85775"/>
                </a:lnTo>
                <a:lnTo>
                  <a:pt x="0" y="85775"/>
                </a:lnTo>
                <a:lnTo>
                  <a:pt x="0" y="0"/>
                </a:lnTo>
                <a:close/>
              </a:path>
            </a:pathLst>
          </a:custGeom>
          <a:solidFill>
            <a:srgbClr val="FFFF3F"/>
          </a:solidFill>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0" name="object 10"/>
          <p:cNvSpPr/>
          <p:nvPr/>
        </p:nvSpPr>
        <p:spPr>
          <a:xfrm>
            <a:off x="7717547" y="5867815"/>
            <a:ext cx="203200" cy="75684"/>
          </a:xfrm>
          <a:custGeom>
            <a:avLst/>
            <a:gdLst/>
            <a:ahLst/>
            <a:cxnLst/>
            <a:rect l="l" t="t" r="r" b="b"/>
            <a:pathLst>
              <a:path w="228600" h="85775">
                <a:moveTo>
                  <a:pt x="0" y="0"/>
                </a:moveTo>
                <a:lnTo>
                  <a:pt x="228600" y="0"/>
                </a:lnTo>
                <a:lnTo>
                  <a:pt x="228600" y="85775"/>
                </a:lnTo>
                <a:lnTo>
                  <a:pt x="0" y="85775"/>
                </a:lnTo>
                <a:lnTo>
                  <a:pt x="0" y="0"/>
                </a:lnTo>
                <a:close/>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1" name="object 11"/>
          <p:cNvSpPr/>
          <p:nvPr/>
        </p:nvSpPr>
        <p:spPr>
          <a:xfrm>
            <a:off x="7717547" y="5792175"/>
            <a:ext cx="203200" cy="75684"/>
          </a:xfrm>
          <a:custGeom>
            <a:avLst/>
            <a:gdLst/>
            <a:ahLst/>
            <a:cxnLst/>
            <a:rect l="l" t="t" r="r" b="b"/>
            <a:pathLst>
              <a:path w="228600" h="85775">
                <a:moveTo>
                  <a:pt x="0" y="0"/>
                </a:moveTo>
                <a:lnTo>
                  <a:pt x="228600" y="0"/>
                </a:lnTo>
                <a:lnTo>
                  <a:pt x="228600" y="85775"/>
                </a:lnTo>
                <a:lnTo>
                  <a:pt x="0" y="85775"/>
                </a:lnTo>
                <a:lnTo>
                  <a:pt x="0" y="0"/>
                </a:lnTo>
                <a:close/>
              </a:path>
            </a:pathLst>
          </a:custGeom>
          <a:solidFill>
            <a:srgbClr val="FFC71F"/>
          </a:solidFill>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2" name="object 12"/>
          <p:cNvSpPr/>
          <p:nvPr/>
        </p:nvSpPr>
        <p:spPr>
          <a:xfrm>
            <a:off x="7717547" y="5792175"/>
            <a:ext cx="203200" cy="75684"/>
          </a:xfrm>
          <a:custGeom>
            <a:avLst/>
            <a:gdLst/>
            <a:ahLst/>
            <a:cxnLst/>
            <a:rect l="l" t="t" r="r" b="b"/>
            <a:pathLst>
              <a:path w="228600" h="85775">
                <a:moveTo>
                  <a:pt x="0" y="0"/>
                </a:moveTo>
                <a:lnTo>
                  <a:pt x="228600" y="0"/>
                </a:lnTo>
                <a:lnTo>
                  <a:pt x="228600" y="85775"/>
                </a:lnTo>
                <a:lnTo>
                  <a:pt x="0" y="85775"/>
                </a:lnTo>
                <a:lnTo>
                  <a:pt x="0" y="0"/>
                </a:lnTo>
                <a:close/>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3" name="object 13"/>
          <p:cNvSpPr/>
          <p:nvPr/>
        </p:nvSpPr>
        <p:spPr>
          <a:xfrm>
            <a:off x="7717547" y="5716537"/>
            <a:ext cx="203200" cy="75684"/>
          </a:xfrm>
          <a:custGeom>
            <a:avLst/>
            <a:gdLst/>
            <a:ahLst/>
            <a:cxnLst/>
            <a:rect l="l" t="t" r="r" b="b"/>
            <a:pathLst>
              <a:path w="228600" h="85775">
                <a:moveTo>
                  <a:pt x="0" y="0"/>
                </a:moveTo>
                <a:lnTo>
                  <a:pt x="228600" y="0"/>
                </a:lnTo>
                <a:lnTo>
                  <a:pt x="228600" y="85775"/>
                </a:lnTo>
                <a:lnTo>
                  <a:pt x="0" y="85775"/>
                </a:lnTo>
                <a:lnTo>
                  <a:pt x="0" y="0"/>
                </a:lnTo>
                <a:close/>
              </a:path>
            </a:pathLst>
          </a:custGeom>
          <a:solidFill>
            <a:srgbClr val="FF0000"/>
          </a:solidFill>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4" name="object 14"/>
          <p:cNvSpPr/>
          <p:nvPr/>
        </p:nvSpPr>
        <p:spPr>
          <a:xfrm>
            <a:off x="7717547" y="5716537"/>
            <a:ext cx="203200" cy="75684"/>
          </a:xfrm>
          <a:custGeom>
            <a:avLst/>
            <a:gdLst/>
            <a:ahLst/>
            <a:cxnLst/>
            <a:rect l="l" t="t" r="r" b="b"/>
            <a:pathLst>
              <a:path w="228600" h="85775">
                <a:moveTo>
                  <a:pt x="0" y="0"/>
                </a:moveTo>
                <a:lnTo>
                  <a:pt x="228600" y="0"/>
                </a:lnTo>
                <a:lnTo>
                  <a:pt x="228600" y="85775"/>
                </a:lnTo>
                <a:lnTo>
                  <a:pt x="0" y="85775"/>
                </a:lnTo>
                <a:lnTo>
                  <a:pt x="0" y="0"/>
                </a:lnTo>
                <a:close/>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5" name="object 15"/>
          <p:cNvSpPr txBox="1"/>
          <p:nvPr/>
        </p:nvSpPr>
        <p:spPr>
          <a:xfrm>
            <a:off x="7936094" y="5495696"/>
            <a:ext cx="532271" cy="702609"/>
          </a:xfrm>
          <a:prstGeom prst="rect">
            <a:avLst/>
          </a:prstGeom>
        </p:spPr>
        <p:txBody>
          <a:bodyPr vert="horz" wrap="square" lIns="0" tIns="0" rIns="0" bIns="0" rtlCol="0">
            <a:noAutofit/>
          </a:bodyPr>
          <a:lstStyle/>
          <a:p>
            <a:pPr marL="70266" defTabSz="809473" eaLnBrk="1" fontAlgn="auto" hangingPunct="1">
              <a:lnSpc>
                <a:spcPts val="784"/>
              </a:lnSpc>
              <a:spcBef>
                <a:spcPts val="0"/>
              </a:spcBef>
              <a:spcAft>
                <a:spcPts val="0"/>
              </a:spcAft>
            </a:pPr>
            <a:r>
              <a:rPr sz="700" b="1" spc="9" dirty="0">
                <a:solidFill>
                  <a:prstClr val="black"/>
                </a:solidFill>
                <a:latin typeface="Arial"/>
                <a:cs typeface="Arial"/>
              </a:rPr>
              <a:t>C5+</a:t>
            </a:r>
            <a:endParaRPr sz="700">
              <a:solidFill>
                <a:prstClr val="black"/>
              </a:solidFill>
              <a:latin typeface="Arial"/>
              <a:cs typeface="Arial"/>
            </a:endParaRPr>
          </a:p>
          <a:p>
            <a:pPr marL="30355" defTabSz="809473" eaLnBrk="1" fontAlgn="auto" hangingPunct="1">
              <a:lnSpc>
                <a:spcPts val="678"/>
              </a:lnSpc>
              <a:spcBef>
                <a:spcPts val="0"/>
              </a:spcBef>
              <a:spcAft>
                <a:spcPts val="0"/>
              </a:spcAft>
            </a:pPr>
            <a:r>
              <a:rPr sz="700" b="1" spc="9" dirty="0">
                <a:solidFill>
                  <a:prstClr val="black"/>
                </a:solidFill>
                <a:latin typeface="Arial"/>
                <a:cs typeface="Arial"/>
              </a:rPr>
              <a:t>(ppm)</a:t>
            </a:r>
            <a:endParaRPr sz="700">
              <a:solidFill>
                <a:prstClr val="black"/>
              </a:solidFill>
              <a:latin typeface="Arial"/>
              <a:cs typeface="Arial"/>
            </a:endParaRPr>
          </a:p>
          <a:p>
            <a:pPr marR="563" algn="ctr" defTabSz="809473" eaLnBrk="1" fontAlgn="auto" hangingPunct="1">
              <a:lnSpc>
                <a:spcPts val="748"/>
              </a:lnSpc>
              <a:spcBef>
                <a:spcPts val="216"/>
              </a:spcBef>
              <a:spcAft>
                <a:spcPts val="0"/>
              </a:spcAft>
            </a:pPr>
            <a:r>
              <a:rPr sz="700" b="1" spc="-31" dirty="0">
                <a:solidFill>
                  <a:prstClr val="black"/>
                </a:solidFill>
                <a:latin typeface="Arial"/>
                <a:cs typeface="Arial"/>
              </a:rPr>
              <a:t>&gt;</a:t>
            </a:r>
            <a:r>
              <a:rPr sz="700" b="1" spc="-13" dirty="0">
                <a:solidFill>
                  <a:prstClr val="black"/>
                </a:solidFill>
                <a:latin typeface="Arial"/>
                <a:cs typeface="Arial"/>
              </a:rPr>
              <a:t> </a:t>
            </a:r>
            <a:r>
              <a:rPr sz="700" b="1" spc="-27" dirty="0">
                <a:solidFill>
                  <a:prstClr val="black"/>
                </a:solidFill>
                <a:latin typeface="Arial"/>
                <a:cs typeface="Arial"/>
              </a:rPr>
              <a:t>25,000</a:t>
            </a:r>
            <a:endParaRPr sz="700">
              <a:solidFill>
                <a:prstClr val="black"/>
              </a:solidFill>
              <a:latin typeface="Arial"/>
              <a:cs typeface="Arial"/>
            </a:endParaRPr>
          </a:p>
          <a:p>
            <a:pPr algn="ctr" defTabSz="809473" eaLnBrk="1" fontAlgn="auto" hangingPunct="1">
              <a:lnSpc>
                <a:spcPts val="598"/>
              </a:lnSpc>
              <a:spcBef>
                <a:spcPts val="0"/>
              </a:spcBef>
              <a:spcAft>
                <a:spcPts val="0"/>
              </a:spcAft>
            </a:pPr>
            <a:r>
              <a:rPr sz="700" b="1" spc="-27" dirty="0">
                <a:solidFill>
                  <a:prstClr val="black"/>
                </a:solidFill>
                <a:latin typeface="Arial"/>
                <a:cs typeface="Arial"/>
              </a:rPr>
              <a:t>2,500</a:t>
            </a:r>
            <a:r>
              <a:rPr sz="700" b="1" spc="-13" dirty="0">
                <a:solidFill>
                  <a:prstClr val="black"/>
                </a:solidFill>
                <a:latin typeface="Arial"/>
                <a:cs typeface="Arial"/>
              </a:rPr>
              <a:t> </a:t>
            </a:r>
            <a:r>
              <a:rPr sz="700" b="1" spc="-18" dirty="0">
                <a:solidFill>
                  <a:prstClr val="black"/>
                </a:solidFill>
                <a:latin typeface="Arial"/>
                <a:cs typeface="Arial"/>
              </a:rPr>
              <a:t>-</a:t>
            </a:r>
            <a:r>
              <a:rPr sz="700" b="1" spc="-13" dirty="0">
                <a:solidFill>
                  <a:prstClr val="black"/>
                </a:solidFill>
                <a:latin typeface="Arial"/>
                <a:cs typeface="Arial"/>
              </a:rPr>
              <a:t> </a:t>
            </a:r>
            <a:r>
              <a:rPr sz="700" b="1" spc="-27" dirty="0">
                <a:solidFill>
                  <a:prstClr val="black"/>
                </a:solidFill>
                <a:latin typeface="Arial"/>
                <a:cs typeface="Arial"/>
              </a:rPr>
              <a:t>25,000</a:t>
            </a:r>
            <a:endParaRPr sz="700">
              <a:solidFill>
                <a:prstClr val="black"/>
              </a:solidFill>
              <a:latin typeface="Arial"/>
              <a:cs typeface="Arial"/>
            </a:endParaRPr>
          </a:p>
          <a:p>
            <a:pPr algn="ctr" defTabSz="809473" eaLnBrk="1" fontAlgn="auto" hangingPunct="1">
              <a:lnSpc>
                <a:spcPts val="598"/>
              </a:lnSpc>
              <a:spcBef>
                <a:spcPts val="0"/>
              </a:spcBef>
              <a:spcAft>
                <a:spcPts val="0"/>
              </a:spcAft>
            </a:pPr>
            <a:r>
              <a:rPr sz="700" b="1" spc="-27" dirty="0">
                <a:solidFill>
                  <a:prstClr val="black"/>
                </a:solidFill>
                <a:latin typeface="Arial"/>
                <a:cs typeface="Arial"/>
              </a:rPr>
              <a:t>500</a:t>
            </a:r>
            <a:r>
              <a:rPr sz="700" b="1" spc="-13" dirty="0">
                <a:solidFill>
                  <a:prstClr val="black"/>
                </a:solidFill>
                <a:latin typeface="Arial"/>
                <a:cs typeface="Arial"/>
              </a:rPr>
              <a:t> </a:t>
            </a:r>
            <a:r>
              <a:rPr sz="700" b="1" spc="-18" dirty="0">
                <a:solidFill>
                  <a:prstClr val="black"/>
                </a:solidFill>
                <a:latin typeface="Arial"/>
                <a:cs typeface="Arial"/>
              </a:rPr>
              <a:t>-</a:t>
            </a:r>
            <a:r>
              <a:rPr sz="700" b="1" spc="-13" dirty="0">
                <a:solidFill>
                  <a:prstClr val="black"/>
                </a:solidFill>
                <a:latin typeface="Arial"/>
                <a:cs typeface="Arial"/>
              </a:rPr>
              <a:t> </a:t>
            </a:r>
            <a:r>
              <a:rPr sz="700" b="1" spc="-27" dirty="0">
                <a:solidFill>
                  <a:prstClr val="black"/>
                </a:solidFill>
                <a:latin typeface="Arial"/>
                <a:cs typeface="Arial"/>
              </a:rPr>
              <a:t>2,500</a:t>
            </a:r>
            <a:endParaRPr sz="700">
              <a:solidFill>
                <a:prstClr val="black"/>
              </a:solidFill>
              <a:latin typeface="Arial"/>
              <a:cs typeface="Arial"/>
            </a:endParaRPr>
          </a:p>
          <a:p>
            <a:pPr algn="ctr" defTabSz="809473" eaLnBrk="1" fontAlgn="auto" hangingPunct="1">
              <a:lnSpc>
                <a:spcPts val="598"/>
              </a:lnSpc>
              <a:spcBef>
                <a:spcPts val="0"/>
              </a:spcBef>
              <a:spcAft>
                <a:spcPts val="0"/>
              </a:spcAft>
            </a:pPr>
            <a:r>
              <a:rPr sz="700" b="1" spc="-27" dirty="0">
                <a:solidFill>
                  <a:prstClr val="black"/>
                </a:solidFill>
                <a:latin typeface="Arial"/>
                <a:cs typeface="Arial"/>
              </a:rPr>
              <a:t>50</a:t>
            </a:r>
            <a:r>
              <a:rPr sz="700" b="1" spc="-13" dirty="0">
                <a:solidFill>
                  <a:prstClr val="black"/>
                </a:solidFill>
                <a:latin typeface="Arial"/>
                <a:cs typeface="Arial"/>
              </a:rPr>
              <a:t> </a:t>
            </a:r>
            <a:r>
              <a:rPr sz="700" b="1" spc="-18" dirty="0">
                <a:solidFill>
                  <a:prstClr val="black"/>
                </a:solidFill>
                <a:latin typeface="Arial"/>
                <a:cs typeface="Arial"/>
              </a:rPr>
              <a:t>-</a:t>
            </a:r>
            <a:r>
              <a:rPr sz="700" b="1" spc="-13" dirty="0">
                <a:solidFill>
                  <a:prstClr val="black"/>
                </a:solidFill>
                <a:latin typeface="Arial"/>
                <a:cs typeface="Arial"/>
              </a:rPr>
              <a:t> </a:t>
            </a:r>
            <a:r>
              <a:rPr sz="700" b="1" spc="-27" dirty="0">
                <a:solidFill>
                  <a:prstClr val="black"/>
                </a:solidFill>
                <a:latin typeface="Arial"/>
                <a:cs typeface="Arial"/>
              </a:rPr>
              <a:t>500</a:t>
            </a:r>
            <a:endParaRPr sz="700">
              <a:solidFill>
                <a:prstClr val="black"/>
              </a:solidFill>
              <a:latin typeface="Arial"/>
              <a:cs typeface="Arial"/>
            </a:endParaRPr>
          </a:p>
          <a:p>
            <a:pPr algn="ctr" defTabSz="809473" eaLnBrk="1" fontAlgn="auto" hangingPunct="1">
              <a:lnSpc>
                <a:spcPts val="598"/>
              </a:lnSpc>
              <a:spcBef>
                <a:spcPts val="0"/>
              </a:spcBef>
              <a:spcAft>
                <a:spcPts val="0"/>
              </a:spcAft>
            </a:pPr>
            <a:r>
              <a:rPr sz="700" b="1" spc="-27" dirty="0">
                <a:solidFill>
                  <a:prstClr val="black"/>
                </a:solidFill>
                <a:latin typeface="Arial"/>
                <a:cs typeface="Arial"/>
              </a:rPr>
              <a:t>5</a:t>
            </a:r>
            <a:r>
              <a:rPr sz="700" b="1" spc="-13" dirty="0">
                <a:solidFill>
                  <a:prstClr val="black"/>
                </a:solidFill>
                <a:latin typeface="Arial"/>
                <a:cs typeface="Arial"/>
              </a:rPr>
              <a:t> </a:t>
            </a:r>
            <a:r>
              <a:rPr sz="700" b="1" spc="-18" dirty="0">
                <a:solidFill>
                  <a:prstClr val="black"/>
                </a:solidFill>
                <a:latin typeface="Arial"/>
                <a:cs typeface="Arial"/>
              </a:rPr>
              <a:t>-</a:t>
            </a:r>
            <a:r>
              <a:rPr sz="700" b="1" spc="-13" dirty="0">
                <a:solidFill>
                  <a:prstClr val="black"/>
                </a:solidFill>
                <a:latin typeface="Arial"/>
                <a:cs typeface="Arial"/>
              </a:rPr>
              <a:t> </a:t>
            </a:r>
            <a:r>
              <a:rPr sz="700" b="1" spc="-27" dirty="0">
                <a:solidFill>
                  <a:prstClr val="black"/>
                </a:solidFill>
                <a:latin typeface="Arial"/>
                <a:cs typeface="Arial"/>
              </a:rPr>
              <a:t>50</a:t>
            </a:r>
            <a:endParaRPr sz="700">
              <a:solidFill>
                <a:prstClr val="black"/>
              </a:solidFill>
              <a:latin typeface="Arial"/>
              <a:cs typeface="Arial"/>
            </a:endParaRPr>
          </a:p>
          <a:p>
            <a:pPr algn="ctr" defTabSz="809473" eaLnBrk="1" fontAlgn="auto" hangingPunct="1">
              <a:lnSpc>
                <a:spcPts val="647"/>
              </a:lnSpc>
              <a:spcBef>
                <a:spcPts val="0"/>
              </a:spcBef>
              <a:spcAft>
                <a:spcPts val="0"/>
              </a:spcAft>
            </a:pPr>
            <a:r>
              <a:rPr sz="700" b="1" spc="-31" dirty="0">
                <a:solidFill>
                  <a:prstClr val="black"/>
                </a:solidFill>
                <a:latin typeface="Arial"/>
                <a:cs typeface="Arial"/>
              </a:rPr>
              <a:t>&lt;</a:t>
            </a:r>
            <a:r>
              <a:rPr sz="700" b="1" spc="-13" dirty="0">
                <a:solidFill>
                  <a:prstClr val="black"/>
                </a:solidFill>
                <a:latin typeface="Arial"/>
                <a:cs typeface="Arial"/>
              </a:rPr>
              <a:t> </a:t>
            </a:r>
            <a:r>
              <a:rPr sz="700" b="1" spc="-27" dirty="0">
                <a:solidFill>
                  <a:prstClr val="black"/>
                </a:solidFill>
                <a:latin typeface="Arial"/>
                <a:cs typeface="Arial"/>
              </a:rPr>
              <a:t>5</a:t>
            </a:r>
            <a:endParaRPr sz="700">
              <a:solidFill>
                <a:prstClr val="black"/>
              </a:solidFill>
              <a:latin typeface="Arial"/>
              <a:cs typeface="Arial"/>
            </a:endParaRPr>
          </a:p>
        </p:txBody>
      </p:sp>
      <p:sp>
        <p:nvSpPr>
          <p:cNvPr id="16" name="object 16"/>
          <p:cNvSpPr/>
          <p:nvPr/>
        </p:nvSpPr>
        <p:spPr>
          <a:xfrm>
            <a:off x="911929" y="1239718"/>
            <a:ext cx="3660072" cy="4976857"/>
          </a:xfrm>
          <a:prstGeom prst="rect">
            <a:avLst/>
          </a:prstGeom>
          <a:blipFill>
            <a:blip r:embed="rId3" cstate="print"/>
            <a:stretch>
              <a:fillRect/>
            </a:stretch>
          </a:blipFill>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7" name="object 17"/>
          <p:cNvSpPr txBox="1"/>
          <p:nvPr/>
        </p:nvSpPr>
        <p:spPr>
          <a:xfrm>
            <a:off x="3810877" y="5420053"/>
            <a:ext cx="704427" cy="778249"/>
          </a:xfrm>
          <a:prstGeom prst="rect">
            <a:avLst/>
          </a:prstGeom>
        </p:spPr>
        <p:txBody>
          <a:bodyPr vert="horz" wrap="square" lIns="0" tIns="0" rIns="0" bIns="0" rtlCol="0">
            <a:noAutofit/>
          </a:bodyPr>
          <a:lstStyle/>
          <a:p>
            <a:pPr marL="11243" defTabSz="809473" eaLnBrk="1" fontAlgn="auto" hangingPunct="1">
              <a:lnSpc>
                <a:spcPts val="784"/>
              </a:lnSpc>
              <a:spcBef>
                <a:spcPts val="0"/>
              </a:spcBef>
              <a:spcAft>
                <a:spcPts val="0"/>
              </a:spcAft>
            </a:pPr>
            <a:r>
              <a:rPr sz="700" b="1" spc="13" dirty="0">
                <a:solidFill>
                  <a:prstClr val="black"/>
                </a:solidFill>
                <a:latin typeface="Arial"/>
                <a:cs typeface="Arial"/>
              </a:rPr>
              <a:t>METHANE</a:t>
            </a:r>
            <a:endParaRPr sz="700">
              <a:solidFill>
                <a:prstClr val="black"/>
              </a:solidFill>
              <a:latin typeface="Arial"/>
              <a:cs typeface="Arial"/>
            </a:endParaRPr>
          </a:p>
          <a:p>
            <a:pPr marL="106806" defTabSz="809473" eaLnBrk="1" fontAlgn="auto" hangingPunct="1">
              <a:lnSpc>
                <a:spcPts val="678"/>
              </a:lnSpc>
              <a:spcBef>
                <a:spcPts val="0"/>
              </a:spcBef>
              <a:spcAft>
                <a:spcPts val="0"/>
              </a:spcAft>
            </a:pPr>
            <a:r>
              <a:rPr sz="700" b="1" spc="9" dirty="0">
                <a:solidFill>
                  <a:prstClr val="black"/>
                </a:solidFill>
                <a:latin typeface="Arial"/>
                <a:cs typeface="Arial"/>
              </a:rPr>
              <a:t>(ppm)</a:t>
            </a:r>
            <a:endParaRPr sz="700">
              <a:solidFill>
                <a:prstClr val="black"/>
              </a:solidFill>
              <a:latin typeface="Arial"/>
              <a:cs typeface="Arial"/>
            </a:endParaRPr>
          </a:p>
          <a:p>
            <a:pPr marL="38787" algn="ctr" defTabSz="809473" eaLnBrk="1" fontAlgn="auto" hangingPunct="1">
              <a:lnSpc>
                <a:spcPts val="748"/>
              </a:lnSpc>
              <a:spcBef>
                <a:spcPts val="216"/>
              </a:spcBef>
              <a:spcAft>
                <a:spcPts val="0"/>
              </a:spcAft>
            </a:pPr>
            <a:r>
              <a:rPr sz="700" b="1" spc="-31" dirty="0">
                <a:solidFill>
                  <a:prstClr val="black"/>
                </a:solidFill>
                <a:latin typeface="Arial"/>
                <a:cs typeface="Arial"/>
              </a:rPr>
              <a:t>&gt;</a:t>
            </a:r>
            <a:r>
              <a:rPr sz="700" b="1" spc="-13" dirty="0">
                <a:solidFill>
                  <a:prstClr val="black"/>
                </a:solidFill>
                <a:latin typeface="Arial"/>
                <a:cs typeface="Arial"/>
              </a:rPr>
              <a:t> </a:t>
            </a:r>
            <a:r>
              <a:rPr sz="700" b="1" spc="-27" dirty="0">
                <a:solidFill>
                  <a:prstClr val="black"/>
                </a:solidFill>
                <a:latin typeface="Arial"/>
                <a:cs typeface="Arial"/>
              </a:rPr>
              <a:t>600,000</a:t>
            </a:r>
            <a:endParaRPr sz="700">
              <a:solidFill>
                <a:prstClr val="black"/>
              </a:solidFill>
              <a:latin typeface="Arial"/>
              <a:cs typeface="Arial"/>
            </a:endParaRPr>
          </a:p>
          <a:p>
            <a:pPr marL="39910" algn="ctr" defTabSz="809473" eaLnBrk="1" fontAlgn="auto" hangingPunct="1">
              <a:lnSpc>
                <a:spcPts val="598"/>
              </a:lnSpc>
              <a:spcBef>
                <a:spcPts val="0"/>
              </a:spcBef>
              <a:spcAft>
                <a:spcPts val="0"/>
              </a:spcAft>
            </a:pPr>
            <a:r>
              <a:rPr sz="700" b="1" spc="-27" dirty="0">
                <a:solidFill>
                  <a:prstClr val="black"/>
                </a:solidFill>
                <a:latin typeface="Arial"/>
                <a:cs typeface="Arial"/>
              </a:rPr>
              <a:t>250,000</a:t>
            </a:r>
            <a:r>
              <a:rPr sz="700" b="1" spc="-13" dirty="0">
                <a:solidFill>
                  <a:prstClr val="black"/>
                </a:solidFill>
                <a:latin typeface="Arial"/>
                <a:cs typeface="Arial"/>
              </a:rPr>
              <a:t> </a:t>
            </a:r>
            <a:r>
              <a:rPr sz="700" b="1" spc="-18" dirty="0">
                <a:solidFill>
                  <a:prstClr val="black"/>
                </a:solidFill>
                <a:latin typeface="Arial"/>
                <a:cs typeface="Arial"/>
              </a:rPr>
              <a:t>-</a:t>
            </a:r>
            <a:r>
              <a:rPr sz="700" b="1" spc="-13" dirty="0">
                <a:solidFill>
                  <a:prstClr val="black"/>
                </a:solidFill>
                <a:latin typeface="Arial"/>
                <a:cs typeface="Arial"/>
              </a:rPr>
              <a:t> </a:t>
            </a:r>
            <a:r>
              <a:rPr sz="700" b="1" spc="-27" dirty="0">
                <a:solidFill>
                  <a:prstClr val="black"/>
                </a:solidFill>
                <a:latin typeface="Arial"/>
                <a:cs typeface="Arial"/>
              </a:rPr>
              <a:t>600,000</a:t>
            </a:r>
            <a:endParaRPr sz="700">
              <a:solidFill>
                <a:prstClr val="black"/>
              </a:solidFill>
              <a:latin typeface="Arial"/>
              <a:cs typeface="Arial"/>
            </a:endParaRPr>
          </a:p>
          <a:p>
            <a:pPr marL="39910" algn="ctr" defTabSz="809473" eaLnBrk="1" fontAlgn="auto" hangingPunct="1">
              <a:lnSpc>
                <a:spcPts val="598"/>
              </a:lnSpc>
              <a:spcBef>
                <a:spcPts val="0"/>
              </a:spcBef>
              <a:spcAft>
                <a:spcPts val="0"/>
              </a:spcAft>
            </a:pPr>
            <a:r>
              <a:rPr sz="700" b="1" spc="-27" dirty="0">
                <a:solidFill>
                  <a:prstClr val="black"/>
                </a:solidFill>
                <a:latin typeface="Arial"/>
                <a:cs typeface="Arial"/>
              </a:rPr>
              <a:t>50,000</a:t>
            </a:r>
            <a:r>
              <a:rPr sz="700" b="1" spc="-13" dirty="0">
                <a:solidFill>
                  <a:prstClr val="black"/>
                </a:solidFill>
                <a:latin typeface="Arial"/>
                <a:cs typeface="Arial"/>
              </a:rPr>
              <a:t> </a:t>
            </a:r>
            <a:r>
              <a:rPr sz="700" b="1" spc="-18" dirty="0">
                <a:solidFill>
                  <a:prstClr val="black"/>
                </a:solidFill>
                <a:latin typeface="Arial"/>
                <a:cs typeface="Arial"/>
              </a:rPr>
              <a:t>-</a:t>
            </a:r>
            <a:r>
              <a:rPr sz="700" b="1" spc="-13" dirty="0">
                <a:solidFill>
                  <a:prstClr val="black"/>
                </a:solidFill>
                <a:latin typeface="Arial"/>
                <a:cs typeface="Arial"/>
              </a:rPr>
              <a:t> </a:t>
            </a:r>
            <a:r>
              <a:rPr sz="700" b="1" spc="-27" dirty="0">
                <a:solidFill>
                  <a:prstClr val="black"/>
                </a:solidFill>
                <a:latin typeface="Arial"/>
                <a:cs typeface="Arial"/>
              </a:rPr>
              <a:t>250,000</a:t>
            </a:r>
            <a:endParaRPr sz="700">
              <a:solidFill>
                <a:prstClr val="black"/>
              </a:solidFill>
              <a:latin typeface="Arial"/>
              <a:cs typeface="Arial"/>
            </a:endParaRPr>
          </a:p>
          <a:p>
            <a:pPr marL="39910" algn="ctr" defTabSz="809473" eaLnBrk="1" fontAlgn="auto" hangingPunct="1">
              <a:lnSpc>
                <a:spcPts val="598"/>
              </a:lnSpc>
              <a:spcBef>
                <a:spcPts val="0"/>
              </a:spcBef>
              <a:spcAft>
                <a:spcPts val="0"/>
              </a:spcAft>
            </a:pPr>
            <a:r>
              <a:rPr sz="700" b="1" spc="-27" dirty="0">
                <a:solidFill>
                  <a:prstClr val="black"/>
                </a:solidFill>
                <a:latin typeface="Arial"/>
                <a:cs typeface="Arial"/>
              </a:rPr>
              <a:t>2,500</a:t>
            </a:r>
            <a:r>
              <a:rPr sz="700" b="1" spc="-13" dirty="0">
                <a:solidFill>
                  <a:prstClr val="black"/>
                </a:solidFill>
                <a:latin typeface="Arial"/>
                <a:cs typeface="Arial"/>
              </a:rPr>
              <a:t> </a:t>
            </a:r>
            <a:r>
              <a:rPr sz="700" b="1" spc="-18" dirty="0">
                <a:solidFill>
                  <a:prstClr val="black"/>
                </a:solidFill>
                <a:latin typeface="Arial"/>
                <a:cs typeface="Arial"/>
              </a:rPr>
              <a:t>-</a:t>
            </a:r>
            <a:r>
              <a:rPr sz="700" b="1" spc="-13" dirty="0">
                <a:solidFill>
                  <a:prstClr val="black"/>
                </a:solidFill>
                <a:latin typeface="Arial"/>
                <a:cs typeface="Arial"/>
              </a:rPr>
              <a:t> </a:t>
            </a:r>
            <a:r>
              <a:rPr sz="700" b="1" spc="-27" dirty="0">
                <a:solidFill>
                  <a:prstClr val="black"/>
                </a:solidFill>
                <a:latin typeface="Arial"/>
                <a:cs typeface="Arial"/>
              </a:rPr>
              <a:t>50,000</a:t>
            </a:r>
            <a:endParaRPr sz="700">
              <a:solidFill>
                <a:prstClr val="black"/>
              </a:solidFill>
              <a:latin typeface="Arial"/>
              <a:cs typeface="Arial"/>
            </a:endParaRPr>
          </a:p>
          <a:p>
            <a:pPr marL="36538" algn="ctr" defTabSz="809473" eaLnBrk="1" fontAlgn="auto" hangingPunct="1">
              <a:lnSpc>
                <a:spcPts val="598"/>
              </a:lnSpc>
              <a:spcBef>
                <a:spcPts val="0"/>
              </a:spcBef>
              <a:spcAft>
                <a:spcPts val="0"/>
              </a:spcAft>
            </a:pPr>
            <a:r>
              <a:rPr sz="700" b="1" spc="-27" dirty="0">
                <a:solidFill>
                  <a:prstClr val="black"/>
                </a:solidFill>
                <a:latin typeface="Arial"/>
                <a:cs typeface="Arial"/>
              </a:rPr>
              <a:t>100</a:t>
            </a:r>
            <a:r>
              <a:rPr sz="700" b="1" spc="-13" dirty="0">
                <a:solidFill>
                  <a:prstClr val="black"/>
                </a:solidFill>
                <a:latin typeface="Arial"/>
                <a:cs typeface="Arial"/>
              </a:rPr>
              <a:t> </a:t>
            </a:r>
            <a:r>
              <a:rPr sz="700" b="1" spc="-18" dirty="0">
                <a:solidFill>
                  <a:prstClr val="black"/>
                </a:solidFill>
                <a:latin typeface="Arial"/>
                <a:cs typeface="Arial"/>
              </a:rPr>
              <a:t>-</a:t>
            </a:r>
            <a:r>
              <a:rPr sz="700" b="1" spc="-13" dirty="0">
                <a:solidFill>
                  <a:prstClr val="black"/>
                </a:solidFill>
                <a:latin typeface="Arial"/>
                <a:cs typeface="Arial"/>
              </a:rPr>
              <a:t> </a:t>
            </a:r>
            <a:r>
              <a:rPr sz="700" b="1" spc="-27" dirty="0">
                <a:solidFill>
                  <a:prstClr val="black"/>
                </a:solidFill>
                <a:latin typeface="Arial"/>
                <a:cs typeface="Arial"/>
              </a:rPr>
              <a:t>2,500</a:t>
            </a:r>
            <a:endParaRPr sz="700">
              <a:solidFill>
                <a:prstClr val="black"/>
              </a:solidFill>
              <a:latin typeface="Arial"/>
              <a:cs typeface="Arial"/>
            </a:endParaRPr>
          </a:p>
          <a:p>
            <a:pPr marL="36538" algn="ctr" defTabSz="809473" eaLnBrk="1" fontAlgn="auto" hangingPunct="1">
              <a:lnSpc>
                <a:spcPts val="598"/>
              </a:lnSpc>
              <a:spcBef>
                <a:spcPts val="0"/>
              </a:spcBef>
              <a:spcAft>
                <a:spcPts val="0"/>
              </a:spcAft>
            </a:pPr>
            <a:r>
              <a:rPr sz="700" b="1" spc="-27" dirty="0">
                <a:solidFill>
                  <a:prstClr val="black"/>
                </a:solidFill>
                <a:latin typeface="Arial"/>
                <a:cs typeface="Arial"/>
              </a:rPr>
              <a:t>10</a:t>
            </a:r>
            <a:r>
              <a:rPr sz="700" b="1" spc="-13" dirty="0">
                <a:solidFill>
                  <a:prstClr val="black"/>
                </a:solidFill>
                <a:latin typeface="Arial"/>
                <a:cs typeface="Arial"/>
              </a:rPr>
              <a:t> </a:t>
            </a:r>
            <a:r>
              <a:rPr sz="700" b="1" spc="-18" dirty="0">
                <a:solidFill>
                  <a:prstClr val="black"/>
                </a:solidFill>
                <a:latin typeface="Arial"/>
                <a:cs typeface="Arial"/>
              </a:rPr>
              <a:t>-</a:t>
            </a:r>
            <a:r>
              <a:rPr sz="700" b="1" spc="-13" dirty="0">
                <a:solidFill>
                  <a:prstClr val="black"/>
                </a:solidFill>
                <a:latin typeface="Arial"/>
                <a:cs typeface="Arial"/>
              </a:rPr>
              <a:t> </a:t>
            </a:r>
            <a:r>
              <a:rPr sz="700" b="1" spc="-27" dirty="0">
                <a:solidFill>
                  <a:prstClr val="black"/>
                </a:solidFill>
                <a:latin typeface="Arial"/>
                <a:cs typeface="Arial"/>
              </a:rPr>
              <a:t>100</a:t>
            </a:r>
            <a:endParaRPr sz="700">
              <a:solidFill>
                <a:prstClr val="black"/>
              </a:solidFill>
              <a:latin typeface="Arial"/>
              <a:cs typeface="Arial"/>
            </a:endParaRPr>
          </a:p>
          <a:p>
            <a:pPr marL="38787" algn="ctr" defTabSz="809473" eaLnBrk="1" fontAlgn="auto" hangingPunct="1">
              <a:lnSpc>
                <a:spcPts val="647"/>
              </a:lnSpc>
              <a:spcBef>
                <a:spcPts val="0"/>
              </a:spcBef>
              <a:spcAft>
                <a:spcPts val="0"/>
              </a:spcAft>
            </a:pPr>
            <a:r>
              <a:rPr sz="700" b="1" spc="-31" dirty="0">
                <a:solidFill>
                  <a:prstClr val="black"/>
                </a:solidFill>
                <a:latin typeface="Arial"/>
                <a:cs typeface="Arial"/>
              </a:rPr>
              <a:t>&lt;</a:t>
            </a:r>
            <a:r>
              <a:rPr sz="700" b="1" spc="-13" dirty="0">
                <a:solidFill>
                  <a:prstClr val="black"/>
                </a:solidFill>
                <a:latin typeface="Arial"/>
                <a:cs typeface="Arial"/>
              </a:rPr>
              <a:t> </a:t>
            </a:r>
            <a:r>
              <a:rPr sz="700" b="1" spc="-27" dirty="0">
                <a:solidFill>
                  <a:prstClr val="black"/>
                </a:solidFill>
                <a:latin typeface="Arial"/>
                <a:cs typeface="Arial"/>
              </a:rPr>
              <a:t>10</a:t>
            </a:r>
            <a:endParaRPr sz="700">
              <a:solidFill>
                <a:prstClr val="black"/>
              </a:solidFill>
              <a:latin typeface="Arial"/>
              <a:cs typeface="Arial"/>
            </a:endParaRPr>
          </a:p>
        </p:txBody>
      </p:sp>
      <p:sp>
        <p:nvSpPr>
          <p:cNvPr id="18" name="object 18"/>
          <p:cNvSpPr/>
          <p:nvPr/>
        </p:nvSpPr>
        <p:spPr>
          <a:xfrm>
            <a:off x="1061156" y="845584"/>
            <a:ext cx="1280160" cy="0"/>
          </a:xfrm>
          <a:custGeom>
            <a:avLst/>
            <a:gdLst/>
            <a:ahLst/>
            <a:cxnLst/>
            <a:rect l="l" t="t" r="r" b="b"/>
            <a:pathLst>
              <a:path w="1440180">
                <a:moveTo>
                  <a:pt x="0" y="0"/>
                </a:moveTo>
                <a:lnTo>
                  <a:pt x="1440180" y="0"/>
                </a:lnTo>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9" name="object 19"/>
          <p:cNvSpPr txBox="1"/>
          <p:nvPr/>
        </p:nvSpPr>
        <p:spPr>
          <a:xfrm>
            <a:off x="1049866" y="875058"/>
            <a:ext cx="1290884" cy="66115"/>
          </a:xfrm>
          <a:prstGeom prst="rect">
            <a:avLst/>
          </a:prstGeom>
        </p:spPr>
        <p:txBody>
          <a:bodyPr vert="horz" wrap="square" lIns="0" tIns="0" rIns="0" bIns="0" rtlCol="0">
            <a:noAutofit/>
          </a:bodyPr>
          <a:lstStyle/>
          <a:p>
            <a:pPr marL="11243" defTabSz="809473" eaLnBrk="1" fontAlgn="auto" hangingPunct="1">
              <a:spcBef>
                <a:spcPts val="0"/>
              </a:spcBef>
              <a:spcAft>
                <a:spcPts val="0"/>
              </a:spcAft>
            </a:pPr>
            <a:r>
              <a:rPr sz="400" spc="13" dirty="0">
                <a:solidFill>
                  <a:srgbClr val="A3003F"/>
                </a:solidFill>
                <a:latin typeface="Times New Roman"/>
                <a:cs typeface="Times New Roman"/>
              </a:rPr>
              <a:t>3698  Westchase  Dr.  Houston,  Texas  77042  (713)  785-0393</a:t>
            </a:r>
            <a:endParaRPr sz="400">
              <a:solidFill>
                <a:prstClr val="black"/>
              </a:solidFill>
              <a:latin typeface="Times New Roman"/>
              <a:cs typeface="Times New Roman"/>
            </a:endParaRPr>
          </a:p>
        </p:txBody>
      </p:sp>
      <p:sp>
        <p:nvSpPr>
          <p:cNvPr id="20" name="object 20"/>
          <p:cNvSpPr txBox="1"/>
          <p:nvPr/>
        </p:nvSpPr>
        <p:spPr>
          <a:xfrm>
            <a:off x="1049863" y="702052"/>
            <a:ext cx="1269436" cy="125506"/>
          </a:xfrm>
          <a:prstGeom prst="rect">
            <a:avLst/>
          </a:prstGeom>
        </p:spPr>
        <p:txBody>
          <a:bodyPr vert="horz" wrap="square" lIns="0" tIns="0" rIns="0" bIns="0" rtlCol="0">
            <a:noAutofit/>
          </a:bodyPr>
          <a:lstStyle/>
          <a:p>
            <a:pPr marL="11243" defTabSz="809473" eaLnBrk="1" fontAlgn="auto" hangingPunct="1">
              <a:spcBef>
                <a:spcPts val="0"/>
              </a:spcBef>
              <a:spcAft>
                <a:spcPts val="0"/>
              </a:spcAft>
            </a:pPr>
            <a:r>
              <a:rPr sz="800" dirty="0">
                <a:solidFill>
                  <a:srgbClr val="A3003F"/>
                </a:solidFill>
                <a:latin typeface="Times New Roman"/>
                <a:cs typeface="Times New Roman"/>
              </a:rPr>
              <a:t>Exploration  Technologies,  Inc.</a:t>
            </a:r>
            <a:endParaRPr sz="800">
              <a:solidFill>
                <a:prstClr val="black"/>
              </a:solidFill>
              <a:latin typeface="Times New Roman"/>
              <a:cs typeface="Times New Roman"/>
            </a:endParaRPr>
          </a:p>
        </p:txBody>
      </p:sp>
      <p:sp>
        <p:nvSpPr>
          <p:cNvPr id="21" name="object 21"/>
          <p:cNvSpPr/>
          <p:nvPr/>
        </p:nvSpPr>
        <p:spPr>
          <a:xfrm>
            <a:off x="650246" y="634701"/>
            <a:ext cx="379307" cy="61856"/>
          </a:xfrm>
          <a:custGeom>
            <a:avLst/>
            <a:gdLst/>
            <a:ahLst/>
            <a:cxnLst/>
            <a:rect l="l" t="t" r="r" b="b"/>
            <a:pathLst>
              <a:path w="426719" h="70103">
                <a:moveTo>
                  <a:pt x="426720" y="0"/>
                </a:moveTo>
                <a:lnTo>
                  <a:pt x="0" y="0"/>
                </a:lnTo>
                <a:lnTo>
                  <a:pt x="39623" y="70103"/>
                </a:lnTo>
                <a:lnTo>
                  <a:pt x="387095" y="70103"/>
                </a:lnTo>
                <a:lnTo>
                  <a:pt x="426720" y="0"/>
                </a:lnTo>
                <a:close/>
              </a:path>
            </a:pathLst>
          </a:custGeom>
          <a:solidFill>
            <a:srgbClr val="A3003F"/>
          </a:solidFill>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2" name="object 22"/>
          <p:cNvSpPr/>
          <p:nvPr/>
        </p:nvSpPr>
        <p:spPr>
          <a:xfrm>
            <a:off x="736939" y="779928"/>
            <a:ext cx="73152" cy="37652"/>
          </a:xfrm>
          <a:custGeom>
            <a:avLst/>
            <a:gdLst/>
            <a:ahLst/>
            <a:cxnLst/>
            <a:rect l="l" t="t" r="r" b="b"/>
            <a:pathLst>
              <a:path w="82296" h="42672">
                <a:moveTo>
                  <a:pt x="82296" y="0"/>
                </a:moveTo>
                <a:lnTo>
                  <a:pt x="0" y="0"/>
                </a:lnTo>
                <a:lnTo>
                  <a:pt x="21335" y="42672"/>
                </a:lnTo>
                <a:lnTo>
                  <a:pt x="82296" y="42672"/>
                </a:lnTo>
                <a:lnTo>
                  <a:pt x="82296" y="0"/>
                </a:lnTo>
                <a:close/>
              </a:path>
            </a:pathLst>
          </a:custGeom>
          <a:solidFill>
            <a:srgbClr val="A3003F"/>
          </a:solidFill>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3" name="object 23"/>
          <p:cNvSpPr/>
          <p:nvPr/>
        </p:nvSpPr>
        <p:spPr>
          <a:xfrm>
            <a:off x="720685" y="755725"/>
            <a:ext cx="54186" cy="24204"/>
          </a:xfrm>
          <a:custGeom>
            <a:avLst/>
            <a:gdLst/>
            <a:ahLst/>
            <a:cxnLst/>
            <a:rect l="l" t="t" r="r" b="b"/>
            <a:pathLst>
              <a:path w="60959" h="27431">
                <a:moveTo>
                  <a:pt x="45719" y="0"/>
                </a:moveTo>
                <a:lnTo>
                  <a:pt x="0" y="0"/>
                </a:lnTo>
                <a:lnTo>
                  <a:pt x="18287" y="27431"/>
                </a:lnTo>
                <a:lnTo>
                  <a:pt x="60959" y="27431"/>
                </a:lnTo>
                <a:lnTo>
                  <a:pt x="45719" y="0"/>
                </a:lnTo>
                <a:close/>
              </a:path>
            </a:pathLst>
          </a:custGeom>
          <a:solidFill>
            <a:srgbClr val="A3003F"/>
          </a:solidFill>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4" name="object 24"/>
          <p:cNvSpPr/>
          <p:nvPr/>
        </p:nvSpPr>
        <p:spPr>
          <a:xfrm>
            <a:off x="769451" y="841786"/>
            <a:ext cx="40640" cy="34962"/>
          </a:xfrm>
          <a:custGeom>
            <a:avLst/>
            <a:gdLst/>
            <a:ahLst/>
            <a:cxnLst/>
            <a:rect l="l" t="t" r="r" b="b"/>
            <a:pathLst>
              <a:path w="45720" h="39624">
                <a:moveTo>
                  <a:pt x="45720" y="0"/>
                </a:moveTo>
                <a:lnTo>
                  <a:pt x="0" y="0"/>
                </a:lnTo>
                <a:lnTo>
                  <a:pt x="24384" y="39624"/>
                </a:lnTo>
                <a:lnTo>
                  <a:pt x="45720" y="39624"/>
                </a:lnTo>
                <a:lnTo>
                  <a:pt x="45720" y="0"/>
                </a:lnTo>
                <a:close/>
              </a:path>
            </a:pathLst>
          </a:custGeom>
          <a:solidFill>
            <a:srgbClr val="A3003F"/>
          </a:solidFill>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5" name="object 25"/>
          <p:cNvSpPr/>
          <p:nvPr/>
        </p:nvSpPr>
        <p:spPr>
          <a:xfrm>
            <a:off x="755903" y="817582"/>
            <a:ext cx="48768" cy="24204"/>
          </a:xfrm>
          <a:custGeom>
            <a:avLst/>
            <a:gdLst/>
            <a:ahLst/>
            <a:cxnLst/>
            <a:rect l="l" t="t" r="r" b="b"/>
            <a:pathLst>
              <a:path w="54864" h="27431">
                <a:moveTo>
                  <a:pt x="39624" y="0"/>
                </a:moveTo>
                <a:lnTo>
                  <a:pt x="0" y="0"/>
                </a:lnTo>
                <a:lnTo>
                  <a:pt x="15240" y="27431"/>
                </a:lnTo>
                <a:lnTo>
                  <a:pt x="54864" y="27431"/>
                </a:lnTo>
                <a:lnTo>
                  <a:pt x="39624" y="0"/>
                </a:lnTo>
                <a:close/>
              </a:path>
            </a:pathLst>
          </a:custGeom>
          <a:solidFill>
            <a:srgbClr val="A3003F"/>
          </a:solidFill>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6" name="object 26"/>
          <p:cNvSpPr/>
          <p:nvPr/>
        </p:nvSpPr>
        <p:spPr>
          <a:xfrm>
            <a:off x="823643" y="930540"/>
            <a:ext cx="35221" cy="32272"/>
          </a:xfrm>
          <a:custGeom>
            <a:avLst/>
            <a:gdLst/>
            <a:ahLst/>
            <a:cxnLst/>
            <a:rect l="l" t="t" r="r" b="b"/>
            <a:pathLst>
              <a:path w="39624" h="36575">
                <a:moveTo>
                  <a:pt x="39624" y="0"/>
                </a:moveTo>
                <a:lnTo>
                  <a:pt x="0" y="0"/>
                </a:lnTo>
                <a:lnTo>
                  <a:pt x="18288" y="36575"/>
                </a:lnTo>
                <a:lnTo>
                  <a:pt x="39624" y="0"/>
                </a:lnTo>
                <a:close/>
              </a:path>
            </a:pathLst>
          </a:custGeom>
          <a:solidFill>
            <a:srgbClr val="A3003F"/>
          </a:solidFill>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7" name="object 27"/>
          <p:cNvSpPr/>
          <p:nvPr/>
        </p:nvSpPr>
        <p:spPr>
          <a:xfrm>
            <a:off x="701721" y="720762"/>
            <a:ext cx="108373" cy="34962"/>
          </a:xfrm>
          <a:custGeom>
            <a:avLst/>
            <a:gdLst/>
            <a:ahLst/>
            <a:cxnLst/>
            <a:rect l="l" t="t" r="r" b="b"/>
            <a:pathLst>
              <a:path w="121920" h="39624">
                <a:moveTo>
                  <a:pt x="121920" y="0"/>
                </a:moveTo>
                <a:lnTo>
                  <a:pt x="0" y="0"/>
                </a:lnTo>
                <a:lnTo>
                  <a:pt x="21336" y="39624"/>
                </a:lnTo>
                <a:lnTo>
                  <a:pt x="121920" y="39624"/>
                </a:lnTo>
                <a:lnTo>
                  <a:pt x="121920" y="0"/>
                </a:lnTo>
                <a:close/>
              </a:path>
            </a:pathLst>
          </a:custGeom>
          <a:solidFill>
            <a:srgbClr val="A3003F"/>
          </a:solidFill>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8" name="object 28"/>
          <p:cNvSpPr/>
          <p:nvPr/>
        </p:nvSpPr>
        <p:spPr>
          <a:xfrm>
            <a:off x="872408" y="720769"/>
            <a:ext cx="108372" cy="155985"/>
          </a:xfrm>
          <a:custGeom>
            <a:avLst/>
            <a:gdLst/>
            <a:ahLst/>
            <a:cxnLst/>
            <a:rect l="l" t="t" r="r" b="b"/>
            <a:pathLst>
              <a:path w="121919" h="176783">
                <a:moveTo>
                  <a:pt x="121919" y="0"/>
                </a:moveTo>
                <a:lnTo>
                  <a:pt x="0" y="0"/>
                </a:lnTo>
                <a:lnTo>
                  <a:pt x="0" y="176783"/>
                </a:lnTo>
                <a:lnTo>
                  <a:pt x="21335" y="176783"/>
                </a:lnTo>
                <a:lnTo>
                  <a:pt x="121919" y="0"/>
                </a:lnTo>
                <a:close/>
              </a:path>
            </a:pathLst>
          </a:custGeom>
          <a:solidFill>
            <a:srgbClr val="A3003F"/>
          </a:solidFill>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9" name="object 29"/>
          <p:cNvSpPr/>
          <p:nvPr/>
        </p:nvSpPr>
        <p:spPr>
          <a:xfrm>
            <a:off x="841247" y="696557"/>
            <a:ext cx="0" cy="233978"/>
          </a:xfrm>
          <a:custGeom>
            <a:avLst/>
            <a:gdLst/>
            <a:ahLst/>
            <a:cxnLst/>
            <a:rect l="l" t="t" r="r" b="b"/>
            <a:pathLst>
              <a:path h="265175">
                <a:moveTo>
                  <a:pt x="0" y="0"/>
                </a:moveTo>
                <a:lnTo>
                  <a:pt x="0" y="265175"/>
                </a:lnTo>
              </a:path>
            </a:pathLst>
          </a:custGeom>
          <a:ln w="40894">
            <a:solidFill>
              <a:srgbClr val="A3003F"/>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0" name="object 30"/>
          <p:cNvSpPr/>
          <p:nvPr/>
        </p:nvSpPr>
        <p:spPr>
          <a:xfrm>
            <a:off x="1751652" y="1940455"/>
            <a:ext cx="41734" cy="31790"/>
          </a:xfrm>
          <a:custGeom>
            <a:avLst/>
            <a:gdLst/>
            <a:ahLst/>
            <a:cxnLst/>
            <a:rect l="l" t="t" r="r" b="b"/>
            <a:pathLst>
              <a:path w="46951" h="36029">
                <a:moveTo>
                  <a:pt x="27800" y="0"/>
                </a:moveTo>
                <a:lnTo>
                  <a:pt x="2171" y="13182"/>
                </a:lnTo>
                <a:lnTo>
                  <a:pt x="393" y="21844"/>
                </a:lnTo>
                <a:lnTo>
                  <a:pt x="15151" y="36029"/>
                </a:lnTo>
                <a:lnTo>
                  <a:pt x="19202" y="35890"/>
                </a:lnTo>
                <a:lnTo>
                  <a:pt x="46951" y="17602"/>
                </a:lnTo>
                <a:lnTo>
                  <a:pt x="46532" y="13462"/>
                </a:lnTo>
                <a:lnTo>
                  <a:pt x="44272" y="9144"/>
                </a:lnTo>
                <a:lnTo>
                  <a:pt x="40893" y="5219"/>
                </a:lnTo>
                <a:lnTo>
                  <a:pt x="37084" y="2286"/>
                </a:lnTo>
                <a:lnTo>
                  <a:pt x="32778" y="635"/>
                </a:lnTo>
                <a:lnTo>
                  <a:pt x="27800" y="0"/>
                </a:lnTo>
                <a:close/>
              </a:path>
            </a:pathLst>
          </a:custGeom>
          <a:solidFill>
            <a:srgbClr val="9F9FFF"/>
          </a:solidFill>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1" name="object 31"/>
          <p:cNvSpPr/>
          <p:nvPr/>
        </p:nvSpPr>
        <p:spPr>
          <a:xfrm>
            <a:off x="1433813" y="2073028"/>
            <a:ext cx="36158" cy="36015"/>
          </a:xfrm>
          <a:custGeom>
            <a:avLst/>
            <a:gdLst/>
            <a:ahLst/>
            <a:cxnLst/>
            <a:rect l="l" t="t" r="r" b="b"/>
            <a:pathLst>
              <a:path w="40678" h="40817">
                <a:moveTo>
                  <a:pt x="24739" y="0"/>
                </a:moveTo>
                <a:lnTo>
                  <a:pt x="2235" y="13296"/>
                </a:lnTo>
                <a:lnTo>
                  <a:pt x="1267" y="18999"/>
                </a:lnTo>
                <a:lnTo>
                  <a:pt x="444" y="24269"/>
                </a:lnTo>
                <a:lnTo>
                  <a:pt x="0" y="30200"/>
                </a:lnTo>
                <a:lnTo>
                  <a:pt x="635" y="34848"/>
                </a:lnTo>
                <a:lnTo>
                  <a:pt x="2667" y="37833"/>
                </a:lnTo>
                <a:lnTo>
                  <a:pt x="5689" y="39687"/>
                </a:lnTo>
                <a:lnTo>
                  <a:pt x="9182" y="40614"/>
                </a:lnTo>
                <a:lnTo>
                  <a:pt x="12598" y="40817"/>
                </a:lnTo>
                <a:lnTo>
                  <a:pt x="15684" y="40233"/>
                </a:lnTo>
                <a:lnTo>
                  <a:pt x="18656" y="38823"/>
                </a:lnTo>
                <a:lnTo>
                  <a:pt x="21717" y="36715"/>
                </a:lnTo>
                <a:lnTo>
                  <a:pt x="25107" y="34061"/>
                </a:lnTo>
                <a:lnTo>
                  <a:pt x="29286" y="30899"/>
                </a:lnTo>
                <a:lnTo>
                  <a:pt x="33870" y="27228"/>
                </a:lnTo>
                <a:lnTo>
                  <a:pt x="37858" y="23215"/>
                </a:lnTo>
                <a:lnTo>
                  <a:pt x="40246" y="18999"/>
                </a:lnTo>
                <a:lnTo>
                  <a:pt x="40678" y="14325"/>
                </a:lnTo>
                <a:lnTo>
                  <a:pt x="39700" y="9347"/>
                </a:lnTo>
                <a:lnTo>
                  <a:pt x="37566" y="4851"/>
                </a:lnTo>
                <a:lnTo>
                  <a:pt x="34543" y="1612"/>
                </a:lnTo>
                <a:lnTo>
                  <a:pt x="30225" y="139"/>
                </a:lnTo>
                <a:lnTo>
                  <a:pt x="24739" y="0"/>
                </a:lnTo>
                <a:close/>
              </a:path>
            </a:pathLst>
          </a:custGeom>
          <a:solidFill>
            <a:srgbClr val="9F9FFF"/>
          </a:solidFill>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2" name="object 32"/>
          <p:cNvSpPr/>
          <p:nvPr/>
        </p:nvSpPr>
        <p:spPr>
          <a:xfrm>
            <a:off x="1262799" y="3876402"/>
            <a:ext cx="22329" cy="29325"/>
          </a:xfrm>
          <a:custGeom>
            <a:avLst/>
            <a:gdLst/>
            <a:ahLst/>
            <a:cxnLst/>
            <a:rect l="l" t="t" r="r" b="b"/>
            <a:pathLst>
              <a:path w="25120" h="33235">
                <a:moveTo>
                  <a:pt x="18643" y="0"/>
                </a:moveTo>
                <a:lnTo>
                  <a:pt x="0" y="17017"/>
                </a:lnTo>
                <a:lnTo>
                  <a:pt x="647" y="20777"/>
                </a:lnTo>
                <a:lnTo>
                  <a:pt x="1993" y="24587"/>
                </a:lnTo>
                <a:lnTo>
                  <a:pt x="4025" y="28435"/>
                </a:lnTo>
                <a:lnTo>
                  <a:pt x="6515" y="31572"/>
                </a:lnTo>
                <a:lnTo>
                  <a:pt x="9220" y="33235"/>
                </a:lnTo>
                <a:lnTo>
                  <a:pt x="12293" y="32994"/>
                </a:lnTo>
                <a:lnTo>
                  <a:pt x="25120" y="9664"/>
                </a:lnTo>
                <a:lnTo>
                  <a:pt x="25020" y="6235"/>
                </a:lnTo>
                <a:lnTo>
                  <a:pt x="18643" y="0"/>
                </a:lnTo>
                <a:close/>
              </a:path>
            </a:pathLst>
          </a:custGeom>
          <a:solidFill>
            <a:srgbClr val="9F9FFF"/>
          </a:solidFill>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3" name="object 33"/>
          <p:cNvSpPr/>
          <p:nvPr/>
        </p:nvSpPr>
        <p:spPr>
          <a:xfrm>
            <a:off x="1101135" y="3909542"/>
            <a:ext cx="28422" cy="36598"/>
          </a:xfrm>
          <a:custGeom>
            <a:avLst/>
            <a:gdLst/>
            <a:ahLst/>
            <a:cxnLst/>
            <a:rect l="l" t="t" r="r" b="b"/>
            <a:pathLst>
              <a:path w="31975" h="41478">
                <a:moveTo>
                  <a:pt x="22170" y="0"/>
                </a:moveTo>
                <a:lnTo>
                  <a:pt x="0" y="22466"/>
                </a:lnTo>
                <a:lnTo>
                  <a:pt x="98" y="25184"/>
                </a:lnTo>
                <a:lnTo>
                  <a:pt x="11045" y="41478"/>
                </a:lnTo>
                <a:lnTo>
                  <a:pt x="13141" y="41414"/>
                </a:lnTo>
                <a:lnTo>
                  <a:pt x="31975" y="9448"/>
                </a:lnTo>
                <a:lnTo>
                  <a:pt x="31213" y="6451"/>
                </a:lnTo>
                <a:lnTo>
                  <a:pt x="22170" y="0"/>
                </a:lnTo>
                <a:close/>
              </a:path>
            </a:pathLst>
          </a:custGeom>
          <a:solidFill>
            <a:srgbClr val="9F9FFF"/>
          </a:solidFill>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4" name="object 34"/>
          <p:cNvSpPr/>
          <p:nvPr/>
        </p:nvSpPr>
        <p:spPr>
          <a:xfrm>
            <a:off x="1394448" y="5439856"/>
            <a:ext cx="213642" cy="171091"/>
          </a:xfrm>
          <a:custGeom>
            <a:avLst/>
            <a:gdLst/>
            <a:ahLst/>
            <a:cxnLst/>
            <a:rect l="l" t="t" r="r" b="b"/>
            <a:pathLst>
              <a:path w="240347" h="193903">
                <a:moveTo>
                  <a:pt x="188188" y="0"/>
                </a:moveTo>
                <a:lnTo>
                  <a:pt x="148589" y="9613"/>
                </a:lnTo>
                <a:lnTo>
                  <a:pt x="122605" y="39585"/>
                </a:lnTo>
                <a:lnTo>
                  <a:pt x="120637" y="44246"/>
                </a:lnTo>
                <a:lnTo>
                  <a:pt x="118491" y="48806"/>
                </a:lnTo>
                <a:lnTo>
                  <a:pt x="86512" y="74777"/>
                </a:lnTo>
                <a:lnTo>
                  <a:pt x="45072" y="82905"/>
                </a:lnTo>
                <a:lnTo>
                  <a:pt x="39369" y="83578"/>
                </a:lnTo>
                <a:lnTo>
                  <a:pt x="4241" y="99580"/>
                </a:lnTo>
                <a:lnTo>
                  <a:pt x="0" y="110616"/>
                </a:lnTo>
                <a:lnTo>
                  <a:pt x="1511" y="118186"/>
                </a:lnTo>
                <a:lnTo>
                  <a:pt x="23583" y="156273"/>
                </a:lnTo>
                <a:lnTo>
                  <a:pt x="28384" y="161709"/>
                </a:lnTo>
                <a:lnTo>
                  <a:pt x="32981" y="167208"/>
                </a:lnTo>
                <a:lnTo>
                  <a:pt x="36893" y="172846"/>
                </a:lnTo>
                <a:lnTo>
                  <a:pt x="40259" y="178206"/>
                </a:lnTo>
                <a:lnTo>
                  <a:pt x="43687" y="182994"/>
                </a:lnTo>
                <a:lnTo>
                  <a:pt x="47790" y="186943"/>
                </a:lnTo>
                <a:lnTo>
                  <a:pt x="52552" y="190169"/>
                </a:lnTo>
                <a:lnTo>
                  <a:pt x="57569" y="192658"/>
                </a:lnTo>
                <a:lnTo>
                  <a:pt x="62826" y="193903"/>
                </a:lnTo>
                <a:lnTo>
                  <a:pt x="68351" y="193433"/>
                </a:lnTo>
                <a:lnTo>
                  <a:pt x="95808" y="162242"/>
                </a:lnTo>
                <a:lnTo>
                  <a:pt x="97459" y="155016"/>
                </a:lnTo>
                <a:lnTo>
                  <a:pt x="99936" y="147739"/>
                </a:lnTo>
                <a:lnTo>
                  <a:pt x="121640" y="113195"/>
                </a:lnTo>
                <a:lnTo>
                  <a:pt x="151320" y="87096"/>
                </a:lnTo>
                <a:lnTo>
                  <a:pt x="191376" y="71412"/>
                </a:lnTo>
                <a:lnTo>
                  <a:pt x="200393" y="70535"/>
                </a:lnTo>
                <a:lnTo>
                  <a:pt x="208902" y="69062"/>
                </a:lnTo>
                <a:lnTo>
                  <a:pt x="240207" y="46215"/>
                </a:lnTo>
                <a:lnTo>
                  <a:pt x="240347" y="38861"/>
                </a:lnTo>
                <a:lnTo>
                  <a:pt x="239166" y="31927"/>
                </a:lnTo>
                <a:lnTo>
                  <a:pt x="206425" y="2857"/>
                </a:lnTo>
                <a:lnTo>
                  <a:pt x="197573" y="774"/>
                </a:lnTo>
                <a:lnTo>
                  <a:pt x="188188" y="0"/>
                </a:lnTo>
                <a:close/>
              </a:path>
            </a:pathLst>
          </a:custGeom>
          <a:solidFill>
            <a:srgbClr val="9F9FFF"/>
          </a:solidFill>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5" name="object 35"/>
          <p:cNvSpPr/>
          <p:nvPr/>
        </p:nvSpPr>
        <p:spPr>
          <a:xfrm>
            <a:off x="2314444" y="1238241"/>
            <a:ext cx="2157983" cy="4667227"/>
          </a:xfrm>
          <a:custGeom>
            <a:avLst/>
            <a:gdLst/>
            <a:ahLst/>
            <a:cxnLst/>
            <a:rect l="l" t="t" r="r" b="b"/>
            <a:pathLst>
              <a:path w="2427731" h="5289524">
                <a:moveTo>
                  <a:pt x="662431" y="5250078"/>
                </a:moveTo>
                <a:lnTo>
                  <a:pt x="662901" y="5244909"/>
                </a:lnTo>
                <a:lnTo>
                  <a:pt x="663460" y="5237568"/>
                </a:lnTo>
                <a:lnTo>
                  <a:pt x="664743" y="5229859"/>
                </a:lnTo>
                <a:lnTo>
                  <a:pt x="697674" y="5210149"/>
                </a:lnTo>
                <a:lnTo>
                  <a:pt x="723696" y="5205158"/>
                </a:lnTo>
                <a:lnTo>
                  <a:pt x="732231" y="5203685"/>
                </a:lnTo>
                <a:lnTo>
                  <a:pt x="740524" y="5202262"/>
                </a:lnTo>
                <a:lnTo>
                  <a:pt x="748207" y="5201894"/>
                </a:lnTo>
                <a:lnTo>
                  <a:pt x="754951" y="5203596"/>
                </a:lnTo>
                <a:lnTo>
                  <a:pt x="772617" y="5240921"/>
                </a:lnTo>
                <a:lnTo>
                  <a:pt x="773684" y="5255818"/>
                </a:lnTo>
                <a:lnTo>
                  <a:pt x="775169" y="5270169"/>
                </a:lnTo>
                <a:lnTo>
                  <a:pt x="806881" y="5289524"/>
                </a:lnTo>
                <a:lnTo>
                  <a:pt x="815200" y="5289435"/>
                </a:lnTo>
                <a:lnTo>
                  <a:pt x="823671" y="5288394"/>
                </a:lnTo>
                <a:lnTo>
                  <a:pt x="832408" y="5286629"/>
                </a:lnTo>
                <a:lnTo>
                  <a:pt x="841527" y="5284330"/>
                </a:lnTo>
                <a:lnTo>
                  <a:pt x="850658" y="5282044"/>
                </a:lnTo>
                <a:lnTo>
                  <a:pt x="887945" y="5262486"/>
                </a:lnTo>
                <a:lnTo>
                  <a:pt x="915301" y="5232920"/>
                </a:lnTo>
                <a:lnTo>
                  <a:pt x="933818" y="5194427"/>
                </a:lnTo>
                <a:lnTo>
                  <a:pt x="933475" y="5188724"/>
                </a:lnTo>
                <a:lnTo>
                  <a:pt x="933094" y="5181777"/>
                </a:lnTo>
                <a:lnTo>
                  <a:pt x="928154" y="5137238"/>
                </a:lnTo>
                <a:lnTo>
                  <a:pt x="925004" y="5129034"/>
                </a:lnTo>
                <a:lnTo>
                  <a:pt x="921905" y="5120855"/>
                </a:lnTo>
                <a:lnTo>
                  <a:pt x="919670" y="5112194"/>
                </a:lnTo>
                <a:lnTo>
                  <a:pt x="918286" y="5102669"/>
                </a:lnTo>
                <a:lnTo>
                  <a:pt x="917448" y="5092890"/>
                </a:lnTo>
                <a:lnTo>
                  <a:pt x="917486" y="5083949"/>
                </a:lnTo>
                <a:lnTo>
                  <a:pt x="918679" y="5076888"/>
                </a:lnTo>
                <a:lnTo>
                  <a:pt x="921346" y="5072887"/>
                </a:lnTo>
                <a:lnTo>
                  <a:pt x="925182" y="5071275"/>
                </a:lnTo>
                <a:lnTo>
                  <a:pt x="929601" y="5070322"/>
                </a:lnTo>
                <a:lnTo>
                  <a:pt x="934059" y="5068316"/>
                </a:lnTo>
                <a:lnTo>
                  <a:pt x="959281" y="5035257"/>
                </a:lnTo>
                <a:lnTo>
                  <a:pt x="960691" y="5027815"/>
                </a:lnTo>
                <a:lnTo>
                  <a:pt x="960691" y="5019230"/>
                </a:lnTo>
                <a:lnTo>
                  <a:pt x="959523" y="5009934"/>
                </a:lnTo>
                <a:lnTo>
                  <a:pt x="958570" y="5000815"/>
                </a:lnTo>
                <a:lnTo>
                  <a:pt x="980452" y="4972405"/>
                </a:lnTo>
                <a:lnTo>
                  <a:pt x="986561" y="4974247"/>
                </a:lnTo>
                <a:lnTo>
                  <a:pt x="992987" y="4976139"/>
                </a:lnTo>
                <a:lnTo>
                  <a:pt x="1029563" y="4952644"/>
                </a:lnTo>
                <a:lnTo>
                  <a:pt x="1040815" y="4916170"/>
                </a:lnTo>
                <a:lnTo>
                  <a:pt x="1040218" y="4909591"/>
                </a:lnTo>
                <a:lnTo>
                  <a:pt x="1039025" y="4902961"/>
                </a:lnTo>
                <a:lnTo>
                  <a:pt x="1037831" y="4895862"/>
                </a:lnTo>
                <a:lnTo>
                  <a:pt x="1037209" y="4887874"/>
                </a:lnTo>
                <a:lnTo>
                  <a:pt x="1036929" y="4878425"/>
                </a:lnTo>
                <a:lnTo>
                  <a:pt x="1036815" y="4868176"/>
                </a:lnTo>
                <a:lnTo>
                  <a:pt x="1037564" y="4858486"/>
                </a:lnTo>
                <a:lnTo>
                  <a:pt x="1039876" y="4850752"/>
                </a:lnTo>
                <a:lnTo>
                  <a:pt x="1044079" y="4846243"/>
                </a:lnTo>
                <a:lnTo>
                  <a:pt x="1049642" y="4844122"/>
                </a:lnTo>
                <a:lnTo>
                  <a:pt x="1055992" y="4842586"/>
                </a:lnTo>
                <a:lnTo>
                  <a:pt x="1062545" y="4839843"/>
                </a:lnTo>
                <a:lnTo>
                  <a:pt x="1092492" y="4814912"/>
                </a:lnTo>
                <a:lnTo>
                  <a:pt x="1095438" y="4790655"/>
                </a:lnTo>
                <a:lnTo>
                  <a:pt x="1094816" y="4784813"/>
                </a:lnTo>
                <a:lnTo>
                  <a:pt x="1082217" y="4748174"/>
                </a:lnTo>
                <a:lnTo>
                  <a:pt x="1040002" y="4731511"/>
                </a:lnTo>
                <a:lnTo>
                  <a:pt x="1022883" y="4730546"/>
                </a:lnTo>
                <a:lnTo>
                  <a:pt x="1013409" y="4729822"/>
                </a:lnTo>
                <a:lnTo>
                  <a:pt x="1003630" y="4729073"/>
                </a:lnTo>
                <a:lnTo>
                  <a:pt x="994105" y="4728667"/>
                </a:lnTo>
                <a:lnTo>
                  <a:pt x="985392" y="4728984"/>
                </a:lnTo>
                <a:lnTo>
                  <a:pt x="978280" y="4730559"/>
                </a:lnTo>
                <a:lnTo>
                  <a:pt x="972515" y="4733023"/>
                </a:lnTo>
                <a:lnTo>
                  <a:pt x="967066" y="4735410"/>
                </a:lnTo>
                <a:lnTo>
                  <a:pt x="960907" y="4736782"/>
                </a:lnTo>
                <a:lnTo>
                  <a:pt x="953884" y="4736719"/>
                </a:lnTo>
                <a:lnTo>
                  <a:pt x="946746" y="4735766"/>
                </a:lnTo>
                <a:lnTo>
                  <a:pt x="939723" y="4734407"/>
                </a:lnTo>
                <a:lnTo>
                  <a:pt x="933043" y="4733150"/>
                </a:lnTo>
                <a:lnTo>
                  <a:pt x="927036" y="4731651"/>
                </a:lnTo>
                <a:lnTo>
                  <a:pt x="921689" y="4729835"/>
                </a:lnTo>
                <a:lnTo>
                  <a:pt x="916749" y="4728578"/>
                </a:lnTo>
                <a:lnTo>
                  <a:pt x="895337" y="4746205"/>
                </a:lnTo>
                <a:lnTo>
                  <a:pt x="895451" y="4750434"/>
                </a:lnTo>
                <a:lnTo>
                  <a:pt x="895273" y="4756137"/>
                </a:lnTo>
                <a:lnTo>
                  <a:pt x="875918" y="4807318"/>
                </a:lnTo>
                <a:lnTo>
                  <a:pt x="853592" y="4856365"/>
                </a:lnTo>
                <a:lnTo>
                  <a:pt x="834961" y="4891747"/>
                </a:lnTo>
                <a:lnTo>
                  <a:pt x="812050" y="4903635"/>
                </a:lnTo>
                <a:lnTo>
                  <a:pt x="805573" y="4904574"/>
                </a:lnTo>
                <a:lnTo>
                  <a:pt x="793940" y="4922685"/>
                </a:lnTo>
                <a:lnTo>
                  <a:pt x="794753" y="4928069"/>
                </a:lnTo>
                <a:lnTo>
                  <a:pt x="820127" y="4949621"/>
                </a:lnTo>
                <a:lnTo>
                  <a:pt x="826452" y="4951234"/>
                </a:lnTo>
                <a:lnTo>
                  <a:pt x="832662" y="4953228"/>
                </a:lnTo>
                <a:lnTo>
                  <a:pt x="838822" y="4955158"/>
                </a:lnTo>
                <a:lnTo>
                  <a:pt x="844651" y="4957330"/>
                </a:lnTo>
                <a:lnTo>
                  <a:pt x="863130" y="4974856"/>
                </a:lnTo>
                <a:lnTo>
                  <a:pt x="866533" y="4979746"/>
                </a:lnTo>
                <a:lnTo>
                  <a:pt x="869988" y="4984927"/>
                </a:lnTo>
                <a:lnTo>
                  <a:pt x="872604" y="4990337"/>
                </a:lnTo>
                <a:lnTo>
                  <a:pt x="873505" y="4995887"/>
                </a:lnTo>
                <a:lnTo>
                  <a:pt x="872197" y="5001653"/>
                </a:lnTo>
                <a:lnTo>
                  <a:pt x="836498" y="5027549"/>
                </a:lnTo>
                <a:lnTo>
                  <a:pt x="829005" y="5028730"/>
                </a:lnTo>
                <a:lnTo>
                  <a:pt x="821397" y="5029974"/>
                </a:lnTo>
                <a:lnTo>
                  <a:pt x="783285" y="5050840"/>
                </a:lnTo>
                <a:lnTo>
                  <a:pt x="763104" y="5075237"/>
                </a:lnTo>
                <a:lnTo>
                  <a:pt x="757999" y="5082070"/>
                </a:lnTo>
                <a:lnTo>
                  <a:pt x="752792" y="5087289"/>
                </a:lnTo>
                <a:lnTo>
                  <a:pt x="747420" y="5090655"/>
                </a:lnTo>
                <a:lnTo>
                  <a:pt x="742124" y="5092623"/>
                </a:lnTo>
                <a:lnTo>
                  <a:pt x="737209" y="5093093"/>
                </a:lnTo>
                <a:lnTo>
                  <a:pt x="732993" y="5091963"/>
                </a:lnTo>
                <a:lnTo>
                  <a:pt x="730034" y="5088813"/>
                </a:lnTo>
                <a:lnTo>
                  <a:pt x="728103" y="5083898"/>
                </a:lnTo>
                <a:lnTo>
                  <a:pt x="726414" y="5078082"/>
                </a:lnTo>
                <a:lnTo>
                  <a:pt x="724179" y="5072227"/>
                </a:lnTo>
                <a:lnTo>
                  <a:pt x="721004" y="5066715"/>
                </a:lnTo>
                <a:lnTo>
                  <a:pt x="717461" y="5061216"/>
                </a:lnTo>
                <a:lnTo>
                  <a:pt x="714171" y="5055514"/>
                </a:lnTo>
                <a:lnTo>
                  <a:pt x="711708" y="5049380"/>
                </a:lnTo>
                <a:lnTo>
                  <a:pt x="710171" y="5042865"/>
                </a:lnTo>
                <a:lnTo>
                  <a:pt x="709307" y="5036248"/>
                </a:lnTo>
                <a:lnTo>
                  <a:pt x="709269" y="5029708"/>
                </a:lnTo>
                <a:lnTo>
                  <a:pt x="710196" y="5023421"/>
                </a:lnTo>
                <a:lnTo>
                  <a:pt x="712342" y="5017795"/>
                </a:lnTo>
                <a:lnTo>
                  <a:pt x="715543" y="5012804"/>
                </a:lnTo>
                <a:lnTo>
                  <a:pt x="719188" y="5008003"/>
                </a:lnTo>
                <a:lnTo>
                  <a:pt x="722731" y="5002910"/>
                </a:lnTo>
                <a:lnTo>
                  <a:pt x="726046" y="4997691"/>
                </a:lnTo>
                <a:lnTo>
                  <a:pt x="729335" y="4992674"/>
                </a:lnTo>
                <a:lnTo>
                  <a:pt x="732447" y="4987645"/>
                </a:lnTo>
                <a:lnTo>
                  <a:pt x="742581" y="4961623"/>
                </a:lnTo>
                <a:lnTo>
                  <a:pt x="743483" y="4958791"/>
                </a:lnTo>
                <a:lnTo>
                  <a:pt x="744004" y="4957318"/>
                </a:lnTo>
                <a:lnTo>
                  <a:pt x="743889" y="4955324"/>
                </a:lnTo>
                <a:lnTo>
                  <a:pt x="742861" y="4950980"/>
                </a:lnTo>
                <a:lnTo>
                  <a:pt x="724535" y="4905552"/>
                </a:lnTo>
                <a:lnTo>
                  <a:pt x="693953" y="4879403"/>
                </a:lnTo>
                <a:lnTo>
                  <a:pt x="686498" y="4879136"/>
                </a:lnTo>
                <a:lnTo>
                  <a:pt x="679107" y="4879936"/>
                </a:lnTo>
                <a:lnTo>
                  <a:pt x="671626" y="4880368"/>
                </a:lnTo>
                <a:lnTo>
                  <a:pt x="664146" y="4880775"/>
                </a:lnTo>
                <a:lnTo>
                  <a:pt x="656932" y="4881689"/>
                </a:lnTo>
                <a:lnTo>
                  <a:pt x="650176" y="4881943"/>
                </a:lnTo>
                <a:lnTo>
                  <a:pt x="626300" y="4850752"/>
                </a:lnTo>
                <a:lnTo>
                  <a:pt x="626313" y="4842179"/>
                </a:lnTo>
                <a:lnTo>
                  <a:pt x="626414" y="4833556"/>
                </a:lnTo>
                <a:lnTo>
                  <a:pt x="625373" y="4825593"/>
                </a:lnTo>
                <a:lnTo>
                  <a:pt x="600113" y="4799825"/>
                </a:lnTo>
                <a:lnTo>
                  <a:pt x="593102" y="4800727"/>
                </a:lnTo>
                <a:lnTo>
                  <a:pt x="552996" y="4817808"/>
                </a:lnTo>
                <a:lnTo>
                  <a:pt x="525335" y="4849482"/>
                </a:lnTo>
                <a:lnTo>
                  <a:pt x="513156" y="4878019"/>
                </a:lnTo>
                <a:lnTo>
                  <a:pt x="508876" y="4885829"/>
                </a:lnTo>
                <a:lnTo>
                  <a:pt x="503580" y="4891976"/>
                </a:lnTo>
                <a:lnTo>
                  <a:pt x="497941" y="4896700"/>
                </a:lnTo>
                <a:lnTo>
                  <a:pt x="492429" y="4899825"/>
                </a:lnTo>
                <a:lnTo>
                  <a:pt x="487489" y="4901158"/>
                </a:lnTo>
                <a:lnTo>
                  <a:pt x="483666" y="4900282"/>
                </a:lnTo>
                <a:lnTo>
                  <a:pt x="480707" y="4897412"/>
                </a:lnTo>
                <a:lnTo>
                  <a:pt x="477964" y="4893297"/>
                </a:lnTo>
                <a:lnTo>
                  <a:pt x="474751" y="4888687"/>
                </a:lnTo>
                <a:lnTo>
                  <a:pt x="471424" y="4883492"/>
                </a:lnTo>
                <a:lnTo>
                  <a:pt x="468249" y="4877536"/>
                </a:lnTo>
                <a:lnTo>
                  <a:pt x="464565" y="4871516"/>
                </a:lnTo>
                <a:lnTo>
                  <a:pt x="431330" y="4851565"/>
                </a:lnTo>
                <a:lnTo>
                  <a:pt x="424129" y="4850904"/>
                </a:lnTo>
                <a:lnTo>
                  <a:pt x="417144" y="4851590"/>
                </a:lnTo>
                <a:lnTo>
                  <a:pt x="410476" y="4852911"/>
                </a:lnTo>
                <a:lnTo>
                  <a:pt x="404240" y="4854168"/>
                </a:lnTo>
                <a:lnTo>
                  <a:pt x="398487" y="4855730"/>
                </a:lnTo>
                <a:lnTo>
                  <a:pt x="393319" y="4857737"/>
                </a:lnTo>
                <a:lnTo>
                  <a:pt x="389000" y="4859210"/>
                </a:lnTo>
                <a:lnTo>
                  <a:pt x="385749" y="4859096"/>
                </a:lnTo>
                <a:lnTo>
                  <a:pt x="384035" y="4857026"/>
                </a:lnTo>
                <a:lnTo>
                  <a:pt x="383679" y="4853597"/>
                </a:lnTo>
                <a:lnTo>
                  <a:pt x="383971" y="4849355"/>
                </a:lnTo>
                <a:lnTo>
                  <a:pt x="384213" y="4844821"/>
                </a:lnTo>
                <a:lnTo>
                  <a:pt x="384708" y="4840046"/>
                </a:lnTo>
                <a:lnTo>
                  <a:pt x="385686" y="4834928"/>
                </a:lnTo>
                <a:lnTo>
                  <a:pt x="386245" y="4829759"/>
                </a:lnTo>
                <a:lnTo>
                  <a:pt x="362445" y="4802898"/>
                </a:lnTo>
                <a:lnTo>
                  <a:pt x="357733" y="4799850"/>
                </a:lnTo>
                <a:lnTo>
                  <a:pt x="342493" y="4765001"/>
                </a:lnTo>
                <a:lnTo>
                  <a:pt x="342519" y="4757915"/>
                </a:lnTo>
                <a:lnTo>
                  <a:pt x="368693" y="4739411"/>
                </a:lnTo>
                <a:lnTo>
                  <a:pt x="377101" y="4736820"/>
                </a:lnTo>
                <a:lnTo>
                  <a:pt x="414959" y="4711585"/>
                </a:lnTo>
                <a:lnTo>
                  <a:pt x="431253" y="4670602"/>
                </a:lnTo>
                <a:lnTo>
                  <a:pt x="432117" y="4661903"/>
                </a:lnTo>
                <a:lnTo>
                  <a:pt x="433476" y="4652962"/>
                </a:lnTo>
                <a:lnTo>
                  <a:pt x="435076" y="4644047"/>
                </a:lnTo>
                <a:lnTo>
                  <a:pt x="436575" y="4635423"/>
                </a:lnTo>
                <a:lnTo>
                  <a:pt x="438683" y="4626927"/>
                </a:lnTo>
                <a:lnTo>
                  <a:pt x="442125" y="4618431"/>
                </a:lnTo>
                <a:lnTo>
                  <a:pt x="447509" y="4610557"/>
                </a:lnTo>
                <a:lnTo>
                  <a:pt x="454151" y="4603432"/>
                </a:lnTo>
                <a:lnTo>
                  <a:pt x="460921" y="4596142"/>
                </a:lnTo>
                <a:lnTo>
                  <a:pt x="477037" y="4558309"/>
                </a:lnTo>
                <a:lnTo>
                  <a:pt x="481025" y="4530521"/>
                </a:lnTo>
                <a:lnTo>
                  <a:pt x="480694" y="4521987"/>
                </a:lnTo>
                <a:lnTo>
                  <a:pt x="466966" y="4482249"/>
                </a:lnTo>
                <a:lnTo>
                  <a:pt x="431685" y="4457890"/>
                </a:lnTo>
                <a:lnTo>
                  <a:pt x="422605" y="4453051"/>
                </a:lnTo>
                <a:lnTo>
                  <a:pt x="415467" y="4447895"/>
                </a:lnTo>
                <a:lnTo>
                  <a:pt x="409663" y="4443044"/>
                </a:lnTo>
                <a:lnTo>
                  <a:pt x="404291" y="4437799"/>
                </a:lnTo>
                <a:lnTo>
                  <a:pt x="398424" y="4431499"/>
                </a:lnTo>
                <a:lnTo>
                  <a:pt x="391413" y="4424045"/>
                </a:lnTo>
                <a:lnTo>
                  <a:pt x="384086" y="4416005"/>
                </a:lnTo>
                <a:lnTo>
                  <a:pt x="377761" y="4407649"/>
                </a:lnTo>
                <a:lnTo>
                  <a:pt x="373748" y="4399305"/>
                </a:lnTo>
                <a:lnTo>
                  <a:pt x="372846" y="4391596"/>
                </a:lnTo>
                <a:lnTo>
                  <a:pt x="374281" y="4384446"/>
                </a:lnTo>
                <a:lnTo>
                  <a:pt x="377024" y="4377067"/>
                </a:lnTo>
                <a:lnTo>
                  <a:pt x="380047" y="4368673"/>
                </a:lnTo>
                <a:lnTo>
                  <a:pt x="383717" y="4359211"/>
                </a:lnTo>
                <a:lnTo>
                  <a:pt x="388277" y="4349343"/>
                </a:lnTo>
                <a:lnTo>
                  <a:pt x="392518" y="4339335"/>
                </a:lnTo>
                <a:lnTo>
                  <a:pt x="395211" y="4329468"/>
                </a:lnTo>
                <a:lnTo>
                  <a:pt x="395630" y="4320260"/>
                </a:lnTo>
                <a:lnTo>
                  <a:pt x="394500" y="4311738"/>
                </a:lnTo>
                <a:lnTo>
                  <a:pt x="392823" y="4303369"/>
                </a:lnTo>
                <a:lnTo>
                  <a:pt x="391617" y="4294682"/>
                </a:lnTo>
                <a:lnTo>
                  <a:pt x="390563" y="4285449"/>
                </a:lnTo>
                <a:lnTo>
                  <a:pt x="389331" y="4276280"/>
                </a:lnTo>
                <a:lnTo>
                  <a:pt x="388924" y="4267796"/>
                </a:lnTo>
                <a:lnTo>
                  <a:pt x="412267" y="4247172"/>
                </a:lnTo>
                <a:lnTo>
                  <a:pt x="416394" y="4247172"/>
                </a:lnTo>
                <a:lnTo>
                  <a:pt x="431076" y="4259541"/>
                </a:lnTo>
                <a:lnTo>
                  <a:pt x="433603" y="4262589"/>
                </a:lnTo>
                <a:lnTo>
                  <a:pt x="436714" y="4264558"/>
                </a:lnTo>
                <a:lnTo>
                  <a:pt x="440537" y="4265218"/>
                </a:lnTo>
                <a:lnTo>
                  <a:pt x="444665" y="4264952"/>
                </a:lnTo>
                <a:lnTo>
                  <a:pt x="464743" y="4251629"/>
                </a:lnTo>
                <a:lnTo>
                  <a:pt x="467994" y="4249496"/>
                </a:lnTo>
                <a:lnTo>
                  <a:pt x="477850" y="4272864"/>
                </a:lnTo>
                <a:lnTo>
                  <a:pt x="477748" y="4277258"/>
                </a:lnTo>
                <a:lnTo>
                  <a:pt x="477342" y="4281347"/>
                </a:lnTo>
                <a:lnTo>
                  <a:pt x="477126" y="4285996"/>
                </a:lnTo>
                <a:lnTo>
                  <a:pt x="484797" y="4326864"/>
                </a:lnTo>
                <a:lnTo>
                  <a:pt x="492721" y="4350638"/>
                </a:lnTo>
                <a:lnTo>
                  <a:pt x="495160" y="4358017"/>
                </a:lnTo>
                <a:lnTo>
                  <a:pt x="502119" y="4390453"/>
                </a:lnTo>
                <a:lnTo>
                  <a:pt x="501967" y="4398251"/>
                </a:lnTo>
                <a:lnTo>
                  <a:pt x="502348" y="4405985"/>
                </a:lnTo>
                <a:lnTo>
                  <a:pt x="527062" y="4436427"/>
                </a:lnTo>
                <a:lnTo>
                  <a:pt x="549401" y="4448314"/>
                </a:lnTo>
                <a:lnTo>
                  <a:pt x="555155" y="4451997"/>
                </a:lnTo>
                <a:lnTo>
                  <a:pt x="558926" y="4455655"/>
                </a:lnTo>
                <a:lnTo>
                  <a:pt x="561174" y="4459008"/>
                </a:lnTo>
                <a:lnTo>
                  <a:pt x="562241" y="4462424"/>
                </a:lnTo>
                <a:lnTo>
                  <a:pt x="562419" y="4466272"/>
                </a:lnTo>
                <a:lnTo>
                  <a:pt x="561149" y="4470400"/>
                </a:lnTo>
                <a:lnTo>
                  <a:pt x="558482" y="4474540"/>
                </a:lnTo>
                <a:lnTo>
                  <a:pt x="555688" y="4478972"/>
                </a:lnTo>
                <a:lnTo>
                  <a:pt x="554062" y="4483938"/>
                </a:lnTo>
                <a:lnTo>
                  <a:pt x="553770" y="4489589"/>
                </a:lnTo>
                <a:lnTo>
                  <a:pt x="554202" y="4495596"/>
                </a:lnTo>
                <a:lnTo>
                  <a:pt x="585304" y="4524387"/>
                </a:lnTo>
                <a:lnTo>
                  <a:pt x="598258" y="4526508"/>
                </a:lnTo>
                <a:lnTo>
                  <a:pt x="606437" y="4527943"/>
                </a:lnTo>
                <a:lnTo>
                  <a:pt x="615353" y="4529455"/>
                </a:lnTo>
                <a:lnTo>
                  <a:pt x="624166" y="4530204"/>
                </a:lnTo>
                <a:lnTo>
                  <a:pt x="632104" y="4529366"/>
                </a:lnTo>
                <a:lnTo>
                  <a:pt x="638556" y="4526432"/>
                </a:lnTo>
                <a:lnTo>
                  <a:pt x="643839" y="4521987"/>
                </a:lnTo>
                <a:lnTo>
                  <a:pt x="648538" y="4516894"/>
                </a:lnTo>
                <a:lnTo>
                  <a:pt x="653224" y="4511967"/>
                </a:lnTo>
                <a:lnTo>
                  <a:pt x="657974" y="4506849"/>
                </a:lnTo>
                <a:lnTo>
                  <a:pt x="662343" y="4501438"/>
                </a:lnTo>
                <a:lnTo>
                  <a:pt x="666140" y="4496955"/>
                </a:lnTo>
                <a:lnTo>
                  <a:pt x="669137" y="4494568"/>
                </a:lnTo>
                <a:lnTo>
                  <a:pt x="670979" y="4494999"/>
                </a:lnTo>
                <a:lnTo>
                  <a:pt x="671779" y="4497501"/>
                </a:lnTo>
                <a:lnTo>
                  <a:pt x="672109" y="4501133"/>
                </a:lnTo>
                <a:lnTo>
                  <a:pt x="672503" y="4504956"/>
                </a:lnTo>
                <a:lnTo>
                  <a:pt x="672985" y="4508703"/>
                </a:lnTo>
                <a:lnTo>
                  <a:pt x="673277" y="4512754"/>
                </a:lnTo>
                <a:lnTo>
                  <a:pt x="673506" y="4517199"/>
                </a:lnTo>
                <a:lnTo>
                  <a:pt x="673773" y="4522088"/>
                </a:lnTo>
                <a:lnTo>
                  <a:pt x="673747" y="4527435"/>
                </a:lnTo>
                <a:lnTo>
                  <a:pt x="673455" y="4533036"/>
                </a:lnTo>
                <a:lnTo>
                  <a:pt x="673646" y="4538687"/>
                </a:lnTo>
                <a:lnTo>
                  <a:pt x="703567" y="4567148"/>
                </a:lnTo>
                <a:lnTo>
                  <a:pt x="710463" y="4568494"/>
                </a:lnTo>
                <a:lnTo>
                  <a:pt x="717181" y="4569853"/>
                </a:lnTo>
                <a:lnTo>
                  <a:pt x="723341" y="4571212"/>
                </a:lnTo>
                <a:lnTo>
                  <a:pt x="729030" y="4572304"/>
                </a:lnTo>
                <a:lnTo>
                  <a:pt x="734593" y="4573270"/>
                </a:lnTo>
                <a:lnTo>
                  <a:pt x="740359" y="4574273"/>
                </a:lnTo>
                <a:lnTo>
                  <a:pt x="746290" y="4575492"/>
                </a:lnTo>
                <a:lnTo>
                  <a:pt x="752081" y="4576762"/>
                </a:lnTo>
                <a:lnTo>
                  <a:pt x="757593" y="4577702"/>
                </a:lnTo>
                <a:lnTo>
                  <a:pt x="778357" y="4568647"/>
                </a:lnTo>
                <a:lnTo>
                  <a:pt x="777455" y="4564735"/>
                </a:lnTo>
                <a:lnTo>
                  <a:pt x="758786" y="4539754"/>
                </a:lnTo>
                <a:lnTo>
                  <a:pt x="754481" y="4534547"/>
                </a:lnTo>
                <a:lnTo>
                  <a:pt x="740727" y="4502696"/>
                </a:lnTo>
                <a:lnTo>
                  <a:pt x="738479" y="4494872"/>
                </a:lnTo>
                <a:lnTo>
                  <a:pt x="735812" y="4487557"/>
                </a:lnTo>
                <a:lnTo>
                  <a:pt x="732523" y="4481347"/>
                </a:lnTo>
                <a:lnTo>
                  <a:pt x="728916" y="4475975"/>
                </a:lnTo>
                <a:lnTo>
                  <a:pt x="725436" y="4470742"/>
                </a:lnTo>
                <a:lnTo>
                  <a:pt x="722566" y="4464964"/>
                </a:lnTo>
                <a:lnTo>
                  <a:pt x="720686" y="4459224"/>
                </a:lnTo>
                <a:lnTo>
                  <a:pt x="719556" y="4453826"/>
                </a:lnTo>
                <a:lnTo>
                  <a:pt x="718629" y="4447705"/>
                </a:lnTo>
                <a:lnTo>
                  <a:pt x="717397" y="4439780"/>
                </a:lnTo>
                <a:lnTo>
                  <a:pt x="715975" y="4429328"/>
                </a:lnTo>
                <a:lnTo>
                  <a:pt x="714616" y="4417352"/>
                </a:lnTo>
                <a:lnTo>
                  <a:pt x="712965" y="4405426"/>
                </a:lnTo>
                <a:lnTo>
                  <a:pt x="690575" y="4366386"/>
                </a:lnTo>
                <a:lnTo>
                  <a:pt x="647941" y="4351121"/>
                </a:lnTo>
                <a:lnTo>
                  <a:pt x="638606" y="4350245"/>
                </a:lnTo>
                <a:lnTo>
                  <a:pt x="629793" y="4348657"/>
                </a:lnTo>
                <a:lnTo>
                  <a:pt x="594448" y="4325277"/>
                </a:lnTo>
                <a:lnTo>
                  <a:pt x="587882" y="4291812"/>
                </a:lnTo>
                <a:lnTo>
                  <a:pt x="588238" y="4282884"/>
                </a:lnTo>
                <a:lnTo>
                  <a:pt x="610666" y="4261688"/>
                </a:lnTo>
                <a:lnTo>
                  <a:pt x="616153" y="4262107"/>
                </a:lnTo>
                <a:lnTo>
                  <a:pt x="621563" y="4264228"/>
                </a:lnTo>
                <a:lnTo>
                  <a:pt x="626922" y="4267098"/>
                </a:lnTo>
                <a:lnTo>
                  <a:pt x="632269" y="4269740"/>
                </a:lnTo>
                <a:lnTo>
                  <a:pt x="637184" y="4272203"/>
                </a:lnTo>
                <a:lnTo>
                  <a:pt x="641616" y="4274845"/>
                </a:lnTo>
                <a:lnTo>
                  <a:pt x="646201" y="4277144"/>
                </a:lnTo>
                <a:lnTo>
                  <a:pt x="651522" y="4278566"/>
                </a:lnTo>
                <a:lnTo>
                  <a:pt x="658037" y="4278414"/>
                </a:lnTo>
                <a:lnTo>
                  <a:pt x="665111" y="4277131"/>
                </a:lnTo>
                <a:lnTo>
                  <a:pt x="671855" y="4275912"/>
                </a:lnTo>
                <a:lnTo>
                  <a:pt x="688289" y="4300740"/>
                </a:lnTo>
                <a:lnTo>
                  <a:pt x="689419" y="4308563"/>
                </a:lnTo>
                <a:lnTo>
                  <a:pt x="704557" y="4332566"/>
                </a:lnTo>
                <a:lnTo>
                  <a:pt x="709345" y="4332097"/>
                </a:lnTo>
                <a:lnTo>
                  <a:pt x="734504" y="4309821"/>
                </a:lnTo>
                <a:lnTo>
                  <a:pt x="739038" y="4303623"/>
                </a:lnTo>
                <a:lnTo>
                  <a:pt x="744448" y="4298543"/>
                </a:lnTo>
                <a:lnTo>
                  <a:pt x="750697" y="4295546"/>
                </a:lnTo>
                <a:lnTo>
                  <a:pt x="757288" y="4293958"/>
                </a:lnTo>
                <a:lnTo>
                  <a:pt x="764311" y="4292460"/>
                </a:lnTo>
                <a:lnTo>
                  <a:pt x="771804" y="4289717"/>
                </a:lnTo>
                <a:lnTo>
                  <a:pt x="779792" y="4285246"/>
                </a:lnTo>
                <a:lnTo>
                  <a:pt x="787984" y="4279938"/>
                </a:lnTo>
                <a:lnTo>
                  <a:pt x="796036" y="4274451"/>
                </a:lnTo>
                <a:lnTo>
                  <a:pt x="803605" y="4269460"/>
                </a:lnTo>
                <a:lnTo>
                  <a:pt x="810133" y="4264926"/>
                </a:lnTo>
                <a:lnTo>
                  <a:pt x="815721" y="4260684"/>
                </a:lnTo>
                <a:lnTo>
                  <a:pt x="821054" y="4257332"/>
                </a:lnTo>
                <a:lnTo>
                  <a:pt x="826808" y="4255439"/>
                </a:lnTo>
                <a:lnTo>
                  <a:pt x="832802" y="4256036"/>
                </a:lnTo>
                <a:lnTo>
                  <a:pt x="838606" y="4258551"/>
                </a:lnTo>
                <a:lnTo>
                  <a:pt x="844499" y="4261192"/>
                </a:lnTo>
                <a:lnTo>
                  <a:pt x="850747" y="4262196"/>
                </a:lnTo>
                <a:lnTo>
                  <a:pt x="857224" y="4260913"/>
                </a:lnTo>
                <a:lnTo>
                  <a:pt x="863638" y="4258373"/>
                </a:lnTo>
                <a:lnTo>
                  <a:pt x="870051" y="4255261"/>
                </a:lnTo>
                <a:lnTo>
                  <a:pt x="876553" y="4252328"/>
                </a:lnTo>
                <a:lnTo>
                  <a:pt x="882878" y="4249432"/>
                </a:lnTo>
                <a:lnTo>
                  <a:pt x="888873" y="4246397"/>
                </a:lnTo>
                <a:lnTo>
                  <a:pt x="894765" y="4243793"/>
                </a:lnTo>
                <a:lnTo>
                  <a:pt x="900785" y="4242193"/>
                </a:lnTo>
                <a:lnTo>
                  <a:pt x="906513" y="4241965"/>
                </a:lnTo>
                <a:lnTo>
                  <a:pt x="911783" y="4242739"/>
                </a:lnTo>
                <a:lnTo>
                  <a:pt x="917219" y="4244098"/>
                </a:lnTo>
                <a:lnTo>
                  <a:pt x="923429" y="4245571"/>
                </a:lnTo>
                <a:lnTo>
                  <a:pt x="930313" y="4247387"/>
                </a:lnTo>
                <a:lnTo>
                  <a:pt x="937425" y="4249610"/>
                </a:lnTo>
                <a:lnTo>
                  <a:pt x="944829" y="4251642"/>
                </a:lnTo>
                <a:lnTo>
                  <a:pt x="952588" y="4252836"/>
                </a:lnTo>
                <a:lnTo>
                  <a:pt x="960501" y="4252696"/>
                </a:lnTo>
                <a:lnTo>
                  <a:pt x="968362" y="4251629"/>
                </a:lnTo>
                <a:lnTo>
                  <a:pt x="976198" y="4250461"/>
                </a:lnTo>
                <a:lnTo>
                  <a:pt x="984097" y="4249978"/>
                </a:lnTo>
                <a:lnTo>
                  <a:pt x="1023747" y="4262589"/>
                </a:lnTo>
                <a:lnTo>
                  <a:pt x="1029398" y="4267466"/>
                </a:lnTo>
                <a:lnTo>
                  <a:pt x="1037704" y="4271009"/>
                </a:lnTo>
                <a:lnTo>
                  <a:pt x="1050277" y="4272965"/>
                </a:lnTo>
                <a:lnTo>
                  <a:pt x="1065453" y="4273918"/>
                </a:lnTo>
                <a:lnTo>
                  <a:pt x="1080084" y="4273791"/>
                </a:lnTo>
                <a:lnTo>
                  <a:pt x="1091082" y="4272559"/>
                </a:lnTo>
                <a:lnTo>
                  <a:pt x="1097064" y="4270235"/>
                </a:lnTo>
                <a:lnTo>
                  <a:pt x="1099629" y="4266895"/>
                </a:lnTo>
                <a:lnTo>
                  <a:pt x="1100061" y="4262551"/>
                </a:lnTo>
                <a:lnTo>
                  <a:pt x="1099692" y="4257243"/>
                </a:lnTo>
                <a:lnTo>
                  <a:pt x="1097876" y="4250156"/>
                </a:lnTo>
                <a:lnTo>
                  <a:pt x="1094231" y="4241723"/>
                </a:lnTo>
                <a:lnTo>
                  <a:pt x="1090536" y="4233849"/>
                </a:lnTo>
                <a:lnTo>
                  <a:pt x="1088555" y="4228426"/>
                </a:lnTo>
                <a:lnTo>
                  <a:pt x="1088656" y="4226280"/>
                </a:lnTo>
                <a:lnTo>
                  <a:pt x="1089952" y="4226433"/>
                </a:lnTo>
                <a:lnTo>
                  <a:pt x="1092301" y="4227957"/>
                </a:lnTo>
                <a:lnTo>
                  <a:pt x="1095578" y="4229988"/>
                </a:lnTo>
                <a:lnTo>
                  <a:pt x="1129004" y="4260824"/>
                </a:lnTo>
                <a:lnTo>
                  <a:pt x="1135367" y="4271060"/>
                </a:lnTo>
                <a:lnTo>
                  <a:pt x="1141844" y="4281131"/>
                </a:lnTo>
                <a:lnTo>
                  <a:pt x="1147914" y="4290301"/>
                </a:lnTo>
                <a:lnTo>
                  <a:pt x="1153528" y="4298924"/>
                </a:lnTo>
                <a:lnTo>
                  <a:pt x="1159484" y="4307674"/>
                </a:lnTo>
                <a:lnTo>
                  <a:pt x="1166520" y="4317212"/>
                </a:lnTo>
                <a:lnTo>
                  <a:pt x="1174203" y="4327766"/>
                </a:lnTo>
                <a:lnTo>
                  <a:pt x="1182077" y="4338637"/>
                </a:lnTo>
                <a:lnTo>
                  <a:pt x="1190955" y="4349115"/>
                </a:lnTo>
                <a:lnTo>
                  <a:pt x="1228966" y="4374870"/>
                </a:lnTo>
                <a:lnTo>
                  <a:pt x="1256512" y="4382630"/>
                </a:lnTo>
                <a:lnTo>
                  <a:pt x="1268145" y="4380318"/>
                </a:lnTo>
                <a:lnTo>
                  <a:pt x="1278585" y="4374476"/>
                </a:lnTo>
                <a:lnTo>
                  <a:pt x="1287106" y="4366615"/>
                </a:lnTo>
                <a:lnTo>
                  <a:pt x="1293012" y="4358220"/>
                </a:lnTo>
                <a:lnTo>
                  <a:pt x="1295679" y="4349711"/>
                </a:lnTo>
                <a:lnTo>
                  <a:pt x="1295501" y="4340542"/>
                </a:lnTo>
                <a:lnTo>
                  <a:pt x="1278001" y="4299343"/>
                </a:lnTo>
                <a:lnTo>
                  <a:pt x="1248752" y="4261942"/>
                </a:lnTo>
                <a:lnTo>
                  <a:pt x="1217269" y="4230560"/>
                </a:lnTo>
                <a:lnTo>
                  <a:pt x="1209090" y="4222661"/>
                </a:lnTo>
                <a:lnTo>
                  <a:pt x="1181315" y="4183964"/>
                </a:lnTo>
                <a:lnTo>
                  <a:pt x="1173378" y="4158907"/>
                </a:lnTo>
                <a:lnTo>
                  <a:pt x="1173543" y="4151858"/>
                </a:lnTo>
                <a:lnTo>
                  <a:pt x="1187805" y="4099877"/>
                </a:lnTo>
                <a:lnTo>
                  <a:pt x="1206030" y="4064939"/>
                </a:lnTo>
                <a:lnTo>
                  <a:pt x="1227975" y="4049090"/>
                </a:lnTo>
                <a:lnTo>
                  <a:pt x="1231709" y="4050169"/>
                </a:lnTo>
                <a:lnTo>
                  <a:pt x="1235303" y="4052379"/>
                </a:lnTo>
                <a:lnTo>
                  <a:pt x="1239342" y="4054729"/>
                </a:lnTo>
                <a:lnTo>
                  <a:pt x="1243711" y="4057713"/>
                </a:lnTo>
                <a:lnTo>
                  <a:pt x="1248028" y="4061548"/>
                </a:lnTo>
                <a:lnTo>
                  <a:pt x="1252562" y="4064812"/>
                </a:lnTo>
                <a:lnTo>
                  <a:pt x="1257553" y="4066146"/>
                </a:lnTo>
                <a:lnTo>
                  <a:pt x="1263561" y="4064850"/>
                </a:lnTo>
                <a:lnTo>
                  <a:pt x="1270127" y="4061764"/>
                </a:lnTo>
                <a:lnTo>
                  <a:pt x="1275943" y="4057827"/>
                </a:lnTo>
                <a:lnTo>
                  <a:pt x="1279702" y="4053941"/>
                </a:lnTo>
                <a:lnTo>
                  <a:pt x="1280312" y="4050233"/>
                </a:lnTo>
                <a:lnTo>
                  <a:pt x="1278661" y="4046359"/>
                </a:lnTo>
                <a:lnTo>
                  <a:pt x="1276350" y="4042575"/>
                </a:lnTo>
                <a:lnTo>
                  <a:pt x="1275041" y="4039146"/>
                </a:lnTo>
                <a:lnTo>
                  <a:pt x="1283792" y="4027690"/>
                </a:lnTo>
                <a:lnTo>
                  <a:pt x="1287945" y="4026623"/>
                </a:lnTo>
                <a:lnTo>
                  <a:pt x="1317015" y="4005656"/>
                </a:lnTo>
                <a:lnTo>
                  <a:pt x="1323124" y="4000563"/>
                </a:lnTo>
                <a:lnTo>
                  <a:pt x="1352194" y="3966425"/>
                </a:lnTo>
                <a:lnTo>
                  <a:pt x="1356156" y="3959694"/>
                </a:lnTo>
                <a:lnTo>
                  <a:pt x="1360614" y="3952786"/>
                </a:lnTo>
                <a:lnTo>
                  <a:pt x="1373797" y="3913479"/>
                </a:lnTo>
                <a:lnTo>
                  <a:pt x="1373797" y="3904703"/>
                </a:lnTo>
                <a:lnTo>
                  <a:pt x="1375003" y="3896347"/>
                </a:lnTo>
                <a:lnTo>
                  <a:pt x="1397368" y="3864571"/>
                </a:lnTo>
                <a:lnTo>
                  <a:pt x="1425295" y="3860203"/>
                </a:lnTo>
                <a:lnTo>
                  <a:pt x="1432356" y="3859212"/>
                </a:lnTo>
                <a:lnTo>
                  <a:pt x="1470139" y="3850906"/>
                </a:lnTo>
                <a:lnTo>
                  <a:pt x="1507769" y="3829786"/>
                </a:lnTo>
                <a:lnTo>
                  <a:pt x="1524279" y="3803116"/>
                </a:lnTo>
                <a:lnTo>
                  <a:pt x="1528025" y="3796639"/>
                </a:lnTo>
                <a:lnTo>
                  <a:pt x="1550022" y="3777868"/>
                </a:lnTo>
                <a:lnTo>
                  <a:pt x="1556435" y="3777919"/>
                </a:lnTo>
                <a:lnTo>
                  <a:pt x="1562900" y="3778250"/>
                </a:lnTo>
                <a:lnTo>
                  <a:pt x="1568932" y="3777691"/>
                </a:lnTo>
                <a:lnTo>
                  <a:pt x="1598371" y="3758984"/>
                </a:lnTo>
                <a:lnTo>
                  <a:pt x="1601520" y="3756139"/>
                </a:lnTo>
                <a:lnTo>
                  <a:pt x="1604251" y="3753954"/>
                </a:lnTo>
                <a:lnTo>
                  <a:pt x="1606486" y="3752291"/>
                </a:lnTo>
                <a:lnTo>
                  <a:pt x="1608454" y="3750792"/>
                </a:lnTo>
                <a:lnTo>
                  <a:pt x="1610385" y="3749128"/>
                </a:lnTo>
                <a:lnTo>
                  <a:pt x="1611845" y="3747935"/>
                </a:lnTo>
                <a:lnTo>
                  <a:pt x="1612811" y="3747223"/>
                </a:lnTo>
                <a:lnTo>
                  <a:pt x="1614131" y="3745649"/>
                </a:lnTo>
                <a:lnTo>
                  <a:pt x="1636229" y="3708361"/>
                </a:lnTo>
                <a:lnTo>
                  <a:pt x="1645932" y="3668636"/>
                </a:lnTo>
                <a:lnTo>
                  <a:pt x="1646313" y="3657739"/>
                </a:lnTo>
                <a:lnTo>
                  <a:pt x="1645640" y="3646665"/>
                </a:lnTo>
                <a:lnTo>
                  <a:pt x="1645323" y="3636784"/>
                </a:lnTo>
                <a:lnTo>
                  <a:pt x="1646770" y="3629431"/>
                </a:lnTo>
                <a:lnTo>
                  <a:pt x="1650111" y="3626078"/>
                </a:lnTo>
                <a:lnTo>
                  <a:pt x="1654555" y="3625811"/>
                </a:lnTo>
                <a:lnTo>
                  <a:pt x="1660258" y="3626446"/>
                </a:lnTo>
                <a:lnTo>
                  <a:pt x="1667357" y="3625799"/>
                </a:lnTo>
                <a:lnTo>
                  <a:pt x="1706435" y="3614115"/>
                </a:lnTo>
                <a:lnTo>
                  <a:pt x="1746732" y="3596754"/>
                </a:lnTo>
                <a:lnTo>
                  <a:pt x="1785226" y="3576078"/>
                </a:lnTo>
                <a:lnTo>
                  <a:pt x="1796745" y="3569461"/>
                </a:lnTo>
                <a:lnTo>
                  <a:pt x="1808073" y="3564254"/>
                </a:lnTo>
                <a:lnTo>
                  <a:pt x="1818779" y="3560826"/>
                </a:lnTo>
                <a:lnTo>
                  <a:pt x="1828520" y="3558819"/>
                </a:lnTo>
                <a:lnTo>
                  <a:pt x="1837677" y="3557981"/>
                </a:lnTo>
                <a:lnTo>
                  <a:pt x="1846618" y="3558019"/>
                </a:lnTo>
                <a:lnTo>
                  <a:pt x="1854657" y="3559492"/>
                </a:lnTo>
                <a:lnTo>
                  <a:pt x="1861578" y="3562299"/>
                </a:lnTo>
                <a:lnTo>
                  <a:pt x="1868424" y="3565309"/>
                </a:lnTo>
                <a:lnTo>
                  <a:pt x="1876285" y="3567366"/>
                </a:lnTo>
                <a:lnTo>
                  <a:pt x="1885048" y="3568661"/>
                </a:lnTo>
                <a:lnTo>
                  <a:pt x="1893989" y="3569588"/>
                </a:lnTo>
                <a:lnTo>
                  <a:pt x="1903260" y="3569347"/>
                </a:lnTo>
                <a:lnTo>
                  <a:pt x="1942350" y="3548494"/>
                </a:lnTo>
                <a:lnTo>
                  <a:pt x="1973237" y="3523843"/>
                </a:lnTo>
                <a:lnTo>
                  <a:pt x="1983422" y="3515398"/>
                </a:lnTo>
                <a:lnTo>
                  <a:pt x="2022602" y="3490061"/>
                </a:lnTo>
                <a:lnTo>
                  <a:pt x="2068779" y="3477310"/>
                </a:lnTo>
                <a:lnTo>
                  <a:pt x="2080590" y="3475189"/>
                </a:lnTo>
                <a:lnTo>
                  <a:pt x="2091753" y="3473348"/>
                </a:lnTo>
                <a:lnTo>
                  <a:pt x="2102167" y="3471989"/>
                </a:lnTo>
                <a:lnTo>
                  <a:pt x="2112086" y="3470414"/>
                </a:lnTo>
                <a:lnTo>
                  <a:pt x="2121738" y="3467912"/>
                </a:lnTo>
                <a:lnTo>
                  <a:pt x="2130272" y="3464534"/>
                </a:lnTo>
                <a:lnTo>
                  <a:pt x="2137562" y="3460686"/>
                </a:lnTo>
                <a:lnTo>
                  <a:pt x="2144953" y="3456165"/>
                </a:lnTo>
                <a:lnTo>
                  <a:pt x="2153792" y="3450780"/>
                </a:lnTo>
                <a:lnTo>
                  <a:pt x="2164473" y="3444278"/>
                </a:lnTo>
                <a:lnTo>
                  <a:pt x="2175916" y="3437039"/>
                </a:lnTo>
                <a:lnTo>
                  <a:pt x="2187384" y="3429723"/>
                </a:lnTo>
                <a:lnTo>
                  <a:pt x="2198116" y="3422992"/>
                </a:lnTo>
                <a:lnTo>
                  <a:pt x="2207501" y="3417722"/>
                </a:lnTo>
                <a:lnTo>
                  <a:pt x="2215781" y="3413531"/>
                </a:lnTo>
                <a:lnTo>
                  <a:pt x="2223376" y="3409200"/>
                </a:lnTo>
                <a:lnTo>
                  <a:pt x="2230691" y="3403523"/>
                </a:lnTo>
                <a:lnTo>
                  <a:pt x="2236774" y="3395992"/>
                </a:lnTo>
                <a:lnTo>
                  <a:pt x="2241524" y="3387521"/>
                </a:lnTo>
                <a:lnTo>
                  <a:pt x="2246655" y="3379063"/>
                </a:lnTo>
                <a:lnTo>
                  <a:pt x="2286609" y="3356711"/>
                </a:lnTo>
                <a:lnTo>
                  <a:pt x="2320925" y="3346361"/>
                </a:lnTo>
                <a:lnTo>
                  <a:pt x="2331872" y="3343440"/>
                </a:lnTo>
                <a:lnTo>
                  <a:pt x="2377122" y="3322002"/>
                </a:lnTo>
                <a:lnTo>
                  <a:pt x="2391714" y="3298913"/>
                </a:lnTo>
                <a:lnTo>
                  <a:pt x="2391600" y="3290760"/>
                </a:lnTo>
                <a:lnTo>
                  <a:pt x="2365286" y="3262274"/>
                </a:lnTo>
                <a:lnTo>
                  <a:pt x="2348090" y="3257461"/>
                </a:lnTo>
                <a:lnTo>
                  <a:pt x="2338870" y="3255352"/>
                </a:lnTo>
                <a:lnTo>
                  <a:pt x="2301125" y="3229762"/>
                </a:lnTo>
                <a:lnTo>
                  <a:pt x="2293886" y="3210991"/>
                </a:lnTo>
                <a:lnTo>
                  <a:pt x="2295194" y="3200704"/>
                </a:lnTo>
                <a:lnTo>
                  <a:pt x="2317330" y="3163011"/>
                </a:lnTo>
                <a:lnTo>
                  <a:pt x="2325611" y="3154959"/>
                </a:lnTo>
                <a:lnTo>
                  <a:pt x="2332926" y="3146221"/>
                </a:lnTo>
                <a:lnTo>
                  <a:pt x="2339454" y="3136391"/>
                </a:lnTo>
                <a:lnTo>
                  <a:pt x="2345537" y="3126244"/>
                </a:lnTo>
                <a:lnTo>
                  <a:pt x="2350008" y="3116808"/>
                </a:lnTo>
                <a:lnTo>
                  <a:pt x="2351735" y="3109099"/>
                </a:lnTo>
                <a:lnTo>
                  <a:pt x="2349944" y="3103600"/>
                </a:lnTo>
                <a:lnTo>
                  <a:pt x="2345397" y="3099904"/>
                </a:lnTo>
                <a:lnTo>
                  <a:pt x="2339263" y="3097695"/>
                </a:lnTo>
                <a:lnTo>
                  <a:pt x="2332748" y="3096641"/>
                </a:lnTo>
                <a:lnTo>
                  <a:pt x="2325903" y="3096933"/>
                </a:lnTo>
                <a:lnTo>
                  <a:pt x="2291206" y="3114382"/>
                </a:lnTo>
                <a:lnTo>
                  <a:pt x="2285961" y="3119297"/>
                </a:lnTo>
                <a:lnTo>
                  <a:pt x="2281415" y="3122345"/>
                </a:lnTo>
                <a:lnTo>
                  <a:pt x="2278367" y="3122726"/>
                </a:lnTo>
                <a:lnTo>
                  <a:pt x="2276665" y="3121304"/>
                </a:lnTo>
                <a:lnTo>
                  <a:pt x="2274925" y="3119094"/>
                </a:lnTo>
                <a:lnTo>
                  <a:pt x="2271788" y="3117151"/>
                </a:lnTo>
                <a:lnTo>
                  <a:pt x="2266975" y="3114890"/>
                </a:lnTo>
                <a:lnTo>
                  <a:pt x="2261336" y="3112109"/>
                </a:lnTo>
                <a:lnTo>
                  <a:pt x="2255126" y="3110344"/>
                </a:lnTo>
                <a:lnTo>
                  <a:pt x="2221750" y="3137407"/>
                </a:lnTo>
                <a:lnTo>
                  <a:pt x="2215705" y="3144011"/>
                </a:lnTo>
                <a:lnTo>
                  <a:pt x="2210066" y="3150273"/>
                </a:lnTo>
                <a:lnTo>
                  <a:pt x="2205443" y="3156864"/>
                </a:lnTo>
                <a:lnTo>
                  <a:pt x="2202446" y="3164408"/>
                </a:lnTo>
                <a:lnTo>
                  <a:pt x="2201202" y="3173082"/>
                </a:lnTo>
                <a:lnTo>
                  <a:pt x="2201468" y="3182277"/>
                </a:lnTo>
                <a:lnTo>
                  <a:pt x="2226487" y="3220986"/>
                </a:lnTo>
                <a:lnTo>
                  <a:pt x="2233320" y="3228009"/>
                </a:lnTo>
                <a:lnTo>
                  <a:pt x="2254478" y="3265309"/>
                </a:lnTo>
                <a:lnTo>
                  <a:pt x="2254758" y="3272459"/>
                </a:lnTo>
                <a:lnTo>
                  <a:pt x="2253792" y="3279254"/>
                </a:lnTo>
                <a:lnTo>
                  <a:pt x="2226729" y="3308972"/>
                </a:lnTo>
                <a:lnTo>
                  <a:pt x="2204529" y="3316808"/>
                </a:lnTo>
                <a:lnTo>
                  <a:pt x="2196693" y="3316058"/>
                </a:lnTo>
                <a:lnTo>
                  <a:pt x="2188895" y="3313696"/>
                </a:lnTo>
                <a:lnTo>
                  <a:pt x="2180983" y="3310483"/>
                </a:lnTo>
                <a:lnTo>
                  <a:pt x="2172779" y="3307206"/>
                </a:lnTo>
                <a:lnTo>
                  <a:pt x="2164499" y="3303536"/>
                </a:lnTo>
                <a:lnTo>
                  <a:pt x="2156396" y="3299358"/>
                </a:lnTo>
                <a:lnTo>
                  <a:pt x="2148420" y="3295650"/>
                </a:lnTo>
                <a:lnTo>
                  <a:pt x="2140521" y="3293440"/>
                </a:lnTo>
                <a:lnTo>
                  <a:pt x="2132368" y="3292894"/>
                </a:lnTo>
                <a:lnTo>
                  <a:pt x="2124341" y="3293516"/>
                </a:lnTo>
                <a:lnTo>
                  <a:pt x="2117445" y="3295408"/>
                </a:lnTo>
                <a:lnTo>
                  <a:pt x="2112645" y="3298634"/>
                </a:lnTo>
                <a:lnTo>
                  <a:pt x="2110409" y="3303549"/>
                </a:lnTo>
                <a:lnTo>
                  <a:pt x="2110244" y="3309886"/>
                </a:lnTo>
                <a:lnTo>
                  <a:pt x="2111730" y="3316757"/>
                </a:lnTo>
                <a:lnTo>
                  <a:pt x="2114423" y="3323310"/>
                </a:lnTo>
                <a:lnTo>
                  <a:pt x="2118969" y="3328987"/>
                </a:lnTo>
                <a:lnTo>
                  <a:pt x="2125230" y="3334169"/>
                </a:lnTo>
                <a:lnTo>
                  <a:pt x="2131682" y="3339376"/>
                </a:lnTo>
                <a:lnTo>
                  <a:pt x="2136787" y="3345116"/>
                </a:lnTo>
                <a:lnTo>
                  <a:pt x="2140305" y="3351695"/>
                </a:lnTo>
                <a:lnTo>
                  <a:pt x="2142858" y="3358603"/>
                </a:lnTo>
                <a:lnTo>
                  <a:pt x="2144267" y="3365068"/>
                </a:lnTo>
                <a:lnTo>
                  <a:pt x="2144293" y="3370300"/>
                </a:lnTo>
                <a:lnTo>
                  <a:pt x="2142896" y="3373551"/>
                </a:lnTo>
                <a:lnTo>
                  <a:pt x="2140204" y="3375279"/>
                </a:lnTo>
                <a:lnTo>
                  <a:pt x="2136305" y="3376523"/>
                </a:lnTo>
                <a:lnTo>
                  <a:pt x="2131263" y="3378339"/>
                </a:lnTo>
                <a:lnTo>
                  <a:pt x="2091639" y="3390150"/>
                </a:lnTo>
                <a:lnTo>
                  <a:pt x="2080602" y="3390684"/>
                </a:lnTo>
                <a:lnTo>
                  <a:pt x="2069363" y="3390366"/>
                </a:lnTo>
                <a:lnTo>
                  <a:pt x="2058593" y="3388994"/>
                </a:lnTo>
                <a:lnTo>
                  <a:pt x="2049132" y="3385985"/>
                </a:lnTo>
                <a:lnTo>
                  <a:pt x="2040724" y="3381705"/>
                </a:lnTo>
                <a:lnTo>
                  <a:pt x="2032419" y="3377298"/>
                </a:lnTo>
                <a:lnTo>
                  <a:pt x="2023211" y="3373932"/>
                </a:lnTo>
                <a:lnTo>
                  <a:pt x="2013026" y="3371799"/>
                </a:lnTo>
                <a:lnTo>
                  <a:pt x="2002663" y="3370389"/>
                </a:lnTo>
                <a:lnTo>
                  <a:pt x="1992414" y="3369843"/>
                </a:lnTo>
                <a:lnTo>
                  <a:pt x="1982597" y="3370300"/>
                </a:lnTo>
                <a:lnTo>
                  <a:pt x="1973770" y="3372345"/>
                </a:lnTo>
                <a:lnTo>
                  <a:pt x="1965909" y="3375672"/>
                </a:lnTo>
                <a:lnTo>
                  <a:pt x="1958454" y="3379177"/>
                </a:lnTo>
                <a:lnTo>
                  <a:pt x="1950808" y="3381730"/>
                </a:lnTo>
                <a:lnTo>
                  <a:pt x="1942960" y="3383203"/>
                </a:lnTo>
                <a:lnTo>
                  <a:pt x="1935416" y="3384080"/>
                </a:lnTo>
                <a:lnTo>
                  <a:pt x="1928418" y="3384168"/>
                </a:lnTo>
                <a:lnTo>
                  <a:pt x="1922157" y="3383292"/>
                </a:lnTo>
                <a:lnTo>
                  <a:pt x="1917573" y="3381006"/>
                </a:lnTo>
                <a:lnTo>
                  <a:pt x="1914436" y="3377590"/>
                </a:lnTo>
                <a:lnTo>
                  <a:pt x="1911261" y="3373907"/>
                </a:lnTo>
                <a:lnTo>
                  <a:pt x="1906549" y="3370833"/>
                </a:lnTo>
                <a:lnTo>
                  <a:pt x="1900250" y="3368497"/>
                </a:lnTo>
                <a:lnTo>
                  <a:pt x="1893214" y="3366566"/>
                </a:lnTo>
                <a:lnTo>
                  <a:pt x="1885365" y="3365131"/>
                </a:lnTo>
                <a:lnTo>
                  <a:pt x="1876615" y="3364344"/>
                </a:lnTo>
                <a:lnTo>
                  <a:pt x="1866988" y="3364420"/>
                </a:lnTo>
                <a:lnTo>
                  <a:pt x="1856790" y="3365258"/>
                </a:lnTo>
                <a:lnTo>
                  <a:pt x="1846427" y="3366414"/>
                </a:lnTo>
                <a:lnTo>
                  <a:pt x="1836254" y="3367455"/>
                </a:lnTo>
                <a:lnTo>
                  <a:pt x="1826996" y="3368395"/>
                </a:lnTo>
                <a:lnTo>
                  <a:pt x="1818576" y="3369373"/>
                </a:lnTo>
                <a:lnTo>
                  <a:pt x="1810130" y="3370237"/>
                </a:lnTo>
                <a:lnTo>
                  <a:pt x="1800834" y="3370833"/>
                </a:lnTo>
                <a:lnTo>
                  <a:pt x="1790458" y="3371621"/>
                </a:lnTo>
                <a:lnTo>
                  <a:pt x="1779777" y="3372484"/>
                </a:lnTo>
                <a:lnTo>
                  <a:pt x="1769402" y="3372459"/>
                </a:lnTo>
                <a:lnTo>
                  <a:pt x="1733956" y="3346957"/>
                </a:lnTo>
                <a:lnTo>
                  <a:pt x="1723859" y="3305162"/>
                </a:lnTo>
                <a:lnTo>
                  <a:pt x="1725929" y="3296373"/>
                </a:lnTo>
                <a:lnTo>
                  <a:pt x="1757311" y="3264268"/>
                </a:lnTo>
                <a:lnTo>
                  <a:pt x="1793290" y="3248151"/>
                </a:lnTo>
                <a:lnTo>
                  <a:pt x="1802371" y="3244430"/>
                </a:lnTo>
                <a:lnTo>
                  <a:pt x="1834464" y="3222155"/>
                </a:lnTo>
                <a:lnTo>
                  <a:pt x="1862569" y="3196132"/>
                </a:lnTo>
                <a:lnTo>
                  <a:pt x="1884400" y="3162325"/>
                </a:lnTo>
                <a:lnTo>
                  <a:pt x="1889188" y="3149003"/>
                </a:lnTo>
                <a:lnTo>
                  <a:pt x="1894243" y="3136125"/>
                </a:lnTo>
                <a:lnTo>
                  <a:pt x="1900440" y="3125749"/>
                </a:lnTo>
                <a:lnTo>
                  <a:pt x="1907717" y="3119170"/>
                </a:lnTo>
                <a:lnTo>
                  <a:pt x="1915464" y="3115309"/>
                </a:lnTo>
                <a:lnTo>
                  <a:pt x="1923783" y="3112642"/>
                </a:lnTo>
                <a:lnTo>
                  <a:pt x="1932762" y="3109645"/>
                </a:lnTo>
                <a:lnTo>
                  <a:pt x="1942350" y="3106877"/>
                </a:lnTo>
                <a:lnTo>
                  <a:pt x="1952231" y="3104946"/>
                </a:lnTo>
                <a:lnTo>
                  <a:pt x="1962086" y="3102381"/>
                </a:lnTo>
                <a:lnTo>
                  <a:pt x="1971586" y="3097695"/>
                </a:lnTo>
                <a:lnTo>
                  <a:pt x="1980145" y="3089859"/>
                </a:lnTo>
                <a:lnTo>
                  <a:pt x="1987829" y="3080067"/>
                </a:lnTo>
                <a:lnTo>
                  <a:pt x="1995220" y="3070199"/>
                </a:lnTo>
                <a:lnTo>
                  <a:pt x="2002891" y="3062135"/>
                </a:lnTo>
                <a:lnTo>
                  <a:pt x="2010498" y="3056483"/>
                </a:lnTo>
                <a:lnTo>
                  <a:pt x="2017661" y="3052419"/>
                </a:lnTo>
                <a:lnTo>
                  <a:pt x="2024862" y="3049638"/>
                </a:lnTo>
                <a:lnTo>
                  <a:pt x="2032596" y="3047847"/>
                </a:lnTo>
                <a:lnTo>
                  <a:pt x="2040547" y="3048063"/>
                </a:lnTo>
                <a:lnTo>
                  <a:pt x="2048332" y="3050108"/>
                </a:lnTo>
                <a:lnTo>
                  <a:pt x="2056396" y="3051937"/>
                </a:lnTo>
                <a:lnTo>
                  <a:pt x="2093734" y="3037192"/>
                </a:lnTo>
                <a:lnTo>
                  <a:pt x="2126399" y="3004781"/>
                </a:lnTo>
                <a:lnTo>
                  <a:pt x="2133193" y="2998774"/>
                </a:lnTo>
                <a:lnTo>
                  <a:pt x="2138946" y="2996044"/>
                </a:lnTo>
                <a:lnTo>
                  <a:pt x="2143607" y="2995663"/>
                </a:lnTo>
                <a:lnTo>
                  <a:pt x="2148128" y="2996768"/>
                </a:lnTo>
                <a:lnTo>
                  <a:pt x="2153500" y="2998508"/>
                </a:lnTo>
                <a:lnTo>
                  <a:pt x="2159723" y="3000997"/>
                </a:lnTo>
                <a:lnTo>
                  <a:pt x="2166175" y="3004527"/>
                </a:lnTo>
                <a:lnTo>
                  <a:pt x="2172855" y="3008477"/>
                </a:lnTo>
                <a:lnTo>
                  <a:pt x="2179777" y="3012274"/>
                </a:lnTo>
                <a:lnTo>
                  <a:pt x="2186546" y="3016148"/>
                </a:lnTo>
                <a:lnTo>
                  <a:pt x="2193074" y="3020187"/>
                </a:lnTo>
                <a:lnTo>
                  <a:pt x="2199779" y="3023514"/>
                </a:lnTo>
                <a:lnTo>
                  <a:pt x="2207094" y="3025254"/>
                </a:lnTo>
                <a:lnTo>
                  <a:pt x="2214918" y="3024924"/>
                </a:lnTo>
                <a:lnTo>
                  <a:pt x="2222842" y="3023082"/>
                </a:lnTo>
                <a:lnTo>
                  <a:pt x="2260803" y="3006470"/>
                </a:lnTo>
                <a:lnTo>
                  <a:pt x="2298827" y="2979546"/>
                </a:lnTo>
                <a:lnTo>
                  <a:pt x="2322118" y="2959341"/>
                </a:lnTo>
                <a:lnTo>
                  <a:pt x="2329599" y="2952800"/>
                </a:lnTo>
                <a:lnTo>
                  <a:pt x="2336673" y="2946298"/>
                </a:lnTo>
                <a:lnTo>
                  <a:pt x="2343175" y="2939999"/>
                </a:lnTo>
                <a:lnTo>
                  <a:pt x="2349347" y="2934716"/>
                </a:lnTo>
                <a:lnTo>
                  <a:pt x="2355418" y="2931248"/>
                </a:lnTo>
                <a:lnTo>
                  <a:pt x="2360625" y="2930588"/>
                </a:lnTo>
                <a:lnTo>
                  <a:pt x="2364930" y="2932125"/>
                </a:lnTo>
                <a:lnTo>
                  <a:pt x="2369616" y="2934258"/>
                </a:lnTo>
                <a:lnTo>
                  <a:pt x="2375979" y="2935401"/>
                </a:lnTo>
                <a:lnTo>
                  <a:pt x="2384882" y="2935554"/>
                </a:lnTo>
                <a:lnTo>
                  <a:pt x="2395220" y="2935401"/>
                </a:lnTo>
                <a:lnTo>
                  <a:pt x="2405316" y="2934474"/>
                </a:lnTo>
                <a:lnTo>
                  <a:pt x="2427731" y="2905340"/>
                </a:lnTo>
                <a:lnTo>
                  <a:pt x="2426754" y="2901988"/>
                </a:lnTo>
                <a:lnTo>
                  <a:pt x="2394699" y="2880029"/>
                </a:lnTo>
                <a:lnTo>
                  <a:pt x="2373629" y="2878581"/>
                </a:lnTo>
                <a:lnTo>
                  <a:pt x="2363050" y="2876994"/>
                </a:lnTo>
                <a:lnTo>
                  <a:pt x="2353424" y="2874162"/>
                </a:lnTo>
                <a:lnTo>
                  <a:pt x="2344483" y="2870733"/>
                </a:lnTo>
                <a:lnTo>
                  <a:pt x="2335529" y="2867113"/>
                </a:lnTo>
                <a:lnTo>
                  <a:pt x="2325839" y="2863761"/>
                </a:lnTo>
                <a:lnTo>
                  <a:pt x="2315552" y="2860433"/>
                </a:lnTo>
                <a:lnTo>
                  <a:pt x="2305265" y="2857144"/>
                </a:lnTo>
                <a:lnTo>
                  <a:pt x="2294978" y="2854566"/>
                </a:lnTo>
                <a:lnTo>
                  <a:pt x="2284717" y="2853372"/>
                </a:lnTo>
                <a:lnTo>
                  <a:pt x="2274773" y="2854401"/>
                </a:lnTo>
                <a:lnTo>
                  <a:pt x="2265387" y="2857068"/>
                </a:lnTo>
                <a:lnTo>
                  <a:pt x="2256409" y="2859963"/>
                </a:lnTo>
                <a:lnTo>
                  <a:pt x="2247722" y="2861678"/>
                </a:lnTo>
                <a:lnTo>
                  <a:pt x="2213000" y="2849435"/>
                </a:lnTo>
                <a:lnTo>
                  <a:pt x="2210777" y="2844647"/>
                </a:lnTo>
                <a:lnTo>
                  <a:pt x="2207133" y="2841701"/>
                </a:lnTo>
                <a:lnTo>
                  <a:pt x="2201506" y="2841853"/>
                </a:lnTo>
                <a:lnTo>
                  <a:pt x="2194915" y="2844038"/>
                </a:lnTo>
                <a:lnTo>
                  <a:pt x="2188248" y="2846349"/>
                </a:lnTo>
                <a:lnTo>
                  <a:pt x="2182393" y="2846895"/>
                </a:lnTo>
                <a:lnTo>
                  <a:pt x="2166950" y="2829064"/>
                </a:lnTo>
                <a:lnTo>
                  <a:pt x="2167420" y="2823362"/>
                </a:lnTo>
                <a:lnTo>
                  <a:pt x="2167966" y="2817152"/>
                </a:lnTo>
                <a:lnTo>
                  <a:pt x="2167343" y="2810548"/>
                </a:lnTo>
                <a:lnTo>
                  <a:pt x="2148852" y="2773426"/>
                </a:lnTo>
                <a:lnTo>
                  <a:pt x="2117369" y="2743771"/>
                </a:lnTo>
                <a:lnTo>
                  <a:pt x="2104377" y="2741739"/>
                </a:lnTo>
                <a:lnTo>
                  <a:pt x="2097151" y="2742260"/>
                </a:lnTo>
                <a:lnTo>
                  <a:pt x="2056701" y="2757995"/>
                </a:lnTo>
                <a:lnTo>
                  <a:pt x="2028050" y="2785338"/>
                </a:lnTo>
                <a:lnTo>
                  <a:pt x="2023960" y="2805023"/>
                </a:lnTo>
                <a:lnTo>
                  <a:pt x="2024151" y="2810433"/>
                </a:lnTo>
                <a:lnTo>
                  <a:pt x="2041956" y="2838653"/>
                </a:lnTo>
                <a:lnTo>
                  <a:pt x="2048192" y="2837815"/>
                </a:lnTo>
                <a:lnTo>
                  <a:pt x="2054936" y="2836062"/>
                </a:lnTo>
                <a:lnTo>
                  <a:pt x="2061845" y="2834436"/>
                </a:lnTo>
                <a:lnTo>
                  <a:pt x="2068804" y="2832544"/>
                </a:lnTo>
                <a:lnTo>
                  <a:pt x="2075789" y="2830093"/>
                </a:lnTo>
                <a:lnTo>
                  <a:pt x="2082571" y="2828251"/>
                </a:lnTo>
                <a:lnTo>
                  <a:pt x="2088934" y="2828201"/>
                </a:lnTo>
                <a:lnTo>
                  <a:pt x="2094293" y="2830944"/>
                </a:lnTo>
                <a:lnTo>
                  <a:pt x="2098751" y="2835579"/>
                </a:lnTo>
                <a:lnTo>
                  <a:pt x="2103107" y="2840431"/>
                </a:lnTo>
                <a:lnTo>
                  <a:pt x="2108187" y="2843783"/>
                </a:lnTo>
                <a:lnTo>
                  <a:pt x="2114181" y="2844787"/>
                </a:lnTo>
                <a:lnTo>
                  <a:pt x="2120493" y="2844431"/>
                </a:lnTo>
                <a:lnTo>
                  <a:pt x="2126703" y="2843733"/>
                </a:lnTo>
                <a:lnTo>
                  <a:pt x="2132406" y="2843771"/>
                </a:lnTo>
                <a:lnTo>
                  <a:pt x="2154758" y="2863761"/>
                </a:lnTo>
                <a:lnTo>
                  <a:pt x="2154123" y="2867634"/>
                </a:lnTo>
                <a:lnTo>
                  <a:pt x="2139010" y="2881503"/>
                </a:lnTo>
                <a:lnTo>
                  <a:pt x="2135987" y="2882722"/>
                </a:lnTo>
                <a:lnTo>
                  <a:pt x="2133803" y="2884576"/>
                </a:lnTo>
                <a:lnTo>
                  <a:pt x="2132228" y="2886671"/>
                </a:lnTo>
                <a:lnTo>
                  <a:pt x="2130043" y="2888856"/>
                </a:lnTo>
                <a:lnTo>
                  <a:pt x="2086762" y="2899905"/>
                </a:lnTo>
                <a:lnTo>
                  <a:pt x="2077351" y="2900438"/>
                </a:lnTo>
                <a:lnTo>
                  <a:pt x="2067940" y="2901581"/>
                </a:lnTo>
                <a:lnTo>
                  <a:pt x="2035390" y="2923679"/>
                </a:lnTo>
                <a:lnTo>
                  <a:pt x="2015959" y="2953766"/>
                </a:lnTo>
                <a:lnTo>
                  <a:pt x="2011908" y="2961652"/>
                </a:lnTo>
                <a:lnTo>
                  <a:pt x="2007666" y="2970021"/>
                </a:lnTo>
                <a:lnTo>
                  <a:pt x="2003691" y="2978480"/>
                </a:lnTo>
                <a:lnTo>
                  <a:pt x="1999373" y="2986316"/>
                </a:lnTo>
                <a:lnTo>
                  <a:pt x="1994141" y="2992805"/>
                </a:lnTo>
                <a:lnTo>
                  <a:pt x="1988032" y="2997149"/>
                </a:lnTo>
                <a:lnTo>
                  <a:pt x="1981479" y="2999752"/>
                </a:lnTo>
                <a:lnTo>
                  <a:pt x="1974481" y="3001733"/>
                </a:lnTo>
                <a:lnTo>
                  <a:pt x="1967052" y="3004235"/>
                </a:lnTo>
                <a:lnTo>
                  <a:pt x="1959076" y="3006750"/>
                </a:lnTo>
                <a:lnTo>
                  <a:pt x="1950847" y="3008833"/>
                </a:lnTo>
                <a:lnTo>
                  <a:pt x="1942909" y="3011741"/>
                </a:lnTo>
                <a:lnTo>
                  <a:pt x="1935784" y="3016694"/>
                </a:lnTo>
                <a:lnTo>
                  <a:pt x="1930298" y="3024276"/>
                </a:lnTo>
                <a:lnTo>
                  <a:pt x="1926145" y="3033534"/>
                </a:lnTo>
                <a:lnTo>
                  <a:pt x="1922183" y="3043453"/>
                </a:lnTo>
                <a:lnTo>
                  <a:pt x="1917230" y="3053054"/>
                </a:lnTo>
                <a:lnTo>
                  <a:pt x="1891398" y="3086023"/>
                </a:lnTo>
                <a:lnTo>
                  <a:pt x="1867408" y="3103054"/>
                </a:lnTo>
                <a:lnTo>
                  <a:pt x="1859851" y="3108871"/>
                </a:lnTo>
                <a:lnTo>
                  <a:pt x="1832597" y="3141840"/>
                </a:lnTo>
                <a:lnTo>
                  <a:pt x="1826793" y="3154641"/>
                </a:lnTo>
                <a:lnTo>
                  <a:pt x="1823834" y="3160280"/>
                </a:lnTo>
                <a:lnTo>
                  <a:pt x="1808010" y="3176269"/>
                </a:lnTo>
                <a:lnTo>
                  <a:pt x="1804377" y="3175977"/>
                </a:lnTo>
                <a:lnTo>
                  <a:pt x="1789049" y="3158858"/>
                </a:lnTo>
                <a:lnTo>
                  <a:pt x="1785569" y="3153791"/>
                </a:lnTo>
                <a:lnTo>
                  <a:pt x="1755368" y="3131096"/>
                </a:lnTo>
                <a:lnTo>
                  <a:pt x="1751749" y="3129915"/>
                </a:lnTo>
                <a:lnTo>
                  <a:pt x="1748002" y="3128276"/>
                </a:lnTo>
                <a:lnTo>
                  <a:pt x="1740547" y="3124835"/>
                </a:lnTo>
                <a:lnTo>
                  <a:pt x="1736140" y="3122904"/>
                </a:lnTo>
                <a:lnTo>
                  <a:pt x="1731035" y="3121304"/>
                </a:lnTo>
                <a:lnTo>
                  <a:pt x="1725587" y="3119983"/>
                </a:lnTo>
                <a:lnTo>
                  <a:pt x="1720138" y="3117976"/>
                </a:lnTo>
                <a:lnTo>
                  <a:pt x="1699742" y="3086557"/>
                </a:lnTo>
                <a:lnTo>
                  <a:pt x="1700885" y="3078213"/>
                </a:lnTo>
                <a:lnTo>
                  <a:pt x="1704162" y="3069716"/>
                </a:lnTo>
                <a:lnTo>
                  <a:pt x="1708505" y="3060484"/>
                </a:lnTo>
                <a:lnTo>
                  <a:pt x="1712823" y="3049943"/>
                </a:lnTo>
                <a:lnTo>
                  <a:pt x="1716900" y="3038093"/>
                </a:lnTo>
                <a:lnTo>
                  <a:pt x="1721154" y="3025559"/>
                </a:lnTo>
                <a:lnTo>
                  <a:pt x="1729828" y="2999841"/>
                </a:lnTo>
                <a:lnTo>
                  <a:pt x="1734223" y="2987636"/>
                </a:lnTo>
                <a:lnTo>
                  <a:pt x="1747469" y="2941294"/>
                </a:lnTo>
                <a:lnTo>
                  <a:pt x="1749247" y="2908452"/>
                </a:lnTo>
                <a:lnTo>
                  <a:pt x="1749564" y="2899384"/>
                </a:lnTo>
                <a:lnTo>
                  <a:pt x="1749602" y="2891713"/>
                </a:lnTo>
                <a:lnTo>
                  <a:pt x="1749348" y="2884106"/>
                </a:lnTo>
                <a:lnTo>
                  <a:pt x="1748789" y="2875216"/>
                </a:lnTo>
                <a:lnTo>
                  <a:pt x="1748180" y="2864713"/>
                </a:lnTo>
                <a:lnTo>
                  <a:pt x="1739938" y="2823337"/>
                </a:lnTo>
                <a:lnTo>
                  <a:pt x="1709712" y="2792514"/>
                </a:lnTo>
                <a:lnTo>
                  <a:pt x="1702028" y="2789021"/>
                </a:lnTo>
                <a:lnTo>
                  <a:pt x="1694256" y="2785135"/>
                </a:lnTo>
                <a:lnTo>
                  <a:pt x="1686902" y="2781109"/>
                </a:lnTo>
                <a:lnTo>
                  <a:pt x="1679943" y="2777388"/>
                </a:lnTo>
                <a:lnTo>
                  <a:pt x="1672793" y="2773387"/>
                </a:lnTo>
                <a:lnTo>
                  <a:pt x="1664855" y="2768523"/>
                </a:lnTo>
                <a:lnTo>
                  <a:pt x="1656029" y="2762529"/>
                </a:lnTo>
                <a:lnTo>
                  <a:pt x="1646885" y="2755950"/>
                </a:lnTo>
                <a:lnTo>
                  <a:pt x="1637817" y="2749346"/>
                </a:lnTo>
                <a:lnTo>
                  <a:pt x="1629219" y="2743339"/>
                </a:lnTo>
                <a:lnTo>
                  <a:pt x="1620964" y="2738551"/>
                </a:lnTo>
                <a:lnTo>
                  <a:pt x="1613166" y="2734678"/>
                </a:lnTo>
                <a:lnTo>
                  <a:pt x="1606638" y="2730919"/>
                </a:lnTo>
                <a:lnTo>
                  <a:pt x="1602168" y="2726461"/>
                </a:lnTo>
                <a:lnTo>
                  <a:pt x="1600428" y="2721000"/>
                </a:lnTo>
                <a:lnTo>
                  <a:pt x="1600936" y="2715171"/>
                </a:lnTo>
                <a:lnTo>
                  <a:pt x="1635302" y="2689326"/>
                </a:lnTo>
                <a:lnTo>
                  <a:pt x="1641805" y="2689339"/>
                </a:lnTo>
                <a:lnTo>
                  <a:pt x="1648599" y="2690787"/>
                </a:lnTo>
                <a:lnTo>
                  <a:pt x="1655533" y="2693377"/>
                </a:lnTo>
                <a:lnTo>
                  <a:pt x="1662823" y="2696146"/>
                </a:lnTo>
                <a:lnTo>
                  <a:pt x="1670697" y="2698165"/>
                </a:lnTo>
                <a:lnTo>
                  <a:pt x="1679092" y="2699410"/>
                </a:lnTo>
                <a:lnTo>
                  <a:pt x="1687677" y="2700274"/>
                </a:lnTo>
                <a:lnTo>
                  <a:pt x="1696224" y="2700401"/>
                </a:lnTo>
                <a:lnTo>
                  <a:pt x="1704543" y="2699461"/>
                </a:lnTo>
                <a:lnTo>
                  <a:pt x="1738439" y="2678912"/>
                </a:lnTo>
                <a:lnTo>
                  <a:pt x="1747977" y="2661539"/>
                </a:lnTo>
                <a:lnTo>
                  <a:pt x="1752803" y="2652458"/>
                </a:lnTo>
                <a:lnTo>
                  <a:pt x="1757883" y="2644013"/>
                </a:lnTo>
                <a:lnTo>
                  <a:pt x="1762810" y="2635973"/>
                </a:lnTo>
                <a:lnTo>
                  <a:pt x="1767446" y="2627604"/>
                </a:lnTo>
                <a:lnTo>
                  <a:pt x="1780654" y="2586075"/>
                </a:lnTo>
                <a:lnTo>
                  <a:pt x="1783105" y="2563596"/>
                </a:lnTo>
                <a:lnTo>
                  <a:pt x="1782991" y="2552611"/>
                </a:lnTo>
                <a:lnTo>
                  <a:pt x="1782368" y="2541981"/>
                </a:lnTo>
                <a:lnTo>
                  <a:pt x="1781644" y="2531732"/>
                </a:lnTo>
                <a:lnTo>
                  <a:pt x="1780374" y="2522118"/>
                </a:lnTo>
                <a:lnTo>
                  <a:pt x="1778571" y="2513329"/>
                </a:lnTo>
                <a:lnTo>
                  <a:pt x="1777199" y="2505443"/>
                </a:lnTo>
                <a:lnTo>
                  <a:pt x="1777263" y="2498496"/>
                </a:lnTo>
                <a:lnTo>
                  <a:pt x="1778965" y="2493530"/>
                </a:lnTo>
                <a:lnTo>
                  <a:pt x="1781759" y="2490381"/>
                </a:lnTo>
                <a:lnTo>
                  <a:pt x="1785505" y="2487320"/>
                </a:lnTo>
                <a:lnTo>
                  <a:pt x="1790052" y="2482659"/>
                </a:lnTo>
                <a:lnTo>
                  <a:pt x="1795602" y="2476271"/>
                </a:lnTo>
                <a:lnTo>
                  <a:pt x="1802002" y="2469133"/>
                </a:lnTo>
                <a:lnTo>
                  <a:pt x="1808556" y="2461234"/>
                </a:lnTo>
                <a:lnTo>
                  <a:pt x="1829587" y="2423147"/>
                </a:lnTo>
                <a:lnTo>
                  <a:pt x="1832800" y="2403944"/>
                </a:lnTo>
                <a:lnTo>
                  <a:pt x="1832000" y="2395029"/>
                </a:lnTo>
                <a:lnTo>
                  <a:pt x="1802676" y="2364079"/>
                </a:lnTo>
                <a:lnTo>
                  <a:pt x="1793113" y="2362200"/>
                </a:lnTo>
                <a:lnTo>
                  <a:pt x="1783067" y="2362593"/>
                </a:lnTo>
                <a:lnTo>
                  <a:pt x="1741042" y="2380272"/>
                </a:lnTo>
                <a:lnTo>
                  <a:pt x="1722120" y="2395969"/>
                </a:lnTo>
                <a:lnTo>
                  <a:pt x="1712328" y="2403220"/>
                </a:lnTo>
                <a:lnTo>
                  <a:pt x="1702320" y="2408872"/>
                </a:lnTo>
                <a:lnTo>
                  <a:pt x="1692592" y="2413444"/>
                </a:lnTo>
                <a:lnTo>
                  <a:pt x="1683092" y="2418041"/>
                </a:lnTo>
                <a:lnTo>
                  <a:pt x="1673758" y="2423731"/>
                </a:lnTo>
                <a:lnTo>
                  <a:pt x="1665147" y="2431033"/>
                </a:lnTo>
                <a:lnTo>
                  <a:pt x="1657426" y="2439073"/>
                </a:lnTo>
                <a:lnTo>
                  <a:pt x="1649831" y="2446908"/>
                </a:lnTo>
                <a:lnTo>
                  <a:pt x="1616278" y="2466784"/>
                </a:lnTo>
                <a:lnTo>
                  <a:pt x="1607540" y="2467876"/>
                </a:lnTo>
                <a:lnTo>
                  <a:pt x="1598180" y="2466454"/>
                </a:lnTo>
                <a:lnTo>
                  <a:pt x="1566722" y="2440533"/>
                </a:lnTo>
                <a:lnTo>
                  <a:pt x="1565998" y="2433954"/>
                </a:lnTo>
                <a:lnTo>
                  <a:pt x="1566722" y="2427897"/>
                </a:lnTo>
                <a:lnTo>
                  <a:pt x="1569173" y="2423058"/>
                </a:lnTo>
                <a:lnTo>
                  <a:pt x="1573314" y="2419121"/>
                </a:lnTo>
                <a:lnTo>
                  <a:pt x="1578457" y="2415158"/>
                </a:lnTo>
                <a:lnTo>
                  <a:pt x="1583943" y="2410244"/>
                </a:lnTo>
                <a:lnTo>
                  <a:pt x="1589963" y="2404592"/>
                </a:lnTo>
                <a:lnTo>
                  <a:pt x="1596580" y="2398725"/>
                </a:lnTo>
                <a:lnTo>
                  <a:pt x="1602892" y="2392184"/>
                </a:lnTo>
                <a:lnTo>
                  <a:pt x="1607934" y="2384539"/>
                </a:lnTo>
                <a:lnTo>
                  <a:pt x="1611566" y="2375179"/>
                </a:lnTo>
                <a:lnTo>
                  <a:pt x="1614106" y="2364790"/>
                </a:lnTo>
                <a:lnTo>
                  <a:pt x="1615401" y="2354783"/>
                </a:lnTo>
                <a:lnTo>
                  <a:pt x="1615287" y="2346629"/>
                </a:lnTo>
                <a:lnTo>
                  <a:pt x="1613585" y="2340787"/>
                </a:lnTo>
                <a:lnTo>
                  <a:pt x="1610461" y="2336685"/>
                </a:lnTo>
                <a:lnTo>
                  <a:pt x="1606245" y="2334171"/>
                </a:lnTo>
                <a:lnTo>
                  <a:pt x="1601254" y="2333129"/>
                </a:lnTo>
                <a:lnTo>
                  <a:pt x="1595323" y="2333675"/>
                </a:lnTo>
                <a:lnTo>
                  <a:pt x="1565109" y="2357018"/>
                </a:lnTo>
                <a:lnTo>
                  <a:pt x="1548485" y="2388501"/>
                </a:lnTo>
                <a:lnTo>
                  <a:pt x="1544789" y="2396185"/>
                </a:lnTo>
                <a:lnTo>
                  <a:pt x="1517751" y="2424163"/>
                </a:lnTo>
                <a:lnTo>
                  <a:pt x="1512442" y="2423693"/>
                </a:lnTo>
                <a:lnTo>
                  <a:pt x="1506689" y="2422270"/>
                </a:lnTo>
                <a:lnTo>
                  <a:pt x="1500073" y="2420632"/>
                </a:lnTo>
                <a:lnTo>
                  <a:pt x="1492135" y="2419388"/>
                </a:lnTo>
                <a:lnTo>
                  <a:pt x="1459814" y="2396985"/>
                </a:lnTo>
                <a:lnTo>
                  <a:pt x="1456918" y="2379357"/>
                </a:lnTo>
                <a:lnTo>
                  <a:pt x="1457693" y="2370848"/>
                </a:lnTo>
                <a:lnTo>
                  <a:pt x="1480464" y="2335796"/>
                </a:lnTo>
                <a:lnTo>
                  <a:pt x="1487538" y="2330881"/>
                </a:lnTo>
                <a:lnTo>
                  <a:pt x="1493977" y="2324836"/>
                </a:lnTo>
                <a:lnTo>
                  <a:pt x="1515592" y="2282380"/>
                </a:lnTo>
                <a:lnTo>
                  <a:pt x="1520685" y="2258250"/>
                </a:lnTo>
                <a:lnTo>
                  <a:pt x="1523530" y="2247201"/>
                </a:lnTo>
                <a:lnTo>
                  <a:pt x="1542745" y="2210968"/>
                </a:lnTo>
                <a:lnTo>
                  <a:pt x="1556651" y="2204986"/>
                </a:lnTo>
                <a:lnTo>
                  <a:pt x="1563712" y="2201506"/>
                </a:lnTo>
                <a:lnTo>
                  <a:pt x="1570367" y="2196896"/>
                </a:lnTo>
                <a:lnTo>
                  <a:pt x="1576730" y="2191956"/>
                </a:lnTo>
                <a:lnTo>
                  <a:pt x="1582902" y="2187308"/>
                </a:lnTo>
                <a:lnTo>
                  <a:pt x="1588998" y="2183587"/>
                </a:lnTo>
                <a:lnTo>
                  <a:pt x="1594510" y="2181313"/>
                </a:lnTo>
                <a:lnTo>
                  <a:pt x="1599361" y="2180107"/>
                </a:lnTo>
                <a:lnTo>
                  <a:pt x="1604302" y="2179345"/>
                </a:lnTo>
                <a:lnTo>
                  <a:pt x="1610093" y="2178392"/>
                </a:lnTo>
                <a:lnTo>
                  <a:pt x="1616544" y="2177605"/>
                </a:lnTo>
                <a:lnTo>
                  <a:pt x="1623187" y="2177199"/>
                </a:lnTo>
                <a:lnTo>
                  <a:pt x="1630311" y="2176271"/>
                </a:lnTo>
                <a:lnTo>
                  <a:pt x="1665528" y="2159660"/>
                </a:lnTo>
                <a:lnTo>
                  <a:pt x="1695818" y="2132355"/>
                </a:lnTo>
                <a:lnTo>
                  <a:pt x="1707451" y="2105063"/>
                </a:lnTo>
                <a:lnTo>
                  <a:pt x="1706308" y="2099729"/>
                </a:lnTo>
                <a:lnTo>
                  <a:pt x="1668754" y="2087930"/>
                </a:lnTo>
                <a:lnTo>
                  <a:pt x="1660131" y="2088768"/>
                </a:lnTo>
                <a:lnTo>
                  <a:pt x="1623199" y="2102180"/>
                </a:lnTo>
                <a:lnTo>
                  <a:pt x="1601089" y="2120036"/>
                </a:lnTo>
                <a:lnTo>
                  <a:pt x="1595259" y="2126183"/>
                </a:lnTo>
                <a:lnTo>
                  <a:pt x="1589087" y="2130361"/>
                </a:lnTo>
                <a:lnTo>
                  <a:pt x="1582940" y="2131250"/>
                </a:lnTo>
                <a:lnTo>
                  <a:pt x="1577251" y="2129790"/>
                </a:lnTo>
                <a:lnTo>
                  <a:pt x="1571282" y="2128100"/>
                </a:lnTo>
                <a:lnTo>
                  <a:pt x="1564347" y="2128291"/>
                </a:lnTo>
                <a:lnTo>
                  <a:pt x="1525435" y="2149690"/>
                </a:lnTo>
                <a:lnTo>
                  <a:pt x="1518589" y="2160866"/>
                </a:lnTo>
                <a:lnTo>
                  <a:pt x="1514551" y="2165426"/>
                </a:lnTo>
                <a:lnTo>
                  <a:pt x="1509763" y="2168156"/>
                </a:lnTo>
                <a:lnTo>
                  <a:pt x="1504899" y="2169553"/>
                </a:lnTo>
                <a:lnTo>
                  <a:pt x="1499654" y="2171026"/>
                </a:lnTo>
                <a:lnTo>
                  <a:pt x="1493710" y="2173985"/>
                </a:lnTo>
                <a:lnTo>
                  <a:pt x="1460487" y="2204554"/>
                </a:lnTo>
                <a:lnTo>
                  <a:pt x="1446428" y="2244915"/>
                </a:lnTo>
                <a:lnTo>
                  <a:pt x="1441958" y="2290559"/>
                </a:lnTo>
                <a:lnTo>
                  <a:pt x="1441615" y="2302205"/>
                </a:lnTo>
                <a:lnTo>
                  <a:pt x="1442072" y="2312034"/>
                </a:lnTo>
                <a:lnTo>
                  <a:pt x="1441996" y="2320340"/>
                </a:lnTo>
                <a:lnTo>
                  <a:pt x="1411465" y="2341117"/>
                </a:lnTo>
                <a:lnTo>
                  <a:pt x="1406461" y="2340305"/>
                </a:lnTo>
                <a:lnTo>
                  <a:pt x="1401648" y="2338768"/>
                </a:lnTo>
                <a:lnTo>
                  <a:pt x="1396834" y="2337041"/>
                </a:lnTo>
                <a:lnTo>
                  <a:pt x="1392504" y="2334831"/>
                </a:lnTo>
                <a:lnTo>
                  <a:pt x="1388732" y="2332037"/>
                </a:lnTo>
                <a:lnTo>
                  <a:pt x="1384719" y="2329535"/>
                </a:lnTo>
                <a:lnTo>
                  <a:pt x="1379664" y="2328214"/>
                </a:lnTo>
                <a:lnTo>
                  <a:pt x="1373162" y="2328189"/>
                </a:lnTo>
                <a:lnTo>
                  <a:pt x="1365885" y="2329053"/>
                </a:lnTo>
                <a:lnTo>
                  <a:pt x="1340472" y="2347633"/>
                </a:lnTo>
                <a:lnTo>
                  <a:pt x="1336649" y="2353665"/>
                </a:lnTo>
                <a:lnTo>
                  <a:pt x="1332204" y="2360726"/>
                </a:lnTo>
                <a:lnTo>
                  <a:pt x="1327683" y="2368562"/>
                </a:lnTo>
                <a:lnTo>
                  <a:pt x="1323327" y="2375877"/>
                </a:lnTo>
                <a:lnTo>
                  <a:pt x="1319428" y="2381440"/>
                </a:lnTo>
                <a:lnTo>
                  <a:pt x="1316126" y="2384945"/>
                </a:lnTo>
                <a:lnTo>
                  <a:pt x="1313383" y="2386901"/>
                </a:lnTo>
                <a:lnTo>
                  <a:pt x="1311109" y="2387295"/>
                </a:lnTo>
                <a:lnTo>
                  <a:pt x="1309255" y="2386114"/>
                </a:lnTo>
                <a:lnTo>
                  <a:pt x="1308087" y="2383015"/>
                </a:lnTo>
                <a:lnTo>
                  <a:pt x="1307579" y="2378189"/>
                </a:lnTo>
                <a:lnTo>
                  <a:pt x="1307274" y="2372398"/>
                </a:lnTo>
                <a:lnTo>
                  <a:pt x="1306690" y="2366391"/>
                </a:lnTo>
                <a:lnTo>
                  <a:pt x="1305928" y="2360371"/>
                </a:lnTo>
                <a:lnTo>
                  <a:pt x="1305191" y="2354148"/>
                </a:lnTo>
                <a:lnTo>
                  <a:pt x="1304175" y="2347798"/>
                </a:lnTo>
                <a:lnTo>
                  <a:pt x="1286903" y="2313076"/>
                </a:lnTo>
                <a:lnTo>
                  <a:pt x="1268476" y="2298636"/>
                </a:lnTo>
                <a:lnTo>
                  <a:pt x="1266863" y="2298776"/>
                </a:lnTo>
                <a:lnTo>
                  <a:pt x="1263573" y="2298623"/>
                </a:lnTo>
                <a:lnTo>
                  <a:pt x="1258379" y="2297722"/>
                </a:lnTo>
                <a:lnTo>
                  <a:pt x="1252131" y="2296604"/>
                </a:lnTo>
                <a:lnTo>
                  <a:pt x="1245044" y="2295969"/>
                </a:lnTo>
                <a:lnTo>
                  <a:pt x="1202359" y="2309533"/>
                </a:lnTo>
                <a:lnTo>
                  <a:pt x="1169289" y="2342083"/>
                </a:lnTo>
                <a:lnTo>
                  <a:pt x="1154544" y="2377757"/>
                </a:lnTo>
                <a:lnTo>
                  <a:pt x="1152778" y="2386672"/>
                </a:lnTo>
                <a:lnTo>
                  <a:pt x="1151140" y="2394788"/>
                </a:lnTo>
                <a:lnTo>
                  <a:pt x="1121397" y="2416060"/>
                </a:lnTo>
                <a:lnTo>
                  <a:pt x="1114450" y="2418206"/>
                </a:lnTo>
                <a:lnTo>
                  <a:pt x="1109484" y="2421445"/>
                </a:lnTo>
                <a:lnTo>
                  <a:pt x="1107452" y="2426080"/>
                </a:lnTo>
                <a:lnTo>
                  <a:pt x="1107452" y="2431567"/>
                </a:lnTo>
                <a:lnTo>
                  <a:pt x="1108265" y="2437320"/>
                </a:lnTo>
                <a:lnTo>
                  <a:pt x="1108659" y="2442730"/>
                </a:lnTo>
                <a:lnTo>
                  <a:pt x="1109078" y="2447734"/>
                </a:lnTo>
                <a:lnTo>
                  <a:pt x="1109916" y="2452471"/>
                </a:lnTo>
                <a:lnTo>
                  <a:pt x="1109929" y="2456624"/>
                </a:lnTo>
                <a:lnTo>
                  <a:pt x="1107859" y="2459863"/>
                </a:lnTo>
                <a:lnTo>
                  <a:pt x="1103299" y="2461615"/>
                </a:lnTo>
                <a:lnTo>
                  <a:pt x="1097051" y="2462136"/>
                </a:lnTo>
                <a:lnTo>
                  <a:pt x="1089698" y="2462352"/>
                </a:lnTo>
                <a:lnTo>
                  <a:pt x="1081811" y="2463241"/>
                </a:lnTo>
                <a:lnTo>
                  <a:pt x="1038415" y="2476004"/>
                </a:lnTo>
                <a:lnTo>
                  <a:pt x="1005395" y="2501328"/>
                </a:lnTo>
                <a:lnTo>
                  <a:pt x="978979" y="2530589"/>
                </a:lnTo>
                <a:lnTo>
                  <a:pt x="975169" y="2535707"/>
                </a:lnTo>
                <a:lnTo>
                  <a:pt x="971753" y="2540292"/>
                </a:lnTo>
                <a:lnTo>
                  <a:pt x="933043" y="2568917"/>
                </a:lnTo>
                <a:lnTo>
                  <a:pt x="914450" y="2574886"/>
                </a:lnTo>
                <a:lnTo>
                  <a:pt x="906894" y="2573896"/>
                </a:lnTo>
                <a:lnTo>
                  <a:pt x="884047" y="2538031"/>
                </a:lnTo>
                <a:lnTo>
                  <a:pt x="883653" y="2530589"/>
                </a:lnTo>
                <a:lnTo>
                  <a:pt x="883716" y="2522740"/>
                </a:lnTo>
                <a:lnTo>
                  <a:pt x="896416" y="2484272"/>
                </a:lnTo>
                <a:lnTo>
                  <a:pt x="906348" y="2471966"/>
                </a:lnTo>
                <a:lnTo>
                  <a:pt x="911771" y="2465069"/>
                </a:lnTo>
                <a:lnTo>
                  <a:pt x="938199" y="2428074"/>
                </a:lnTo>
                <a:lnTo>
                  <a:pt x="941628" y="2421674"/>
                </a:lnTo>
                <a:lnTo>
                  <a:pt x="945006" y="2416187"/>
                </a:lnTo>
                <a:lnTo>
                  <a:pt x="949096" y="2412098"/>
                </a:lnTo>
                <a:lnTo>
                  <a:pt x="953909" y="2409939"/>
                </a:lnTo>
                <a:lnTo>
                  <a:pt x="958976" y="2409405"/>
                </a:lnTo>
                <a:lnTo>
                  <a:pt x="964234" y="2409774"/>
                </a:lnTo>
                <a:lnTo>
                  <a:pt x="969670" y="2410282"/>
                </a:lnTo>
                <a:lnTo>
                  <a:pt x="975029" y="2411094"/>
                </a:lnTo>
                <a:lnTo>
                  <a:pt x="980236" y="2412479"/>
                </a:lnTo>
                <a:lnTo>
                  <a:pt x="985494" y="2413863"/>
                </a:lnTo>
                <a:lnTo>
                  <a:pt x="991006" y="2414701"/>
                </a:lnTo>
                <a:lnTo>
                  <a:pt x="996492" y="2414943"/>
                </a:lnTo>
                <a:lnTo>
                  <a:pt x="1001776" y="2414854"/>
                </a:lnTo>
                <a:lnTo>
                  <a:pt x="1039202" y="2403271"/>
                </a:lnTo>
                <a:lnTo>
                  <a:pt x="1069327" y="2377274"/>
                </a:lnTo>
                <a:lnTo>
                  <a:pt x="1082636" y="2346693"/>
                </a:lnTo>
                <a:lnTo>
                  <a:pt x="1081989" y="2341054"/>
                </a:lnTo>
                <a:lnTo>
                  <a:pt x="1047902" y="2319108"/>
                </a:lnTo>
                <a:lnTo>
                  <a:pt x="1040930" y="2319489"/>
                </a:lnTo>
                <a:lnTo>
                  <a:pt x="996353" y="2329802"/>
                </a:lnTo>
                <a:lnTo>
                  <a:pt x="976566" y="2338120"/>
                </a:lnTo>
                <a:lnTo>
                  <a:pt x="969517" y="2340711"/>
                </a:lnTo>
                <a:lnTo>
                  <a:pt x="929182" y="2349385"/>
                </a:lnTo>
                <a:lnTo>
                  <a:pt x="916406" y="2350033"/>
                </a:lnTo>
                <a:lnTo>
                  <a:pt x="909612" y="2350833"/>
                </a:lnTo>
                <a:lnTo>
                  <a:pt x="872782" y="2361615"/>
                </a:lnTo>
                <a:lnTo>
                  <a:pt x="840613" y="2382291"/>
                </a:lnTo>
                <a:lnTo>
                  <a:pt x="817651" y="2413050"/>
                </a:lnTo>
                <a:lnTo>
                  <a:pt x="815403" y="2418524"/>
                </a:lnTo>
                <a:lnTo>
                  <a:pt x="813409" y="2422232"/>
                </a:lnTo>
                <a:lnTo>
                  <a:pt x="811784" y="2423807"/>
                </a:lnTo>
                <a:lnTo>
                  <a:pt x="810704" y="2423655"/>
                </a:lnTo>
                <a:lnTo>
                  <a:pt x="809942" y="2422220"/>
                </a:lnTo>
                <a:lnTo>
                  <a:pt x="809243" y="2419908"/>
                </a:lnTo>
                <a:lnTo>
                  <a:pt x="808875" y="2416733"/>
                </a:lnTo>
                <a:lnTo>
                  <a:pt x="808875" y="2412606"/>
                </a:lnTo>
                <a:lnTo>
                  <a:pt x="808672" y="2407716"/>
                </a:lnTo>
                <a:lnTo>
                  <a:pt x="807707" y="2402243"/>
                </a:lnTo>
                <a:lnTo>
                  <a:pt x="805472" y="2396096"/>
                </a:lnTo>
                <a:lnTo>
                  <a:pt x="802436" y="2389403"/>
                </a:lnTo>
                <a:lnTo>
                  <a:pt x="799503" y="2382697"/>
                </a:lnTo>
                <a:lnTo>
                  <a:pt x="797598" y="2376551"/>
                </a:lnTo>
                <a:lnTo>
                  <a:pt x="796810" y="2371280"/>
                </a:lnTo>
                <a:lnTo>
                  <a:pt x="796747" y="2366733"/>
                </a:lnTo>
                <a:lnTo>
                  <a:pt x="797572" y="2362669"/>
                </a:lnTo>
                <a:lnTo>
                  <a:pt x="799452" y="2358885"/>
                </a:lnTo>
                <a:lnTo>
                  <a:pt x="802411" y="2356015"/>
                </a:lnTo>
                <a:lnTo>
                  <a:pt x="806284" y="2354046"/>
                </a:lnTo>
                <a:lnTo>
                  <a:pt x="810971" y="2351836"/>
                </a:lnTo>
                <a:lnTo>
                  <a:pt x="816394" y="2348242"/>
                </a:lnTo>
                <a:lnTo>
                  <a:pt x="849160" y="2315730"/>
                </a:lnTo>
                <a:lnTo>
                  <a:pt x="865644" y="2276881"/>
                </a:lnTo>
                <a:lnTo>
                  <a:pt x="865517" y="2269858"/>
                </a:lnTo>
                <a:lnTo>
                  <a:pt x="847318" y="2237689"/>
                </a:lnTo>
                <a:lnTo>
                  <a:pt x="845553" y="2236673"/>
                </a:lnTo>
                <a:lnTo>
                  <a:pt x="823429" y="2200008"/>
                </a:lnTo>
                <a:lnTo>
                  <a:pt x="821918" y="2186051"/>
                </a:lnTo>
                <a:lnTo>
                  <a:pt x="819569" y="2167851"/>
                </a:lnTo>
                <a:lnTo>
                  <a:pt x="808215" y="2127897"/>
                </a:lnTo>
                <a:lnTo>
                  <a:pt x="776668" y="2104339"/>
                </a:lnTo>
                <a:lnTo>
                  <a:pt x="771359" y="2105202"/>
                </a:lnTo>
                <a:lnTo>
                  <a:pt x="752119" y="2131174"/>
                </a:lnTo>
                <a:lnTo>
                  <a:pt x="752348" y="2137143"/>
                </a:lnTo>
                <a:lnTo>
                  <a:pt x="758875" y="2176119"/>
                </a:lnTo>
                <a:lnTo>
                  <a:pt x="764806" y="2195982"/>
                </a:lnTo>
                <a:lnTo>
                  <a:pt x="767892" y="2206091"/>
                </a:lnTo>
                <a:lnTo>
                  <a:pt x="770267" y="2215845"/>
                </a:lnTo>
                <a:lnTo>
                  <a:pt x="771677" y="2224417"/>
                </a:lnTo>
                <a:lnTo>
                  <a:pt x="772413" y="2231974"/>
                </a:lnTo>
                <a:lnTo>
                  <a:pt x="772655" y="2239505"/>
                </a:lnTo>
                <a:lnTo>
                  <a:pt x="772553" y="2248039"/>
                </a:lnTo>
                <a:lnTo>
                  <a:pt x="768578" y="2287231"/>
                </a:lnTo>
                <a:lnTo>
                  <a:pt x="746810" y="2321382"/>
                </a:lnTo>
                <a:lnTo>
                  <a:pt x="715619" y="2348776"/>
                </a:lnTo>
                <a:lnTo>
                  <a:pt x="714463" y="2347709"/>
                </a:lnTo>
                <a:lnTo>
                  <a:pt x="722515" y="2327249"/>
                </a:lnTo>
                <a:lnTo>
                  <a:pt x="724865" y="2322639"/>
                </a:lnTo>
                <a:lnTo>
                  <a:pt x="727125" y="2317356"/>
                </a:lnTo>
                <a:lnTo>
                  <a:pt x="729703" y="2311260"/>
                </a:lnTo>
                <a:lnTo>
                  <a:pt x="732485" y="2304707"/>
                </a:lnTo>
                <a:lnTo>
                  <a:pt x="734491" y="2298115"/>
                </a:lnTo>
                <a:lnTo>
                  <a:pt x="734720" y="2291918"/>
                </a:lnTo>
                <a:lnTo>
                  <a:pt x="732891" y="2285936"/>
                </a:lnTo>
                <a:lnTo>
                  <a:pt x="729564" y="2280246"/>
                </a:lnTo>
                <a:lnTo>
                  <a:pt x="725055" y="2275585"/>
                </a:lnTo>
                <a:lnTo>
                  <a:pt x="719658" y="2272703"/>
                </a:lnTo>
                <a:lnTo>
                  <a:pt x="713231" y="2271877"/>
                </a:lnTo>
                <a:lnTo>
                  <a:pt x="705891" y="2272728"/>
                </a:lnTo>
                <a:lnTo>
                  <a:pt x="672858" y="2299449"/>
                </a:lnTo>
                <a:lnTo>
                  <a:pt x="667258" y="2304643"/>
                </a:lnTo>
                <a:lnTo>
                  <a:pt x="661835" y="2306142"/>
                </a:lnTo>
                <a:lnTo>
                  <a:pt x="656818" y="2305240"/>
                </a:lnTo>
                <a:lnTo>
                  <a:pt x="652208" y="2304033"/>
                </a:lnTo>
                <a:lnTo>
                  <a:pt x="647992" y="2304643"/>
                </a:lnTo>
                <a:lnTo>
                  <a:pt x="636409" y="2326347"/>
                </a:lnTo>
                <a:lnTo>
                  <a:pt x="637628" y="2331186"/>
                </a:lnTo>
                <a:lnTo>
                  <a:pt x="639051" y="2336330"/>
                </a:lnTo>
                <a:lnTo>
                  <a:pt x="639597" y="2342032"/>
                </a:lnTo>
                <a:lnTo>
                  <a:pt x="626262" y="2380322"/>
                </a:lnTo>
                <a:lnTo>
                  <a:pt x="623646" y="2382012"/>
                </a:lnTo>
                <a:lnTo>
                  <a:pt x="621576" y="2381897"/>
                </a:lnTo>
                <a:lnTo>
                  <a:pt x="613702" y="2344331"/>
                </a:lnTo>
                <a:lnTo>
                  <a:pt x="613587" y="2336139"/>
                </a:lnTo>
                <a:lnTo>
                  <a:pt x="613219" y="2327719"/>
                </a:lnTo>
                <a:lnTo>
                  <a:pt x="600621" y="2290368"/>
                </a:lnTo>
                <a:lnTo>
                  <a:pt x="574192" y="2252535"/>
                </a:lnTo>
                <a:lnTo>
                  <a:pt x="543801" y="2227694"/>
                </a:lnTo>
                <a:lnTo>
                  <a:pt x="523849" y="2220150"/>
                </a:lnTo>
                <a:lnTo>
                  <a:pt x="514807" y="2216899"/>
                </a:lnTo>
                <a:lnTo>
                  <a:pt x="507212" y="2214168"/>
                </a:lnTo>
                <a:lnTo>
                  <a:pt x="500761" y="2212149"/>
                </a:lnTo>
                <a:lnTo>
                  <a:pt x="495096" y="2210231"/>
                </a:lnTo>
                <a:lnTo>
                  <a:pt x="472236" y="2180894"/>
                </a:lnTo>
                <a:lnTo>
                  <a:pt x="470865" y="2177173"/>
                </a:lnTo>
                <a:lnTo>
                  <a:pt x="468693" y="2174671"/>
                </a:lnTo>
                <a:lnTo>
                  <a:pt x="466166" y="2173071"/>
                </a:lnTo>
                <a:lnTo>
                  <a:pt x="463194" y="2172347"/>
                </a:lnTo>
                <a:lnTo>
                  <a:pt x="459676" y="2172500"/>
                </a:lnTo>
                <a:lnTo>
                  <a:pt x="455460" y="2174036"/>
                </a:lnTo>
                <a:lnTo>
                  <a:pt x="450761" y="2176779"/>
                </a:lnTo>
                <a:lnTo>
                  <a:pt x="446024" y="2179650"/>
                </a:lnTo>
                <a:lnTo>
                  <a:pt x="441693" y="2181593"/>
                </a:lnTo>
                <a:lnTo>
                  <a:pt x="437921" y="2182545"/>
                </a:lnTo>
                <a:lnTo>
                  <a:pt x="434581" y="2182952"/>
                </a:lnTo>
                <a:lnTo>
                  <a:pt x="431749" y="2182558"/>
                </a:lnTo>
                <a:lnTo>
                  <a:pt x="426618" y="2165502"/>
                </a:lnTo>
                <a:lnTo>
                  <a:pt x="426961" y="2158784"/>
                </a:lnTo>
                <a:lnTo>
                  <a:pt x="433857" y="2118715"/>
                </a:lnTo>
                <a:lnTo>
                  <a:pt x="465416" y="2093633"/>
                </a:lnTo>
                <a:lnTo>
                  <a:pt x="471258" y="2093340"/>
                </a:lnTo>
                <a:lnTo>
                  <a:pt x="477253" y="2092540"/>
                </a:lnTo>
                <a:lnTo>
                  <a:pt x="517867" y="2077440"/>
                </a:lnTo>
                <a:lnTo>
                  <a:pt x="545782" y="2047239"/>
                </a:lnTo>
                <a:lnTo>
                  <a:pt x="550608" y="2031644"/>
                </a:lnTo>
                <a:lnTo>
                  <a:pt x="549846" y="2029828"/>
                </a:lnTo>
                <a:lnTo>
                  <a:pt x="548779" y="2028215"/>
                </a:lnTo>
                <a:lnTo>
                  <a:pt x="547941" y="2026069"/>
                </a:lnTo>
                <a:lnTo>
                  <a:pt x="547674" y="2023490"/>
                </a:lnTo>
                <a:lnTo>
                  <a:pt x="547662" y="2020849"/>
                </a:lnTo>
                <a:lnTo>
                  <a:pt x="547395" y="2017839"/>
                </a:lnTo>
                <a:lnTo>
                  <a:pt x="526681" y="1985276"/>
                </a:lnTo>
                <a:lnTo>
                  <a:pt x="522185" y="1981200"/>
                </a:lnTo>
                <a:lnTo>
                  <a:pt x="519887" y="1977516"/>
                </a:lnTo>
                <a:lnTo>
                  <a:pt x="520700" y="1974811"/>
                </a:lnTo>
                <a:lnTo>
                  <a:pt x="523646" y="1972970"/>
                </a:lnTo>
                <a:lnTo>
                  <a:pt x="527532" y="1971065"/>
                </a:lnTo>
                <a:lnTo>
                  <a:pt x="531101" y="1968169"/>
                </a:lnTo>
                <a:lnTo>
                  <a:pt x="533920" y="1964067"/>
                </a:lnTo>
                <a:lnTo>
                  <a:pt x="536587" y="1959343"/>
                </a:lnTo>
                <a:lnTo>
                  <a:pt x="539445" y="1954352"/>
                </a:lnTo>
                <a:lnTo>
                  <a:pt x="563435" y="1931809"/>
                </a:lnTo>
                <a:lnTo>
                  <a:pt x="566204" y="1933003"/>
                </a:lnTo>
                <a:lnTo>
                  <a:pt x="568909" y="1934768"/>
                </a:lnTo>
                <a:lnTo>
                  <a:pt x="572033" y="1935975"/>
                </a:lnTo>
                <a:lnTo>
                  <a:pt x="575843" y="1936051"/>
                </a:lnTo>
                <a:lnTo>
                  <a:pt x="579907" y="1935657"/>
                </a:lnTo>
                <a:lnTo>
                  <a:pt x="583742" y="1935556"/>
                </a:lnTo>
                <a:lnTo>
                  <a:pt x="593077" y="1956841"/>
                </a:lnTo>
                <a:lnTo>
                  <a:pt x="593483" y="1961248"/>
                </a:lnTo>
                <a:lnTo>
                  <a:pt x="607301" y="1998903"/>
                </a:lnTo>
                <a:lnTo>
                  <a:pt x="621563" y="2004453"/>
                </a:lnTo>
                <a:lnTo>
                  <a:pt x="625690" y="2003958"/>
                </a:lnTo>
                <a:lnTo>
                  <a:pt x="656043" y="1977770"/>
                </a:lnTo>
                <a:lnTo>
                  <a:pt x="659955" y="1969236"/>
                </a:lnTo>
                <a:lnTo>
                  <a:pt x="663397" y="1964270"/>
                </a:lnTo>
                <a:lnTo>
                  <a:pt x="665937" y="1964118"/>
                </a:lnTo>
                <a:lnTo>
                  <a:pt x="667715" y="1967153"/>
                </a:lnTo>
                <a:lnTo>
                  <a:pt x="669340" y="1971992"/>
                </a:lnTo>
                <a:lnTo>
                  <a:pt x="671436" y="1977250"/>
                </a:lnTo>
                <a:lnTo>
                  <a:pt x="673988" y="1982876"/>
                </a:lnTo>
                <a:lnTo>
                  <a:pt x="676643" y="1989327"/>
                </a:lnTo>
                <a:lnTo>
                  <a:pt x="679538" y="1996046"/>
                </a:lnTo>
                <a:lnTo>
                  <a:pt x="704913" y="2027948"/>
                </a:lnTo>
                <a:lnTo>
                  <a:pt x="739609" y="2045563"/>
                </a:lnTo>
                <a:lnTo>
                  <a:pt x="754392" y="2047862"/>
                </a:lnTo>
                <a:lnTo>
                  <a:pt x="764438" y="2046947"/>
                </a:lnTo>
                <a:lnTo>
                  <a:pt x="801344" y="2033904"/>
                </a:lnTo>
                <a:lnTo>
                  <a:pt x="808393" y="2023706"/>
                </a:lnTo>
                <a:lnTo>
                  <a:pt x="811987" y="2019300"/>
                </a:lnTo>
                <a:lnTo>
                  <a:pt x="848423" y="2003247"/>
                </a:lnTo>
                <a:lnTo>
                  <a:pt x="867181" y="2001646"/>
                </a:lnTo>
                <a:lnTo>
                  <a:pt x="878255" y="2002243"/>
                </a:lnTo>
                <a:lnTo>
                  <a:pt x="889012" y="2002345"/>
                </a:lnTo>
                <a:lnTo>
                  <a:pt x="918032" y="1978278"/>
                </a:lnTo>
                <a:lnTo>
                  <a:pt x="916393" y="1972386"/>
                </a:lnTo>
                <a:lnTo>
                  <a:pt x="877468" y="1951520"/>
                </a:lnTo>
                <a:lnTo>
                  <a:pt x="869124" y="1951278"/>
                </a:lnTo>
                <a:lnTo>
                  <a:pt x="860298" y="1951875"/>
                </a:lnTo>
                <a:lnTo>
                  <a:pt x="851242" y="1953374"/>
                </a:lnTo>
                <a:lnTo>
                  <a:pt x="842327" y="1955177"/>
                </a:lnTo>
                <a:lnTo>
                  <a:pt x="833958" y="1956727"/>
                </a:lnTo>
                <a:lnTo>
                  <a:pt x="826554" y="1958314"/>
                </a:lnTo>
                <a:lnTo>
                  <a:pt x="820038" y="1960054"/>
                </a:lnTo>
                <a:lnTo>
                  <a:pt x="814108" y="1961108"/>
                </a:lnTo>
                <a:lnTo>
                  <a:pt x="782688" y="1933143"/>
                </a:lnTo>
                <a:lnTo>
                  <a:pt x="778586" y="1926755"/>
                </a:lnTo>
                <a:lnTo>
                  <a:pt x="774128" y="1920646"/>
                </a:lnTo>
                <a:lnTo>
                  <a:pt x="769277" y="1915096"/>
                </a:lnTo>
                <a:lnTo>
                  <a:pt x="764324" y="1910016"/>
                </a:lnTo>
                <a:lnTo>
                  <a:pt x="759472" y="1905253"/>
                </a:lnTo>
                <a:lnTo>
                  <a:pt x="754900" y="1900656"/>
                </a:lnTo>
                <a:lnTo>
                  <a:pt x="750379" y="1896325"/>
                </a:lnTo>
                <a:lnTo>
                  <a:pt x="746048" y="1892439"/>
                </a:lnTo>
                <a:lnTo>
                  <a:pt x="742632" y="1888959"/>
                </a:lnTo>
                <a:lnTo>
                  <a:pt x="740854" y="1885861"/>
                </a:lnTo>
                <a:lnTo>
                  <a:pt x="741210" y="1883473"/>
                </a:lnTo>
                <a:lnTo>
                  <a:pt x="743216" y="1881809"/>
                </a:lnTo>
                <a:lnTo>
                  <a:pt x="746188" y="1880285"/>
                </a:lnTo>
                <a:lnTo>
                  <a:pt x="749465" y="1878329"/>
                </a:lnTo>
                <a:lnTo>
                  <a:pt x="752932" y="1876018"/>
                </a:lnTo>
                <a:lnTo>
                  <a:pt x="756843" y="1873643"/>
                </a:lnTo>
                <a:lnTo>
                  <a:pt x="760971" y="1871027"/>
                </a:lnTo>
                <a:lnTo>
                  <a:pt x="786841" y="1843595"/>
                </a:lnTo>
                <a:lnTo>
                  <a:pt x="789965" y="1839366"/>
                </a:lnTo>
                <a:lnTo>
                  <a:pt x="793800" y="1836013"/>
                </a:lnTo>
                <a:lnTo>
                  <a:pt x="798398" y="1834083"/>
                </a:lnTo>
                <a:lnTo>
                  <a:pt x="803363" y="1833257"/>
                </a:lnTo>
                <a:lnTo>
                  <a:pt x="808558" y="1832698"/>
                </a:lnTo>
                <a:lnTo>
                  <a:pt x="813854" y="1831593"/>
                </a:lnTo>
                <a:lnTo>
                  <a:pt x="819010" y="1829689"/>
                </a:lnTo>
                <a:lnTo>
                  <a:pt x="823988" y="1827504"/>
                </a:lnTo>
                <a:lnTo>
                  <a:pt x="828979" y="1825282"/>
                </a:lnTo>
                <a:lnTo>
                  <a:pt x="834186" y="1823288"/>
                </a:lnTo>
                <a:lnTo>
                  <a:pt x="839470" y="1821268"/>
                </a:lnTo>
                <a:lnTo>
                  <a:pt x="844638" y="1819262"/>
                </a:lnTo>
                <a:lnTo>
                  <a:pt x="849731" y="1817903"/>
                </a:lnTo>
                <a:lnTo>
                  <a:pt x="854760" y="1817827"/>
                </a:lnTo>
                <a:lnTo>
                  <a:pt x="859294" y="1819427"/>
                </a:lnTo>
                <a:lnTo>
                  <a:pt x="863320" y="1822259"/>
                </a:lnTo>
                <a:lnTo>
                  <a:pt x="867473" y="1825739"/>
                </a:lnTo>
                <a:lnTo>
                  <a:pt x="872451" y="1829257"/>
                </a:lnTo>
                <a:lnTo>
                  <a:pt x="878052" y="1832940"/>
                </a:lnTo>
                <a:lnTo>
                  <a:pt x="883856" y="1836915"/>
                </a:lnTo>
                <a:lnTo>
                  <a:pt x="890206" y="1840560"/>
                </a:lnTo>
                <a:lnTo>
                  <a:pt x="897420" y="1843265"/>
                </a:lnTo>
                <a:lnTo>
                  <a:pt x="905941" y="1844370"/>
                </a:lnTo>
                <a:lnTo>
                  <a:pt x="915212" y="1844306"/>
                </a:lnTo>
                <a:lnTo>
                  <a:pt x="924128" y="1844103"/>
                </a:lnTo>
                <a:lnTo>
                  <a:pt x="931532" y="1844827"/>
                </a:lnTo>
                <a:lnTo>
                  <a:pt x="949451" y="1868931"/>
                </a:lnTo>
                <a:lnTo>
                  <a:pt x="951014" y="1874164"/>
                </a:lnTo>
                <a:lnTo>
                  <a:pt x="973162" y="1909330"/>
                </a:lnTo>
                <a:lnTo>
                  <a:pt x="977773" y="1914143"/>
                </a:lnTo>
                <a:lnTo>
                  <a:pt x="982243" y="1918944"/>
                </a:lnTo>
                <a:lnTo>
                  <a:pt x="1014349" y="1947544"/>
                </a:lnTo>
                <a:lnTo>
                  <a:pt x="1046975" y="1957743"/>
                </a:lnTo>
                <a:lnTo>
                  <a:pt x="1054519" y="1959571"/>
                </a:lnTo>
                <a:lnTo>
                  <a:pt x="1080515" y="1984235"/>
                </a:lnTo>
                <a:lnTo>
                  <a:pt x="1079538" y="1989137"/>
                </a:lnTo>
                <a:lnTo>
                  <a:pt x="1077391" y="1994306"/>
                </a:lnTo>
                <a:lnTo>
                  <a:pt x="1074381" y="1998992"/>
                </a:lnTo>
                <a:lnTo>
                  <a:pt x="1070851" y="2002408"/>
                </a:lnTo>
                <a:lnTo>
                  <a:pt x="1066888" y="2003831"/>
                </a:lnTo>
                <a:lnTo>
                  <a:pt x="1062456" y="2003767"/>
                </a:lnTo>
                <a:lnTo>
                  <a:pt x="1057592" y="2003285"/>
                </a:lnTo>
                <a:lnTo>
                  <a:pt x="1052360" y="2003450"/>
                </a:lnTo>
                <a:lnTo>
                  <a:pt x="1013320" y="2015667"/>
                </a:lnTo>
                <a:lnTo>
                  <a:pt x="1009218" y="2025662"/>
                </a:lnTo>
                <a:lnTo>
                  <a:pt x="1010056" y="2032685"/>
                </a:lnTo>
                <a:lnTo>
                  <a:pt x="1025169" y="2071725"/>
                </a:lnTo>
                <a:lnTo>
                  <a:pt x="1033513" y="2085873"/>
                </a:lnTo>
                <a:lnTo>
                  <a:pt x="1037450" y="2092769"/>
                </a:lnTo>
                <a:lnTo>
                  <a:pt x="1039964" y="2098992"/>
                </a:lnTo>
                <a:lnTo>
                  <a:pt x="1040676" y="2104059"/>
                </a:lnTo>
                <a:lnTo>
                  <a:pt x="1040079" y="2108136"/>
                </a:lnTo>
                <a:lnTo>
                  <a:pt x="1012037" y="2137943"/>
                </a:lnTo>
                <a:lnTo>
                  <a:pt x="1005916" y="2142185"/>
                </a:lnTo>
                <a:lnTo>
                  <a:pt x="985799" y="2181440"/>
                </a:lnTo>
                <a:lnTo>
                  <a:pt x="984719" y="2197798"/>
                </a:lnTo>
                <a:lnTo>
                  <a:pt x="986142" y="2205177"/>
                </a:lnTo>
                <a:lnTo>
                  <a:pt x="1016660" y="2227453"/>
                </a:lnTo>
                <a:lnTo>
                  <a:pt x="1022832" y="2226602"/>
                </a:lnTo>
                <a:lnTo>
                  <a:pt x="1059294" y="2213000"/>
                </a:lnTo>
                <a:lnTo>
                  <a:pt x="1073035" y="2203145"/>
                </a:lnTo>
                <a:lnTo>
                  <a:pt x="1079639" y="2198941"/>
                </a:lnTo>
                <a:lnTo>
                  <a:pt x="1085405" y="2196096"/>
                </a:lnTo>
                <a:lnTo>
                  <a:pt x="1090409" y="2194166"/>
                </a:lnTo>
                <a:lnTo>
                  <a:pt x="1095502" y="2192350"/>
                </a:lnTo>
                <a:lnTo>
                  <a:pt x="1101521" y="2189860"/>
                </a:lnTo>
                <a:lnTo>
                  <a:pt x="1108570" y="2186762"/>
                </a:lnTo>
                <a:lnTo>
                  <a:pt x="1116025" y="2183485"/>
                </a:lnTo>
                <a:lnTo>
                  <a:pt x="1123645" y="2179764"/>
                </a:lnTo>
                <a:lnTo>
                  <a:pt x="1158621" y="2152459"/>
                </a:lnTo>
                <a:lnTo>
                  <a:pt x="1175892" y="2111311"/>
                </a:lnTo>
                <a:lnTo>
                  <a:pt x="1174496" y="2102688"/>
                </a:lnTo>
                <a:lnTo>
                  <a:pt x="1156246" y="2068118"/>
                </a:lnTo>
                <a:lnTo>
                  <a:pt x="1140904" y="2054834"/>
                </a:lnTo>
                <a:lnTo>
                  <a:pt x="1136154" y="2051253"/>
                </a:lnTo>
                <a:lnTo>
                  <a:pt x="1133005" y="2046795"/>
                </a:lnTo>
                <a:lnTo>
                  <a:pt x="1131912" y="2041245"/>
                </a:lnTo>
                <a:lnTo>
                  <a:pt x="1132370" y="2035225"/>
                </a:lnTo>
                <a:lnTo>
                  <a:pt x="1152931" y="2002243"/>
                </a:lnTo>
                <a:lnTo>
                  <a:pt x="1160335" y="1996478"/>
                </a:lnTo>
                <a:lnTo>
                  <a:pt x="1163827" y="1993569"/>
                </a:lnTo>
                <a:lnTo>
                  <a:pt x="1166622" y="1991131"/>
                </a:lnTo>
                <a:lnTo>
                  <a:pt x="1168857" y="1989188"/>
                </a:lnTo>
                <a:lnTo>
                  <a:pt x="1171308" y="1986648"/>
                </a:lnTo>
                <a:lnTo>
                  <a:pt x="1174775" y="1982406"/>
                </a:lnTo>
                <a:lnTo>
                  <a:pt x="1179918" y="1976119"/>
                </a:lnTo>
                <a:lnTo>
                  <a:pt x="1186040" y="1968563"/>
                </a:lnTo>
                <a:lnTo>
                  <a:pt x="1191869" y="1960333"/>
                </a:lnTo>
                <a:lnTo>
                  <a:pt x="1196174" y="1952028"/>
                </a:lnTo>
                <a:lnTo>
                  <a:pt x="1198752" y="1943811"/>
                </a:lnTo>
                <a:lnTo>
                  <a:pt x="1200124" y="1935594"/>
                </a:lnTo>
                <a:lnTo>
                  <a:pt x="1200124" y="1927694"/>
                </a:lnTo>
                <a:lnTo>
                  <a:pt x="1178039" y="1899069"/>
                </a:lnTo>
                <a:lnTo>
                  <a:pt x="1170622" y="1893252"/>
                </a:lnTo>
                <a:lnTo>
                  <a:pt x="1133868" y="1873973"/>
                </a:lnTo>
                <a:lnTo>
                  <a:pt x="1112278" y="1870036"/>
                </a:lnTo>
                <a:lnTo>
                  <a:pt x="1101788" y="1867915"/>
                </a:lnTo>
                <a:lnTo>
                  <a:pt x="1091895" y="1865756"/>
                </a:lnTo>
                <a:lnTo>
                  <a:pt x="1082649" y="1863839"/>
                </a:lnTo>
                <a:lnTo>
                  <a:pt x="1074191" y="1861502"/>
                </a:lnTo>
                <a:lnTo>
                  <a:pt x="1066660" y="1858060"/>
                </a:lnTo>
                <a:lnTo>
                  <a:pt x="1060843" y="1853564"/>
                </a:lnTo>
                <a:lnTo>
                  <a:pt x="1056639" y="1848446"/>
                </a:lnTo>
                <a:lnTo>
                  <a:pt x="1052842" y="1842554"/>
                </a:lnTo>
                <a:lnTo>
                  <a:pt x="1048207" y="1835734"/>
                </a:lnTo>
                <a:lnTo>
                  <a:pt x="1042809" y="1827936"/>
                </a:lnTo>
                <a:lnTo>
                  <a:pt x="1037348" y="1819478"/>
                </a:lnTo>
                <a:lnTo>
                  <a:pt x="1031532" y="1810778"/>
                </a:lnTo>
                <a:lnTo>
                  <a:pt x="1003617" y="1778901"/>
                </a:lnTo>
                <a:lnTo>
                  <a:pt x="973213" y="1760194"/>
                </a:lnTo>
                <a:lnTo>
                  <a:pt x="965796" y="1756028"/>
                </a:lnTo>
                <a:lnTo>
                  <a:pt x="935824" y="1728114"/>
                </a:lnTo>
                <a:lnTo>
                  <a:pt x="931773" y="1702028"/>
                </a:lnTo>
                <a:lnTo>
                  <a:pt x="932637" y="1690598"/>
                </a:lnTo>
                <a:lnTo>
                  <a:pt x="934783" y="1678266"/>
                </a:lnTo>
                <a:lnTo>
                  <a:pt x="937133" y="1665490"/>
                </a:lnTo>
                <a:lnTo>
                  <a:pt x="938618" y="1652701"/>
                </a:lnTo>
                <a:lnTo>
                  <a:pt x="939190" y="1640725"/>
                </a:lnTo>
                <a:lnTo>
                  <a:pt x="939330" y="1629486"/>
                </a:lnTo>
                <a:lnTo>
                  <a:pt x="938733" y="1618106"/>
                </a:lnTo>
                <a:lnTo>
                  <a:pt x="930948" y="1578419"/>
                </a:lnTo>
                <a:lnTo>
                  <a:pt x="916330" y="1541424"/>
                </a:lnTo>
                <a:lnTo>
                  <a:pt x="904087" y="1523441"/>
                </a:lnTo>
                <a:lnTo>
                  <a:pt x="898220" y="1513547"/>
                </a:lnTo>
                <a:lnTo>
                  <a:pt x="893356" y="1502219"/>
                </a:lnTo>
                <a:lnTo>
                  <a:pt x="889228" y="1490548"/>
                </a:lnTo>
                <a:lnTo>
                  <a:pt x="884936" y="1479334"/>
                </a:lnTo>
                <a:lnTo>
                  <a:pt x="858697" y="1449019"/>
                </a:lnTo>
                <a:lnTo>
                  <a:pt x="833335" y="1441564"/>
                </a:lnTo>
                <a:lnTo>
                  <a:pt x="824611" y="1442097"/>
                </a:lnTo>
                <a:lnTo>
                  <a:pt x="789978" y="1464221"/>
                </a:lnTo>
                <a:lnTo>
                  <a:pt x="769353" y="1502130"/>
                </a:lnTo>
                <a:lnTo>
                  <a:pt x="767422" y="1521358"/>
                </a:lnTo>
                <a:lnTo>
                  <a:pt x="767702" y="1530819"/>
                </a:lnTo>
                <a:lnTo>
                  <a:pt x="767206" y="1540560"/>
                </a:lnTo>
                <a:lnTo>
                  <a:pt x="759587" y="1578203"/>
                </a:lnTo>
                <a:lnTo>
                  <a:pt x="743902" y="1615071"/>
                </a:lnTo>
                <a:lnTo>
                  <a:pt x="713905" y="1640128"/>
                </a:lnTo>
                <a:lnTo>
                  <a:pt x="709993" y="1640801"/>
                </a:lnTo>
                <a:lnTo>
                  <a:pt x="707148" y="1639481"/>
                </a:lnTo>
                <a:lnTo>
                  <a:pt x="706107" y="1635620"/>
                </a:lnTo>
                <a:lnTo>
                  <a:pt x="706526" y="1629740"/>
                </a:lnTo>
                <a:lnTo>
                  <a:pt x="707136" y="1622831"/>
                </a:lnTo>
                <a:lnTo>
                  <a:pt x="706666" y="1615859"/>
                </a:lnTo>
                <a:lnTo>
                  <a:pt x="684860" y="1584210"/>
                </a:lnTo>
                <a:lnTo>
                  <a:pt x="678078" y="1584401"/>
                </a:lnTo>
                <a:lnTo>
                  <a:pt x="642632" y="1605737"/>
                </a:lnTo>
                <a:lnTo>
                  <a:pt x="623519" y="1646910"/>
                </a:lnTo>
                <a:lnTo>
                  <a:pt x="622922" y="1654428"/>
                </a:lnTo>
                <a:lnTo>
                  <a:pt x="622300" y="1661236"/>
                </a:lnTo>
                <a:lnTo>
                  <a:pt x="620394" y="1667002"/>
                </a:lnTo>
                <a:lnTo>
                  <a:pt x="616800" y="1670989"/>
                </a:lnTo>
                <a:lnTo>
                  <a:pt x="612317" y="1673428"/>
                </a:lnTo>
                <a:lnTo>
                  <a:pt x="607440" y="1675434"/>
                </a:lnTo>
                <a:lnTo>
                  <a:pt x="602665" y="1678165"/>
                </a:lnTo>
                <a:lnTo>
                  <a:pt x="578319" y="1704035"/>
                </a:lnTo>
                <a:lnTo>
                  <a:pt x="575144" y="1708569"/>
                </a:lnTo>
                <a:lnTo>
                  <a:pt x="572414" y="1710626"/>
                </a:lnTo>
                <a:lnTo>
                  <a:pt x="570496" y="1709813"/>
                </a:lnTo>
                <a:lnTo>
                  <a:pt x="569328" y="1706918"/>
                </a:lnTo>
                <a:lnTo>
                  <a:pt x="568274" y="1702180"/>
                </a:lnTo>
                <a:lnTo>
                  <a:pt x="566699" y="1695830"/>
                </a:lnTo>
                <a:lnTo>
                  <a:pt x="564603" y="1687550"/>
                </a:lnTo>
                <a:lnTo>
                  <a:pt x="562317" y="1677568"/>
                </a:lnTo>
                <a:lnTo>
                  <a:pt x="559765" y="1666925"/>
                </a:lnTo>
                <a:lnTo>
                  <a:pt x="546887" y="1629752"/>
                </a:lnTo>
                <a:lnTo>
                  <a:pt x="533895" y="1605178"/>
                </a:lnTo>
                <a:lnTo>
                  <a:pt x="529742" y="1598155"/>
                </a:lnTo>
                <a:lnTo>
                  <a:pt x="527291" y="1592237"/>
                </a:lnTo>
                <a:lnTo>
                  <a:pt x="526961" y="1588185"/>
                </a:lnTo>
                <a:lnTo>
                  <a:pt x="528193" y="1585760"/>
                </a:lnTo>
                <a:lnTo>
                  <a:pt x="530542" y="1583855"/>
                </a:lnTo>
                <a:lnTo>
                  <a:pt x="533565" y="1581340"/>
                </a:lnTo>
                <a:lnTo>
                  <a:pt x="537540" y="1578228"/>
                </a:lnTo>
                <a:lnTo>
                  <a:pt x="542467" y="1575142"/>
                </a:lnTo>
                <a:lnTo>
                  <a:pt x="547496" y="1571777"/>
                </a:lnTo>
                <a:lnTo>
                  <a:pt x="551814" y="1567827"/>
                </a:lnTo>
                <a:lnTo>
                  <a:pt x="554799" y="1563014"/>
                </a:lnTo>
                <a:lnTo>
                  <a:pt x="556920" y="1557667"/>
                </a:lnTo>
                <a:lnTo>
                  <a:pt x="558901" y="1552549"/>
                </a:lnTo>
                <a:lnTo>
                  <a:pt x="561479" y="1548358"/>
                </a:lnTo>
                <a:lnTo>
                  <a:pt x="584466" y="1540687"/>
                </a:lnTo>
                <a:lnTo>
                  <a:pt x="589419" y="1540890"/>
                </a:lnTo>
                <a:lnTo>
                  <a:pt x="595083" y="1541094"/>
                </a:lnTo>
                <a:lnTo>
                  <a:pt x="601408" y="1541310"/>
                </a:lnTo>
                <a:lnTo>
                  <a:pt x="608114" y="1541678"/>
                </a:lnTo>
                <a:lnTo>
                  <a:pt x="615061" y="1542008"/>
                </a:lnTo>
                <a:lnTo>
                  <a:pt x="622160" y="1542122"/>
                </a:lnTo>
                <a:lnTo>
                  <a:pt x="629018" y="1542376"/>
                </a:lnTo>
                <a:lnTo>
                  <a:pt x="635571" y="1542719"/>
                </a:lnTo>
                <a:lnTo>
                  <a:pt x="642264" y="1542440"/>
                </a:lnTo>
                <a:lnTo>
                  <a:pt x="680516" y="1522907"/>
                </a:lnTo>
                <a:lnTo>
                  <a:pt x="703224" y="1492008"/>
                </a:lnTo>
                <a:lnTo>
                  <a:pt x="711428" y="1475752"/>
                </a:lnTo>
                <a:lnTo>
                  <a:pt x="714971" y="1468132"/>
                </a:lnTo>
                <a:lnTo>
                  <a:pt x="742276" y="1441513"/>
                </a:lnTo>
                <a:lnTo>
                  <a:pt x="748982" y="1438897"/>
                </a:lnTo>
                <a:lnTo>
                  <a:pt x="756158" y="1435976"/>
                </a:lnTo>
                <a:lnTo>
                  <a:pt x="788060" y="1413192"/>
                </a:lnTo>
                <a:lnTo>
                  <a:pt x="809764" y="1379448"/>
                </a:lnTo>
                <a:lnTo>
                  <a:pt x="814616" y="1370761"/>
                </a:lnTo>
                <a:lnTo>
                  <a:pt x="842149" y="1335531"/>
                </a:lnTo>
                <a:lnTo>
                  <a:pt x="877392" y="1314602"/>
                </a:lnTo>
                <a:lnTo>
                  <a:pt x="885278" y="1311300"/>
                </a:lnTo>
                <a:lnTo>
                  <a:pt x="920457" y="1293126"/>
                </a:lnTo>
                <a:lnTo>
                  <a:pt x="945857" y="1272793"/>
                </a:lnTo>
                <a:lnTo>
                  <a:pt x="953058" y="1266901"/>
                </a:lnTo>
                <a:lnTo>
                  <a:pt x="958913" y="1262202"/>
                </a:lnTo>
                <a:lnTo>
                  <a:pt x="963523" y="1258455"/>
                </a:lnTo>
                <a:lnTo>
                  <a:pt x="967524" y="1255674"/>
                </a:lnTo>
                <a:lnTo>
                  <a:pt x="971562" y="1253921"/>
                </a:lnTo>
                <a:lnTo>
                  <a:pt x="975563" y="1253413"/>
                </a:lnTo>
                <a:lnTo>
                  <a:pt x="979119" y="1254099"/>
                </a:lnTo>
                <a:lnTo>
                  <a:pt x="993241" y="1265808"/>
                </a:lnTo>
                <a:lnTo>
                  <a:pt x="996010" y="1269491"/>
                </a:lnTo>
                <a:lnTo>
                  <a:pt x="998931" y="1273581"/>
                </a:lnTo>
                <a:lnTo>
                  <a:pt x="1001788" y="1277962"/>
                </a:lnTo>
                <a:lnTo>
                  <a:pt x="1005065" y="1282585"/>
                </a:lnTo>
                <a:lnTo>
                  <a:pt x="1039596" y="1311249"/>
                </a:lnTo>
                <a:lnTo>
                  <a:pt x="1081608" y="1325156"/>
                </a:lnTo>
                <a:lnTo>
                  <a:pt x="1100861" y="1326083"/>
                </a:lnTo>
                <a:lnTo>
                  <a:pt x="1109726" y="1325956"/>
                </a:lnTo>
                <a:lnTo>
                  <a:pt x="1149083" y="1306842"/>
                </a:lnTo>
                <a:lnTo>
                  <a:pt x="1154506" y="1286306"/>
                </a:lnTo>
                <a:lnTo>
                  <a:pt x="1154036" y="1279093"/>
                </a:lnTo>
                <a:lnTo>
                  <a:pt x="1153540" y="1272857"/>
                </a:lnTo>
                <a:lnTo>
                  <a:pt x="1153591" y="1268399"/>
                </a:lnTo>
                <a:lnTo>
                  <a:pt x="1125994" y="1239634"/>
                </a:lnTo>
                <a:lnTo>
                  <a:pt x="1081811" y="1227810"/>
                </a:lnTo>
                <a:lnTo>
                  <a:pt x="1073061" y="1227785"/>
                </a:lnTo>
                <a:lnTo>
                  <a:pt x="1064107" y="1227912"/>
                </a:lnTo>
                <a:lnTo>
                  <a:pt x="1054417" y="1227429"/>
                </a:lnTo>
                <a:lnTo>
                  <a:pt x="1012761" y="1220939"/>
                </a:lnTo>
                <a:lnTo>
                  <a:pt x="976972" y="1201889"/>
                </a:lnTo>
                <a:lnTo>
                  <a:pt x="968946" y="1196314"/>
                </a:lnTo>
                <a:lnTo>
                  <a:pt x="960780" y="1190917"/>
                </a:lnTo>
                <a:lnTo>
                  <a:pt x="920127" y="1177848"/>
                </a:lnTo>
                <a:lnTo>
                  <a:pt x="910602" y="1177366"/>
                </a:lnTo>
                <a:lnTo>
                  <a:pt x="900874" y="1177632"/>
                </a:lnTo>
                <a:lnTo>
                  <a:pt x="890816" y="1178331"/>
                </a:lnTo>
                <a:lnTo>
                  <a:pt x="880287" y="1179156"/>
                </a:lnTo>
                <a:lnTo>
                  <a:pt x="869378" y="1179956"/>
                </a:lnTo>
                <a:lnTo>
                  <a:pt x="829055" y="1185964"/>
                </a:lnTo>
                <a:lnTo>
                  <a:pt x="792937" y="1202486"/>
                </a:lnTo>
                <a:lnTo>
                  <a:pt x="786396" y="1206258"/>
                </a:lnTo>
                <a:lnTo>
                  <a:pt x="779983" y="1208239"/>
                </a:lnTo>
                <a:lnTo>
                  <a:pt x="773874" y="1207922"/>
                </a:lnTo>
                <a:lnTo>
                  <a:pt x="768299" y="1205991"/>
                </a:lnTo>
                <a:lnTo>
                  <a:pt x="763155" y="1202969"/>
                </a:lnTo>
                <a:lnTo>
                  <a:pt x="758393" y="1199413"/>
                </a:lnTo>
                <a:lnTo>
                  <a:pt x="754608" y="1195044"/>
                </a:lnTo>
                <a:lnTo>
                  <a:pt x="751789" y="1189837"/>
                </a:lnTo>
                <a:lnTo>
                  <a:pt x="748893" y="1184668"/>
                </a:lnTo>
                <a:lnTo>
                  <a:pt x="720928" y="1173187"/>
                </a:lnTo>
                <a:lnTo>
                  <a:pt x="712025" y="1175054"/>
                </a:lnTo>
                <a:lnTo>
                  <a:pt x="702119" y="1178623"/>
                </a:lnTo>
                <a:lnTo>
                  <a:pt x="692251" y="1182077"/>
                </a:lnTo>
                <a:lnTo>
                  <a:pt x="683425" y="1183576"/>
                </a:lnTo>
                <a:lnTo>
                  <a:pt x="676706" y="1181950"/>
                </a:lnTo>
                <a:lnTo>
                  <a:pt x="671550" y="1178382"/>
                </a:lnTo>
                <a:lnTo>
                  <a:pt x="666534" y="1174699"/>
                </a:lnTo>
                <a:lnTo>
                  <a:pt x="660260" y="1172679"/>
                </a:lnTo>
                <a:lnTo>
                  <a:pt x="619302" y="1182585"/>
                </a:lnTo>
                <a:lnTo>
                  <a:pt x="590245" y="1215364"/>
                </a:lnTo>
                <a:lnTo>
                  <a:pt x="587514" y="1234732"/>
                </a:lnTo>
                <a:lnTo>
                  <a:pt x="590245" y="1243977"/>
                </a:lnTo>
                <a:lnTo>
                  <a:pt x="618883" y="1274673"/>
                </a:lnTo>
                <a:lnTo>
                  <a:pt x="624522" y="1276324"/>
                </a:lnTo>
                <a:lnTo>
                  <a:pt x="630402" y="1278089"/>
                </a:lnTo>
                <a:lnTo>
                  <a:pt x="636485" y="1279817"/>
                </a:lnTo>
                <a:lnTo>
                  <a:pt x="642531" y="1281049"/>
                </a:lnTo>
                <a:lnTo>
                  <a:pt x="648360" y="1282293"/>
                </a:lnTo>
                <a:lnTo>
                  <a:pt x="676706" y="1311059"/>
                </a:lnTo>
                <a:lnTo>
                  <a:pt x="676783" y="1316253"/>
                </a:lnTo>
                <a:lnTo>
                  <a:pt x="676211" y="1321714"/>
                </a:lnTo>
                <a:lnTo>
                  <a:pt x="666102" y="1349146"/>
                </a:lnTo>
                <a:lnTo>
                  <a:pt x="663346" y="1355191"/>
                </a:lnTo>
                <a:lnTo>
                  <a:pt x="660387" y="1362036"/>
                </a:lnTo>
                <a:lnTo>
                  <a:pt x="657250" y="1369199"/>
                </a:lnTo>
                <a:lnTo>
                  <a:pt x="654685" y="1376311"/>
                </a:lnTo>
                <a:lnTo>
                  <a:pt x="653402" y="1382979"/>
                </a:lnTo>
                <a:lnTo>
                  <a:pt x="653923" y="1388656"/>
                </a:lnTo>
                <a:lnTo>
                  <a:pt x="655739" y="1393520"/>
                </a:lnTo>
                <a:lnTo>
                  <a:pt x="658152" y="1398181"/>
                </a:lnTo>
                <a:lnTo>
                  <a:pt x="660400" y="1403222"/>
                </a:lnTo>
                <a:lnTo>
                  <a:pt x="662597" y="1408709"/>
                </a:lnTo>
                <a:lnTo>
                  <a:pt x="664946" y="1414157"/>
                </a:lnTo>
                <a:lnTo>
                  <a:pt x="666965" y="1419466"/>
                </a:lnTo>
                <a:lnTo>
                  <a:pt x="668185" y="1424508"/>
                </a:lnTo>
                <a:lnTo>
                  <a:pt x="668604" y="1429105"/>
                </a:lnTo>
                <a:lnTo>
                  <a:pt x="668426" y="1433220"/>
                </a:lnTo>
                <a:lnTo>
                  <a:pt x="647306" y="1449692"/>
                </a:lnTo>
                <a:lnTo>
                  <a:pt x="641845" y="1449552"/>
                </a:lnTo>
                <a:lnTo>
                  <a:pt x="620509" y="1426552"/>
                </a:lnTo>
                <a:lnTo>
                  <a:pt x="618197" y="1420621"/>
                </a:lnTo>
                <a:lnTo>
                  <a:pt x="583425" y="1394853"/>
                </a:lnTo>
                <a:lnTo>
                  <a:pt x="576046" y="1394663"/>
                </a:lnTo>
                <a:lnTo>
                  <a:pt x="568159" y="1395107"/>
                </a:lnTo>
                <a:lnTo>
                  <a:pt x="527723" y="1406613"/>
                </a:lnTo>
                <a:lnTo>
                  <a:pt x="520141" y="1410246"/>
                </a:lnTo>
                <a:lnTo>
                  <a:pt x="511962" y="1413878"/>
                </a:lnTo>
                <a:lnTo>
                  <a:pt x="503250" y="1417662"/>
                </a:lnTo>
                <a:lnTo>
                  <a:pt x="494474" y="1421561"/>
                </a:lnTo>
                <a:lnTo>
                  <a:pt x="485787" y="1424990"/>
                </a:lnTo>
                <a:lnTo>
                  <a:pt x="477304" y="1427378"/>
                </a:lnTo>
                <a:lnTo>
                  <a:pt x="469328" y="1428318"/>
                </a:lnTo>
                <a:lnTo>
                  <a:pt x="461962" y="1428153"/>
                </a:lnTo>
                <a:lnTo>
                  <a:pt x="427316" y="1422450"/>
                </a:lnTo>
                <a:lnTo>
                  <a:pt x="423862" y="1421752"/>
                </a:lnTo>
                <a:lnTo>
                  <a:pt x="402361" y="1399603"/>
                </a:lnTo>
                <a:lnTo>
                  <a:pt x="403555" y="1394929"/>
                </a:lnTo>
                <a:lnTo>
                  <a:pt x="406920" y="1390472"/>
                </a:lnTo>
                <a:lnTo>
                  <a:pt x="410425" y="1385976"/>
                </a:lnTo>
                <a:lnTo>
                  <a:pt x="412026" y="1381175"/>
                </a:lnTo>
                <a:lnTo>
                  <a:pt x="386524" y="1352829"/>
                </a:lnTo>
                <a:lnTo>
                  <a:pt x="380822" y="1350543"/>
                </a:lnTo>
                <a:lnTo>
                  <a:pt x="375132" y="1348892"/>
                </a:lnTo>
                <a:lnTo>
                  <a:pt x="369468" y="1347927"/>
                </a:lnTo>
                <a:lnTo>
                  <a:pt x="364210" y="1346263"/>
                </a:lnTo>
                <a:lnTo>
                  <a:pt x="350951" y="1310297"/>
                </a:lnTo>
                <a:lnTo>
                  <a:pt x="350126" y="1281785"/>
                </a:lnTo>
                <a:lnTo>
                  <a:pt x="349935" y="1266189"/>
                </a:lnTo>
                <a:lnTo>
                  <a:pt x="343153" y="1228242"/>
                </a:lnTo>
                <a:lnTo>
                  <a:pt x="325437" y="1184782"/>
                </a:lnTo>
                <a:lnTo>
                  <a:pt x="314998" y="1164399"/>
                </a:lnTo>
                <a:lnTo>
                  <a:pt x="310502" y="1155585"/>
                </a:lnTo>
                <a:lnTo>
                  <a:pt x="281406" y="1119403"/>
                </a:lnTo>
                <a:lnTo>
                  <a:pt x="272935" y="1112723"/>
                </a:lnTo>
                <a:lnTo>
                  <a:pt x="264312" y="1105725"/>
                </a:lnTo>
                <a:lnTo>
                  <a:pt x="256070" y="1098448"/>
                </a:lnTo>
                <a:lnTo>
                  <a:pt x="248170" y="1091285"/>
                </a:lnTo>
                <a:lnTo>
                  <a:pt x="240017" y="1084402"/>
                </a:lnTo>
                <a:lnTo>
                  <a:pt x="231025" y="1077950"/>
                </a:lnTo>
                <a:lnTo>
                  <a:pt x="220954" y="1072476"/>
                </a:lnTo>
                <a:lnTo>
                  <a:pt x="210438" y="1067942"/>
                </a:lnTo>
                <a:lnTo>
                  <a:pt x="200266" y="1063536"/>
                </a:lnTo>
                <a:lnTo>
                  <a:pt x="168338" y="1034846"/>
                </a:lnTo>
                <a:lnTo>
                  <a:pt x="154812" y="1006106"/>
                </a:lnTo>
                <a:lnTo>
                  <a:pt x="147815" y="990117"/>
                </a:lnTo>
                <a:lnTo>
                  <a:pt x="140576" y="976439"/>
                </a:lnTo>
                <a:lnTo>
                  <a:pt x="132867" y="966355"/>
                </a:lnTo>
                <a:lnTo>
                  <a:pt x="125006" y="958697"/>
                </a:lnTo>
                <a:lnTo>
                  <a:pt x="117856" y="952245"/>
                </a:lnTo>
                <a:lnTo>
                  <a:pt x="112242" y="945807"/>
                </a:lnTo>
                <a:lnTo>
                  <a:pt x="108597" y="939914"/>
                </a:lnTo>
                <a:lnTo>
                  <a:pt x="106540" y="935151"/>
                </a:lnTo>
                <a:lnTo>
                  <a:pt x="105727" y="930325"/>
                </a:lnTo>
                <a:lnTo>
                  <a:pt x="105765" y="924255"/>
                </a:lnTo>
                <a:lnTo>
                  <a:pt x="107391" y="917168"/>
                </a:lnTo>
                <a:lnTo>
                  <a:pt x="110515" y="909751"/>
                </a:lnTo>
                <a:lnTo>
                  <a:pt x="113563" y="901471"/>
                </a:lnTo>
                <a:lnTo>
                  <a:pt x="114934" y="891806"/>
                </a:lnTo>
                <a:lnTo>
                  <a:pt x="114185" y="880363"/>
                </a:lnTo>
                <a:lnTo>
                  <a:pt x="112166" y="867854"/>
                </a:lnTo>
                <a:lnTo>
                  <a:pt x="109270" y="855370"/>
                </a:lnTo>
                <a:lnTo>
                  <a:pt x="105905" y="844029"/>
                </a:lnTo>
                <a:lnTo>
                  <a:pt x="101244" y="834656"/>
                </a:lnTo>
                <a:lnTo>
                  <a:pt x="95491" y="826795"/>
                </a:lnTo>
                <a:lnTo>
                  <a:pt x="90601" y="819696"/>
                </a:lnTo>
                <a:lnTo>
                  <a:pt x="88506" y="812622"/>
                </a:lnTo>
                <a:lnTo>
                  <a:pt x="89966" y="805459"/>
                </a:lnTo>
                <a:lnTo>
                  <a:pt x="93878" y="798829"/>
                </a:lnTo>
                <a:lnTo>
                  <a:pt x="135432" y="780935"/>
                </a:lnTo>
                <a:lnTo>
                  <a:pt x="167462" y="779119"/>
                </a:lnTo>
                <a:lnTo>
                  <a:pt x="176733" y="779487"/>
                </a:lnTo>
                <a:lnTo>
                  <a:pt x="186258" y="780300"/>
                </a:lnTo>
                <a:lnTo>
                  <a:pt x="195376" y="780656"/>
                </a:lnTo>
                <a:lnTo>
                  <a:pt x="222694" y="763803"/>
                </a:lnTo>
                <a:lnTo>
                  <a:pt x="221500" y="757313"/>
                </a:lnTo>
                <a:lnTo>
                  <a:pt x="187871" y="722731"/>
                </a:lnTo>
                <a:lnTo>
                  <a:pt x="141477" y="707631"/>
                </a:lnTo>
                <a:lnTo>
                  <a:pt x="99987" y="704100"/>
                </a:lnTo>
                <a:lnTo>
                  <a:pt x="84861" y="704011"/>
                </a:lnTo>
                <a:lnTo>
                  <a:pt x="70599" y="703579"/>
                </a:lnTo>
                <a:lnTo>
                  <a:pt x="33769" y="683069"/>
                </a:lnTo>
                <a:lnTo>
                  <a:pt x="23926" y="660526"/>
                </a:lnTo>
                <a:lnTo>
                  <a:pt x="21323" y="652437"/>
                </a:lnTo>
                <a:lnTo>
                  <a:pt x="12318" y="614171"/>
                </a:lnTo>
                <a:lnTo>
                  <a:pt x="12992" y="606983"/>
                </a:lnTo>
                <a:lnTo>
                  <a:pt x="14096" y="599414"/>
                </a:lnTo>
                <a:lnTo>
                  <a:pt x="15176" y="590638"/>
                </a:lnTo>
                <a:lnTo>
                  <a:pt x="16433" y="580694"/>
                </a:lnTo>
                <a:lnTo>
                  <a:pt x="17983" y="570217"/>
                </a:lnTo>
                <a:lnTo>
                  <a:pt x="19176" y="559384"/>
                </a:lnTo>
                <a:lnTo>
                  <a:pt x="19418" y="548322"/>
                </a:lnTo>
                <a:lnTo>
                  <a:pt x="18249" y="537413"/>
                </a:lnTo>
                <a:lnTo>
                  <a:pt x="16141" y="526808"/>
                </a:lnTo>
                <a:lnTo>
                  <a:pt x="13728" y="516381"/>
                </a:lnTo>
                <a:lnTo>
                  <a:pt x="11671" y="506006"/>
                </a:lnTo>
                <a:lnTo>
                  <a:pt x="6095" y="460717"/>
                </a:lnTo>
                <a:lnTo>
                  <a:pt x="5575" y="453021"/>
                </a:lnTo>
                <a:lnTo>
                  <a:pt x="5740" y="445592"/>
                </a:lnTo>
                <a:lnTo>
                  <a:pt x="23025" y="409422"/>
                </a:lnTo>
                <a:lnTo>
                  <a:pt x="58851" y="385889"/>
                </a:lnTo>
                <a:lnTo>
                  <a:pt x="73063" y="384759"/>
                </a:lnTo>
                <a:lnTo>
                  <a:pt x="82448" y="385825"/>
                </a:lnTo>
                <a:lnTo>
                  <a:pt x="121005" y="398525"/>
                </a:lnTo>
                <a:lnTo>
                  <a:pt x="134785" y="408330"/>
                </a:lnTo>
                <a:lnTo>
                  <a:pt x="143065" y="413308"/>
                </a:lnTo>
                <a:lnTo>
                  <a:pt x="153047" y="418630"/>
                </a:lnTo>
                <a:lnTo>
                  <a:pt x="163766" y="424154"/>
                </a:lnTo>
                <a:lnTo>
                  <a:pt x="174459" y="428739"/>
                </a:lnTo>
                <a:lnTo>
                  <a:pt x="184429" y="431228"/>
                </a:lnTo>
                <a:lnTo>
                  <a:pt x="193598" y="431177"/>
                </a:lnTo>
                <a:lnTo>
                  <a:pt x="219151" y="409130"/>
                </a:lnTo>
                <a:lnTo>
                  <a:pt x="218757" y="401878"/>
                </a:lnTo>
                <a:lnTo>
                  <a:pt x="190271" y="367360"/>
                </a:lnTo>
                <a:lnTo>
                  <a:pt x="149796" y="340118"/>
                </a:lnTo>
                <a:lnTo>
                  <a:pt x="109499" y="327088"/>
                </a:lnTo>
                <a:lnTo>
                  <a:pt x="99872" y="328256"/>
                </a:lnTo>
                <a:lnTo>
                  <a:pt x="90487" y="330479"/>
                </a:lnTo>
                <a:lnTo>
                  <a:pt x="81216" y="333095"/>
                </a:lnTo>
                <a:lnTo>
                  <a:pt x="72517" y="336473"/>
                </a:lnTo>
                <a:lnTo>
                  <a:pt x="64604" y="340715"/>
                </a:lnTo>
                <a:lnTo>
                  <a:pt x="56908" y="344703"/>
                </a:lnTo>
                <a:lnTo>
                  <a:pt x="48907" y="347370"/>
                </a:lnTo>
                <a:lnTo>
                  <a:pt x="40373" y="348703"/>
                </a:lnTo>
                <a:lnTo>
                  <a:pt x="31876" y="349122"/>
                </a:lnTo>
                <a:lnTo>
                  <a:pt x="24091" y="348221"/>
                </a:lnTo>
                <a:lnTo>
                  <a:pt x="6337" y="312419"/>
                </a:lnTo>
                <a:lnTo>
                  <a:pt x="6845" y="305625"/>
                </a:lnTo>
                <a:lnTo>
                  <a:pt x="8369" y="298869"/>
                </a:lnTo>
                <a:lnTo>
                  <a:pt x="10985" y="292074"/>
                </a:lnTo>
                <a:lnTo>
                  <a:pt x="15227" y="285737"/>
                </a:lnTo>
                <a:lnTo>
                  <a:pt x="20802" y="279958"/>
                </a:lnTo>
                <a:lnTo>
                  <a:pt x="26479" y="274002"/>
                </a:lnTo>
                <a:lnTo>
                  <a:pt x="38671" y="234695"/>
                </a:lnTo>
                <a:lnTo>
                  <a:pt x="40043" y="226263"/>
                </a:lnTo>
                <a:lnTo>
                  <a:pt x="41147" y="218058"/>
                </a:lnTo>
                <a:lnTo>
                  <a:pt x="41884" y="209930"/>
                </a:lnTo>
                <a:lnTo>
                  <a:pt x="42113" y="201726"/>
                </a:lnTo>
                <a:lnTo>
                  <a:pt x="41681" y="193865"/>
                </a:lnTo>
                <a:lnTo>
                  <a:pt x="40703" y="186537"/>
                </a:lnTo>
                <a:lnTo>
                  <a:pt x="39458" y="179273"/>
                </a:lnTo>
                <a:lnTo>
                  <a:pt x="38252" y="171615"/>
                </a:lnTo>
                <a:lnTo>
                  <a:pt x="36969" y="163728"/>
                </a:lnTo>
                <a:lnTo>
                  <a:pt x="35521" y="156019"/>
                </a:lnTo>
                <a:lnTo>
                  <a:pt x="34353" y="148386"/>
                </a:lnTo>
                <a:lnTo>
                  <a:pt x="33883" y="140715"/>
                </a:lnTo>
                <a:lnTo>
                  <a:pt x="34569" y="133667"/>
                </a:lnTo>
                <a:lnTo>
                  <a:pt x="36080" y="127330"/>
                </a:lnTo>
                <a:lnTo>
                  <a:pt x="37617" y="120662"/>
                </a:lnTo>
                <a:lnTo>
                  <a:pt x="38353" y="112674"/>
                </a:lnTo>
                <a:lnTo>
                  <a:pt x="38328" y="103327"/>
                </a:lnTo>
                <a:lnTo>
                  <a:pt x="37884" y="93357"/>
                </a:lnTo>
                <a:lnTo>
                  <a:pt x="26555" y="50317"/>
                </a:lnTo>
                <a:lnTo>
                  <a:pt x="7277" y="12153"/>
                </a:lnTo>
                <a:lnTo>
                  <a:pt x="3035" y="5092"/>
                </a:lnTo>
                <a:lnTo>
                  <a:pt x="0" y="0"/>
                </a:lnTo>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6" name="object 36"/>
          <p:cNvSpPr/>
          <p:nvPr/>
        </p:nvSpPr>
        <p:spPr>
          <a:xfrm>
            <a:off x="1863202" y="1260241"/>
            <a:ext cx="910166" cy="4352745"/>
          </a:xfrm>
          <a:custGeom>
            <a:avLst/>
            <a:gdLst/>
            <a:ahLst/>
            <a:cxnLst/>
            <a:rect l="l" t="t" r="r" b="b"/>
            <a:pathLst>
              <a:path w="1023937" h="4933111">
                <a:moveTo>
                  <a:pt x="355790" y="0"/>
                </a:moveTo>
                <a:lnTo>
                  <a:pt x="360997" y="3886"/>
                </a:lnTo>
                <a:lnTo>
                  <a:pt x="368274" y="9334"/>
                </a:lnTo>
                <a:lnTo>
                  <a:pt x="376593" y="15443"/>
                </a:lnTo>
                <a:lnTo>
                  <a:pt x="408724" y="36741"/>
                </a:lnTo>
                <a:lnTo>
                  <a:pt x="431977" y="47307"/>
                </a:lnTo>
                <a:lnTo>
                  <a:pt x="439026" y="50088"/>
                </a:lnTo>
                <a:lnTo>
                  <a:pt x="463981" y="81254"/>
                </a:lnTo>
                <a:lnTo>
                  <a:pt x="468579" y="107784"/>
                </a:lnTo>
                <a:lnTo>
                  <a:pt x="467575" y="116052"/>
                </a:lnTo>
                <a:lnTo>
                  <a:pt x="435559" y="148183"/>
                </a:lnTo>
                <a:lnTo>
                  <a:pt x="410984" y="152946"/>
                </a:lnTo>
                <a:lnTo>
                  <a:pt x="403085" y="151904"/>
                </a:lnTo>
                <a:lnTo>
                  <a:pt x="395122" y="150596"/>
                </a:lnTo>
                <a:lnTo>
                  <a:pt x="386791" y="150063"/>
                </a:lnTo>
                <a:lnTo>
                  <a:pt x="347929" y="156502"/>
                </a:lnTo>
                <a:lnTo>
                  <a:pt x="338391" y="172199"/>
                </a:lnTo>
                <a:lnTo>
                  <a:pt x="338836" y="178587"/>
                </a:lnTo>
                <a:lnTo>
                  <a:pt x="373684" y="205892"/>
                </a:lnTo>
                <a:lnTo>
                  <a:pt x="389991" y="207556"/>
                </a:lnTo>
                <a:lnTo>
                  <a:pt x="398132" y="207454"/>
                </a:lnTo>
                <a:lnTo>
                  <a:pt x="406234" y="207695"/>
                </a:lnTo>
                <a:lnTo>
                  <a:pt x="414096" y="207949"/>
                </a:lnTo>
                <a:lnTo>
                  <a:pt x="421538" y="207975"/>
                </a:lnTo>
                <a:lnTo>
                  <a:pt x="428548" y="208699"/>
                </a:lnTo>
                <a:lnTo>
                  <a:pt x="457479" y="240220"/>
                </a:lnTo>
                <a:lnTo>
                  <a:pt x="460578" y="255727"/>
                </a:lnTo>
                <a:lnTo>
                  <a:pt x="459828" y="259651"/>
                </a:lnTo>
                <a:lnTo>
                  <a:pt x="441921" y="273088"/>
                </a:lnTo>
                <a:lnTo>
                  <a:pt x="436460" y="275513"/>
                </a:lnTo>
                <a:lnTo>
                  <a:pt x="432930" y="279095"/>
                </a:lnTo>
                <a:lnTo>
                  <a:pt x="432041" y="283946"/>
                </a:lnTo>
                <a:lnTo>
                  <a:pt x="432917" y="289521"/>
                </a:lnTo>
                <a:lnTo>
                  <a:pt x="434784" y="295668"/>
                </a:lnTo>
                <a:lnTo>
                  <a:pt x="436803" y="302196"/>
                </a:lnTo>
                <a:lnTo>
                  <a:pt x="439216" y="308800"/>
                </a:lnTo>
                <a:lnTo>
                  <a:pt x="442239" y="315429"/>
                </a:lnTo>
                <a:lnTo>
                  <a:pt x="445071" y="322389"/>
                </a:lnTo>
                <a:lnTo>
                  <a:pt x="446913" y="329984"/>
                </a:lnTo>
                <a:lnTo>
                  <a:pt x="447573" y="338086"/>
                </a:lnTo>
                <a:lnTo>
                  <a:pt x="447420" y="346354"/>
                </a:lnTo>
                <a:lnTo>
                  <a:pt x="435648" y="386448"/>
                </a:lnTo>
                <a:lnTo>
                  <a:pt x="433006" y="394627"/>
                </a:lnTo>
                <a:lnTo>
                  <a:pt x="431723" y="403402"/>
                </a:lnTo>
                <a:lnTo>
                  <a:pt x="431304" y="412229"/>
                </a:lnTo>
                <a:lnTo>
                  <a:pt x="431012" y="420903"/>
                </a:lnTo>
                <a:lnTo>
                  <a:pt x="430085" y="429158"/>
                </a:lnTo>
                <a:lnTo>
                  <a:pt x="428218" y="436486"/>
                </a:lnTo>
                <a:lnTo>
                  <a:pt x="425894" y="442912"/>
                </a:lnTo>
                <a:lnTo>
                  <a:pt x="423570" y="449021"/>
                </a:lnTo>
                <a:lnTo>
                  <a:pt x="421703" y="455383"/>
                </a:lnTo>
                <a:lnTo>
                  <a:pt x="420166" y="461365"/>
                </a:lnTo>
                <a:lnTo>
                  <a:pt x="418820" y="466725"/>
                </a:lnTo>
                <a:lnTo>
                  <a:pt x="418198" y="472579"/>
                </a:lnTo>
                <a:lnTo>
                  <a:pt x="418807" y="480047"/>
                </a:lnTo>
                <a:lnTo>
                  <a:pt x="432282" y="521322"/>
                </a:lnTo>
                <a:lnTo>
                  <a:pt x="438657" y="534390"/>
                </a:lnTo>
                <a:lnTo>
                  <a:pt x="440956" y="539407"/>
                </a:lnTo>
                <a:lnTo>
                  <a:pt x="417791" y="572236"/>
                </a:lnTo>
                <a:lnTo>
                  <a:pt x="411911" y="575818"/>
                </a:lnTo>
                <a:lnTo>
                  <a:pt x="407187" y="580783"/>
                </a:lnTo>
                <a:lnTo>
                  <a:pt x="403669" y="587463"/>
                </a:lnTo>
                <a:lnTo>
                  <a:pt x="401040" y="595083"/>
                </a:lnTo>
                <a:lnTo>
                  <a:pt x="399643" y="603021"/>
                </a:lnTo>
                <a:lnTo>
                  <a:pt x="399846" y="610641"/>
                </a:lnTo>
                <a:lnTo>
                  <a:pt x="402196" y="617524"/>
                </a:lnTo>
                <a:lnTo>
                  <a:pt x="406323" y="623874"/>
                </a:lnTo>
                <a:lnTo>
                  <a:pt x="411175" y="629958"/>
                </a:lnTo>
                <a:lnTo>
                  <a:pt x="415683" y="636079"/>
                </a:lnTo>
                <a:lnTo>
                  <a:pt x="419836" y="641578"/>
                </a:lnTo>
                <a:lnTo>
                  <a:pt x="423964" y="646328"/>
                </a:lnTo>
                <a:lnTo>
                  <a:pt x="427596" y="651484"/>
                </a:lnTo>
                <a:lnTo>
                  <a:pt x="430225" y="658152"/>
                </a:lnTo>
                <a:lnTo>
                  <a:pt x="431380" y="666343"/>
                </a:lnTo>
                <a:lnTo>
                  <a:pt x="431355" y="675322"/>
                </a:lnTo>
                <a:lnTo>
                  <a:pt x="430885" y="685063"/>
                </a:lnTo>
                <a:lnTo>
                  <a:pt x="430695" y="695528"/>
                </a:lnTo>
                <a:lnTo>
                  <a:pt x="430707" y="706475"/>
                </a:lnTo>
                <a:lnTo>
                  <a:pt x="430631" y="717638"/>
                </a:lnTo>
                <a:lnTo>
                  <a:pt x="430822" y="729043"/>
                </a:lnTo>
                <a:lnTo>
                  <a:pt x="437311" y="773353"/>
                </a:lnTo>
                <a:lnTo>
                  <a:pt x="448437" y="811885"/>
                </a:lnTo>
                <a:lnTo>
                  <a:pt x="464337" y="851496"/>
                </a:lnTo>
                <a:lnTo>
                  <a:pt x="483755" y="886879"/>
                </a:lnTo>
                <a:lnTo>
                  <a:pt x="506298" y="923137"/>
                </a:lnTo>
                <a:lnTo>
                  <a:pt x="530034" y="953020"/>
                </a:lnTo>
                <a:lnTo>
                  <a:pt x="537527" y="961389"/>
                </a:lnTo>
                <a:lnTo>
                  <a:pt x="558469" y="998893"/>
                </a:lnTo>
                <a:lnTo>
                  <a:pt x="570611" y="1038301"/>
                </a:lnTo>
                <a:lnTo>
                  <a:pt x="575627" y="1074407"/>
                </a:lnTo>
                <a:lnTo>
                  <a:pt x="576897" y="1087221"/>
                </a:lnTo>
                <a:lnTo>
                  <a:pt x="588949" y="1132903"/>
                </a:lnTo>
                <a:lnTo>
                  <a:pt x="610565" y="1166901"/>
                </a:lnTo>
                <a:lnTo>
                  <a:pt x="616610" y="1174534"/>
                </a:lnTo>
                <a:lnTo>
                  <a:pt x="622325" y="1182420"/>
                </a:lnTo>
                <a:lnTo>
                  <a:pt x="627748" y="1189989"/>
                </a:lnTo>
                <a:lnTo>
                  <a:pt x="633183" y="1197229"/>
                </a:lnTo>
                <a:lnTo>
                  <a:pt x="638949" y="1204125"/>
                </a:lnTo>
                <a:lnTo>
                  <a:pt x="644944" y="1210106"/>
                </a:lnTo>
                <a:lnTo>
                  <a:pt x="650849" y="1215148"/>
                </a:lnTo>
                <a:lnTo>
                  <a:pt x="656729" y="1220076"/>
                </a:lnTo>
                <a:lnTo>
                  <a:pt x="662609" y="1225664"/>
                </a:lnTo>
                <a:lnTo>
                  <a:pt x="687539" y="1258087"/>
                </a:lnTo>
                <a:lnTo>
                  <a:pt x="693013" y="1283830"/>
                </a:lnTo>
                <a:lnTo>
                  <a:pt x="692175" y="1289672"/>
                </a:lnTo>
                <a:lnTo>
                  <a:pt x="689991" y="1295260"/>
                </a:lnTo>
                <a:lnTo>
                  <a:pt x="685926" y="1300695"/>
                </a:lnTo>
                <a:lnTo>
                  <a:pt x="679323" y="1305331"/>
                </a:lnTo>
                <a:lnTo>
                  <a:pt x="670788" y="1309141"/>
                </a:lnTo>
                <a:lnTo>
                  <a:pt x="661746" y="1313281"/>
                </a:lnTo>
                <a:lnTo>
                  <a:pt x="634847" y="1343393"/>
                </a:lnTo>
                <a:lnTo>
                  <a:pt x="628015" y="1367116"/>
                </a:lnTo>
                <a:lnTo>
                  <a:pt x="628510" y="1374089"/>
                </a:lnTo>
                <a:lnTo>
                  <a:pt x="642797" y="1400657"/>
                </a:lnTo>
                <a:lnTo>
                  <a:pt x="647865" y="1399438"/>
                </a:lnTo>
                <a:lnTo>
                  <a:pt x="653516" y="1395488"/>
                </a:lnTo>
                <a:lnTo>
                  <a:pt x="659485" y="1390484"/>
                </a:lnTo>
                <a:lnTo>
                  <a:pt x="665480" y="1386116"/>
                </a:lnTo>
                <a:lnTo>
                  <a:pt x="671156" y="1382953"/>
                </a:lnTo>
                <a:lnTo>
                  <a:pt x="676567" y="1380147"/>
                </a:lnTo>
                <a:lnTo>
                  <a:pt x="682028" y="1377340"/>
                </a:lnTo>
                <a:lnTo>
                  <a:pt x="687882" y="1374178"/>
                </a:lnTo>
                <a:lnTo>
                  <a:pt x="694055" y="1370482"/>
                </a:lnTo>
                <a:lnTo>
                  <a:pt x="700227" y="1366596"/>
                </a:lnTo>
                <a:lnTo>
                  <a:pt x="706348" y="1362862"/>
                </a:lnTo>
                <a:lnTo>
                  <a:pt x="712393" y="1359636"/>
                </a:lnTo>
                <a:lnTo>
                  <a:pt x="718083" y="1356423"/>
                </a:lnTo>
                <a:lnTo>
                  <a:pt x="723341" y="1353337"/>
                </a:lnTo>
                <a:lnTo>
                  <a:pt x="728395" y="1351584"/>
                </a:lnTo>
                <a:lnTo>
                  <a:pt x="733488" y="1352359"/>
                </a:lnTo>
                <a:lnTo>
                  <a:pt x="738441" y="1356436"/>
                </a:lnTo>
                <a:lnTo>
                  <a:pt x="743038" y="1362938"/>
                </a:lnTo>
                <a:lnTo>
                  <a:pt x="747483" y="1370647"/>
                </a:lnTo>
                <a:lnTo>
                  <a:pt x="751941" y="1378318"/>
                </a:lnTo>
                <a:lnTo>
                  <a:pt x="755954" y="1385658"/>
                </a:lnTo>
                <a:lnTo>
                  <a:pt x="759460" y="1393075"/>
                </a:lnTo>
                <a:lnTo>
                  <a:pt x="763219" y="1400454"/>
                </a:lnTo>
                <a:lnTo>
                  <a:pt x="768032" y="1407655"/>
                </a:lnTo>
                <a:lnTo>
                  <a:pt x="774230" y="1413916"/>
                </a:lnTo>
                <a:lnTo>
                  <a:pt x="781164" y="1419313"/>
                </a:lnTo>
                <a:lnTo>
                  <a:pt x="788162" y="1425041"/>
                </a:lnTo>
                <a:lnTo>
                  <a:pt x="794550" y="1432318"/>
                </a:lnTo>
                <a:lnTo>
                  <a:pt x="799909" y="1441640"/>
                </a:lnTo>
                <a:lnTo>
                  <a:pt x="804468" y="1452029"/>
                </a:lnTo>
                <a:lnTo>
                  <a:pt x="808621" y="1462493"/>
                </a:lnTo>
                <a:lnTo>
                  <a:pt x="812723" y="1472044"/>
                </a:lnTo>
                <a:lnTo>
                  <a:pt x="816127" y="1479892"/>
                </a:lnTo>
                <a:lnTo>
                  <a:pt x="818769" y="1486484"/>
                </a:lnTo>
                <a:lnTo>
                  <a:pt x="821829" y="1492592"/>
                </a:lnTo>
                <a:lnTo>
                  <a:pt x="826477" y="1499044"/>
                </a:lnTo>
                <a:lnTo>
                  <a:pt x="833310" y="1505750"/>
                </a:lnTo>
                <a:lnTo>
                  <a:pt x="841438" y="1512150"/>
                </a:lnTo>
                <a:lnTo>
                  <a:pt x="849757" y="1518373"/>
                </a:lnTo>
                <a:lnTo>
                  <a:pt x="857161" y="1524482"/>
                </a:lnTo>
                <a:lnTo>
                  <a:pt x="883843" y="1556753"/>
                </a:lnTo>
                <a:lnTo>
                  <a:pt x="892098" y="1586179"/>
                </a:lnTo>
                <a:lnTo>
                  <a:pt x="891679" y="1592249"/>
                </a:lnTo>
                <a:lnTo>
                  <a:pt x="890130" y="1598040"/>
                </a:lnTo>
                <a:lnTo>
                  <a:pt x="887628" y="1603438"/>
                </a:lnTo>
                <a:lnTo>
                  <a:pt x="884796" y="1609077"/>
                </a:lnTo>
                <a:lnTo>
                  <a:pt x="882269" y="1615605"/>
                </a:lnTo>
                <a:lnTo>
                  <a:pt x="880008" y="1622894"/>
                </a:lnTo>
                <a:lnTo>
                  <a:pt x="877811" y="1630451"/>
                </a:lnTo>
                <a:lnTo>
                  <a:pt x="876071" y="1638439"/>
                </a:lnTo>
                <a:lnTo>
                  <a:pt x="875182" y="1647024"/>
                </a:lnTo>
                <a:lnTo>
                  <a:pt x="875347" y="1656308"/>
                </a:lnTo>
                <a:lnTo>
                  <a:pt x="885050" y="1695983"/>
                </a:lnTo>
                <a:lnTo>
                  <a:pt x="888009" y="1700961"/>
                </a:lnTo>
                <a:lnTo>
                  <a:pt x="890714" y="1706219"/>
                </a:lnTo>
                <a:lnTo>
                  <a:pt x="893241" y="1711350"/>
                </a:lnTo>
                <a:lnTo>
                  <a:pt x="895642" y="1715960"/>
                </a:lnTo>
                <a:lnTo>
                  <a:pt x="897534" y="1720824"/>
                </a:lnTo>
                <a:lnTo>
                  <a:pt x="898486" y="1726730"/>
                </a:lnTo>
                <a:lnTo>
                  <a:pt x="898232" y="1733753"/>
                </a:lnTo>
                <a:lnTo>
                  <a:pt x="897013" y="1741309"/>
                </a:lnTo>
                <a:lnTo>
                  <a:pt x="895286" y="1749158"/>
                </a:lnTo>
                <a:lnTo>
                  <a:pt x="893495" y="1757108"/>
                </a:lnTo>
                <a:lnTo>
                  <a:pt x="891768" y="1764957"/>
                </a:lnTo>
                <a:lnTo>
                  <a:pt x="878293" y="1803679"/>
                </a:lnTo>
                <a:lnTo>
                  <a:pt x="863434" y="1817446"/>
                </a:lnTo>
                <a:lnTo>
                  <a:pt x="859536" y="1820976"/>
                </a:lnTo>
                <a:lnTo>
                  <a:pt x="842365" y="1858810"/>
                </a:lnTo>
                <a:lnTo>
                  <a:pt x="840320" y="1868576"/>
                </a:lnTo>
                <a:lnTo>
                  <a:pt x="811695" y="1899831"/>
                </a:lnTo>
                <a:lnTo>
                  <a:pt x="806704" y="1902714"/>
                </a:lnTo>
                <a:lnTo>
                  <a:pt x="802106" y="1905876"/>
                </a:lnTo>
                <a:lnTo>
                  <a:pt x="798360" y="1909330"/>
                </a:lnTo>
                <a:lnTo>
                  <a:pt x="795299" y="1912810"/>
                </a:lnTo>
                <a:lnTo>
                  <a:pt x="792378" y="1916252"/>
                </a:lnTo>
                <a:lnTo>
                  <a:pt x="789063" y="1919643"/>
                </a:lnTo>
                <a:lnTo>
                  <a:pt x="785660" y="1923097"/>
                </a:lnTo>
                <a:lnTo>
                  <a:pt x="782408" y="1926488"/>
                </a:lnTo>
                <a:lnTo>
                  <a:pt x="778713" y="1929371"/>
                </a:lnTo>
                <a:lnTo>
                  <a:pt x="773950" y="1931327"/>
                </a:lnTo>
                <a:lnTo>
                  <a:pt x="767778" y="1931657"/>
                </a:lnTo>
                <a:lnTo>
                  <a:pt x="760780" y="1930742"/>
                </a:lnTo>
                <a:lnTo>
                  <a:pt x="753656" y="1929739"/>
                </a:lnTo>
                <a:lnTo>
                  <a:pt x="747128" y="1929764"/>
                </a:lnTo>
                <a:lnTo>
                  <a:pt x="713917" y="1952917"/>
                </a:lnTo>
                <a:lnTo>
                  <a:pt x="690778" y="1991042"/>
                </a:lnTo>
                <a:lnTo>
                  <a:pt x="679259" y="2033600"/>
                </a:lnTo>
                <a:lnTo>
                  <a:pt x="680034" y="2043836"/>
                </a:lnTo>
                <a:lnTo>
                  <a:pt x="701065" y="2081517"/>
                </a:lnTo>
                <a:lnTo>
                  <a:pt x="731227" y="2095665"/>
                </a:lnTo>
                <a:lnTo>
                  <a:pt x="737514" y="2095169"/>
                </a:lnTo>
                <a:lnTo>
                  <a:pt x="743673" y="2093340"/>
                </a:lnTo>
                <a:lnTo>
                  <a:pt x="749668" y="2091372"/>
                </a:lnTo>
                <a:lnTo>
                  <a:pt x="755459" y="2090470"/>
                </a:lnTo>
                <a:lnTo>
                  <a:pt x="792492" y="2113343"/>
                </a:lnTo>
                <a:lnTo>
                  <a:pt x="810894" y="2137740"/>
                </a:lnTo>
                <a:lnTo>
                  <a:pt x="814743" y="2142655"/>
                </a:lnTo>
                <a:lnTo>
                  <a:pt x="818705" y="2146274"/>
                </a:lnTo>
                <a:lnTo>
                  <a:pt x="822464" y="2148789"/>
                </a:lnTo>
                <a:lnTo>
                  <a:pt x="825817" y="2150960"/>
                </a:lnTo>
                <a:lnTo>
                  <a:pt x="828522" y="2153551"/>
                </a:lnTo>
                <a:lnTo>
                  <a:pt x="830948" y="2156625"/>
                </a:lnTo>
                <a:lnTo>
                  <a:pt x="832993" y="2159698"/>
                </a:lnTo>
                <a:lnTo>
                  <a:pt x="833780" y="2162822"/>
                </a:lnTo>
                <a:lnTo>
                  <a:pt x="832408" y="2166023"/>
                </a:lnTo>
                <a:lnTo>
                  <a:pt x="828078" y="2168753"/>
                </a:lnTo>
                <a:lnTo>
                  <a:pt x="821537" y="2171103"/>
                </a:lnTo>
                <a:lnTo>
                  <a:pt x="814247" y="2173947"/>
                </a:lnTo>
                <a:lnTo>
                  <a:pt x="788593" y="2206269"/>
                </a:lnTo>
                <a:lnTo>
                  <a:pt x="775246" y="2247544"/>
                </a:lnTo>
                <a:lnTo>
                  <a:pt x="775512" y="2259622"/>
                </a:lnTo>
                <a:lnTo>
                  <a:pt x="788149" y="2302484"/>
                </a:lnTo>
                <a:lnTo>
                  <a:pt x="798906" y="2313609"/>
                </a:lnTo>
                <a:lnTo>
                  <a:pt x="804291" y="2319718"/>
                </a:lnTo>
                <a:lnTo>
                  <a:pt x="809536" y="2326436"/>
                </a:lnTo>
                <a:lnTo>
                  <a:pt x="814679" y="2332964"/>
                </a:lnTo>
                <a:lnTo>
                  <a:pt x="819302" y="2339949"/>
                </a:lnTo>
                <a:lnTo>
                  <a:pt x="822998" y="2348014"/>
                </a:lnTo>
                <a:lnTo>
                  <a:pt x="825106" y="2357234"/>
                </a:lnTo>
                <a:lnTo>
                  <a:pt x="825931" y="2367013"/>
                </a:lnTo>
                <a:lnTo>
                  <a:pt x="826516" y="2377033"/>
                </a:lnTo>
                <a:lnTo>
                  <a:pt x="827887" y="2386952"/>
                </a:lnTo>
                <a:lnTo>
                  <a:pt x="844016" y="2430462"/>
                </a:lnTo>
                <a:lnTo>
                  <a:pt x="867029" y="2449144"/>
                </a:lnTo>
                <a:lnTo>
                  <a:pt x="872147" y="2448496"/>
                </a:lnTo>
                <a:lnTo>
                  <a:pt x="887984" y="2413952"/>
                </a:lnTo>
                <a:lnTo>
                  <a:pt x="886980" y="2406434"/>
                </a:lnTo>
                <a:lnTo>
                  <a:pt x="867676" y="2363012"/>
                </a:lnTo>
                <a:lnTo>
                  <a:pt x="845540" y="2327300"/>
                </a:lnTo>
                <a:lnTo>
                  <a:pt x="840905" y="2320188"/>
                </a:lnTo>
                <a:lnTo>
                  <a:pt x="837641" y="2312962"/>
                </a:lnTo>
                <a:lnTo>
                  <a:pt x="836091" y="2305659"/>
                </a:lnTo>
                <a:lnTo>
                  <a:pt x="835939" y="2298738"/>
                </a:lnTo>
                <a:lnTo>
                  <a:pt x="836777" y="2292311"/>
                </a:lnTo>
                <a:lnTo>
                  <a:pt x="862787" y="2267165"/>
                </a:lnTo>
                <a:lnTo>
                  <a:pt x="867918" y="2268042"/>
                </a:lnTo>
                <a:lnTo>
                  <a:pt x="873315" y="2270556"/>
                </a:lnTo>
                <a:lnTo>
                  <a:pt x="878840" y="2274392"/>
                </a:lnTo>
                <a:lnTo>
                  <a:pt x="884555" y="2278951"/>
                </a:lnTo>
                <a:lnTo>
                  <a:pt x="890549" y="2283625"/>
                </a:lnTo>
                <a:lnTo>
                  <a:pt x="896518" y="2288451"/>
                </a:lnTo>
                <a:lnTo>
                  <a:pt x="902335" y="2293543"/>
                </a:lnTo>
                <a:lnTo>
                  <a:pt x="908304" y="2298407"/>
                </a:lnTo>
                <a:lnTo>
                  <a:pt x="914730" y="2302573"/>
                </a:lnTo>
                <a:lnTo>
                  <a:pt x="921308" y="2305278"/>
                </a:lnTo>
                <a:lnTo>
                  <a:pt x="927785" y="2306866"/>
                </a:lnTo>
                <a:lnTo>
                  <a:pt x="934567" y="2308517"/>
                </a:lnTo>
                <a:lnTo>
                  <a:pt x="942060" y="2311400"/>
                </a:lnTo>
                <a:lnTo>
                  <a:pt x="975613" y="2332164"/>
                </a:lnTo>
                <a:lnTo>
                  <a:pt x="997712" y="2358644"/>
                </a:lnTo>
                <a:lnTo>
                  <a:pt x="1001687" y="2363851"/>
                </a:lnTo>
                <a:lnTo>
                  <a:pt x="1004874" y="2368092"/>
                </a:lnTo>
                <a:lnTo>
                  <a:pt x="1007275" y="2372537"/>
                </a:lnTo>
                <a:lnTo>
                  <a:pt x="1008875" y="2378379"/>
                </a:lnTo>
                <a:lnTo>
                  <a:pt x="1008976" y="2385999"/>
                </a:lnTo>
                <a:lnTo>
                  <a:pt x="1007783" y="2394521"/>
                </a:lnTo>
                <a:lnTo>
                  <a:pt x="1006601" y="2403221"/>
                </a:lnTo>
                <a:lnTo>
                  <a:pt x="1006729" y="2411349"/>
                </a:lnTo>
                <a:lnTo>
                  <a:pt x="1008786" y="2418588"/>
                </a:lnTo>
                <a:lnTo>
                  <a:pt x="1011948" y="2425141"/>
                </a:lnTo>
                <a:lnTo>
                  <a:pt x="1015352" y="2431021"/>
                </a:lnTo>
                <a:lnTo>
                  <a:pt x="1018146" y="2436279"/>
                </a:lnTo>
                <a:lnTo>
                  <a:pt x="1020508" y="2440444"/>
                </a:lnTo>
                <a:lnTo>
                  <a:pt x="1022667" y="2443518"/>
                </a:lnTo>
                <a:lnTo>
                  <a:pt x="1023937" y="2446147"/>
                </a:lnTo>
                <a:lnTo>
                  <a:pt x="1003198" y="2461260"/>
                </a:lnTo>
                <a:lnTo>
                  <a:pt x="998677" y="2461031"/>
                </a:lnTo>
                <a:lnTo>
                  <a:pt x="994041" y="2461209"/>
                </a:lnTo>
                <a:lnTo>
                  <a:pt x="969899" y="2487168"/>
                </a:lnTo>
                <a:lnTo>
                  <a:pt x="965365" y="2493467"/>
                </a:lnTo>
                <a:lnTo>
                  <a:pt x="952525" y="2535174"/>
                </a:lnTo>
                <a:lnTo>
                  <a:pt x="952487" y="2546426"/>
                </a:lnTo>
                <a:lnTo>
                  <a:pt x="952068" y="2557526"/>
                </a:lnTo>
                <a:lnTo>
                  <a:pt x="951484" y="2567965"/>
                </a:lnTo>
                <a:lnTo>
                  <a:pt x="951014" y="2577833"/>
                </a:lnTo>
                <a:lnTo>
                  <a:pt x="950074" y="2587409"/>
                </a:lnTo>
                <a:lnTo>
                  <a:pt x="931633" y="2631262"/>
                </a:lnTo>
                <a:lnTo>
                  <a:pt x="902944" y="2666822"/>
                </a:lnTo>
                <a:lnTo>
                  <a:pt x="884351" y="2682417"/>
                </a:lnTo>
                <a:lnTo>
                  <a:pt x="878687" y="2687853"/>
                </a:lnTo>
                <a:lnTo>
                  <a:pt x="855853" y="2721686"/>
                </a:lnTo>
                <a:lnTo>
                  <a:pt x="835952" y="2761780"/>
                </a:lnTo>
                <a:lnTo>
                  <a:pt x="830262" y="2786532"/>
                </a:lnTo>
                <a:lnTo>
                  <a:pt x="829043" y="2791714"/>
                </a:lnTo>
                <a:lnTo>
                  <a:pt x="827392" y="2796514"/>
                </a:lnTo>
                <a:lnTo>
                  <a:pt x="825601" y="2800781"/>
                </a:lnTo>
                <a:lnTo>
                  <a:pt x="823518" y="2804020"/>
                </a:lnTo>
                <a:lnTo>
                  <a:pt x="820940" y="2805734"/>
                </a:lnTo>
                <a:lnTo>
                  <a:pt x="817892" y="2805544"/>
                </a:lnTo>
                <a:lnTo>
                  <a:pt x="791819" y="2780030"/>
                </a:lnTo>
                <a:lnTo>
                  <a:pt x="789127" y="2776372"/>
                </a:lnTo>
                <a:lnTo>
                  <a:pt x="786904" y="2773286"/>
                </a:lnTo>
                <a:lnTo>
                  <a:pt x="785723" y="2769997"/>
                </a:lnTo>
                <a:lnTo>
                  <a:pt x="786117" y="2765755"/>
                </a:lnTo>
                <a:lnTo>
                  <a:pt x="788619" y="2760637"/>
                </a:lnTo>
                <a:lnTo>
                  <a:pt x="792759" y="2755112"/>
                </a:lnTo>
                <a:lnTo>
                  <a:pt x="797623" y="2749003"/>
                </a:lnTo>
                <a:lnTo>
                  <a:pt x="802297" y="2742120"/>
                </a:lnTo>
                <a:lnTo>
                  <a:pt x="806462" y="2734538"/>
                </a:lnTo>
                <a:lnTo>
                  <a:pt x="810501" y="2726524"/>
                </a:lnTo>
                <a:lnTo>
                  <a:pt x="814539" y="2718269"/>
                </a:lnTo>
                <a:lnTo>
                  <a:pt x="818756" y="2709926"/>
                </a:lnTo>
                <a:lnTo>
                  <a:pt x="823201" y="2702052"/>
                </a:lnTo>
                <a:lnTo>
                  <a:pt x="827633" y="2694622"/>
                </a:lnTo>
                <a:lnTo>
                  <a:pt x="831811" y="2687066"/>
                </a:lnTo>
                <a:lnTo>
                  <a:pt x="844130" y="2642425"/>
                </a:lnTo>
                <a:lnTo>
                  <a:pt x="844524" y="2633154"/>
                </a:lnTo>
                <a:lnTo>
                  <a:pt x="844169" y="2624162"/>
                </a:lnTo>
                <a:lnTo>
                  <a:pt x="833932" y="2584932"/>
                </a:lnTo>
                <a:lnTo>
                  <a:pt x="810171" y="2550007"/>
                </a:lnTo>
                <a:lnTo>
                  <a:pt x="773264" y="2526474"/>
                </a:lnTo>
                <a:lnTo>
                  <a:pt x="752411" y="2521712"/>
                </a:lnTo>
                <a:lnTo>
                  <a:pt x="745413" y="2520276"/>
                </a:lnTo>
                <a:lnTo>
                  <a:pt x="738835" y="2519095"/>
                </a:lnTo>
                <a:lnTo>
                  <a:pt x="731812" y="2518257"/>
                </a:lnTo>
                <a:lnTo>
                  <a:pt x="723506" y="2517813"/>
                </a:lnTo>
                <a:lnTo>
                  <a:pt x="713752" y="2517648"/>
                </a:lnTo>
                <a:lnTo>
                  <a:pt x="703275" y="2517775"/>
                </a:lnTo>
                <a:lnTo>
                  <a:pt x="663397" y="2525699"/>
                </a:lnTo>
                <a:lnTo>
                  <a:pt x="630262" y="2547886"/>
                </a:lnTo>
                <a:lnTo>
                  <a:pt x="615886" y="2563253"/>
                </a:lnTo>
                <a:lnTo>
                  <a:pt x="608977" y="2570518"/>
                </a:lnTo>
                <a:lnTo>
                  <a:pt x="586562" y="2606090"/>
                </a:lnTo>
                <a:lnTo>
                  <a:pt x="576961" y="2645041"/>
                </a:lnTo>
                <a:lnTo>
                  <a:pt x="576046" y="2656535"/>
                </a:lnTo>
                <a:lnTo>
                  <a:pt x="576338" y="2667038"/>
                </a:lnTo>
                <a:lnTo>
                  <a:pt x="583260" y="2711157"/>
                </a:lnTo>
                <a:lnTo>
                  <a:pt x="584911" y="2718511"/>
                </a:lnTo>
                <a:lnTo>
                  <a:pt x="586701" y="2725458"/>
                </a:lnTo>
                <a:lnTo>
                  <a:pt x="588594" y="2731668"/>
                </a:lnTo>
                <a:lnTo>
                  <a:pt x="589876" y="2737459"/>
                </a:lnTo>
                <a:lnTo>
                  <a:pt x="589813" y="2743174"/>
                </a:lnTo>
                <a:lnTo>
                  <a:pt x="587882" y="2748267"/>
                </a:lnTo>
                <a:lnTo>
                  <a:pt x="584593" y="2752598"/>
                </a:lnTo>
                <a:lnTo>
                  <a:pt x="580847" y="2757068"/>
                </a:lnTo>
                <a:lnTo>
                  <a:pt x="577545" y="2762656"/>
                </a:lnTo>
                <a:lnTo>
                  <a:pt x="574548" y="2769425"/>
                </a:lnTo>
                <a:lnTo>
                  <a:pt x="571588" y="2776753"/>
                </a:lnTo>
                <a:lnTo>
                  <a:pt x="569391" y="2784424"/>
                </a:lnTo>
                <a:lnTo>
                  <a:pt x="568642" y="2792247"/>
                </a:lnTo>
                <a:lnTo>
                  <a:pt x="569607" y="2800362"/>
                </a:lnTo>
                <a:lnTo>
                  <a:pt x="596163" y="2831731"/>
                </a:lnTo>
                <a:lnTo>
                  <a:pt x="608584" y="2833319"/>
                </a:lnTo>
                <a:lnTo>
                  <a:pt x="614654" y="2832544"/>
                </a:lnTo>
                <a:lnTo>
                  <a:pt x="620598" y="2831414"/>
                </a:lnTo>
                <a:lnTo>
                  <a:pt x="626389" y="2830664"/>
                </a:lnTo>
                <a:lnTo>
                  <a:pt x="631774" y="2830017"/>
                </a:lnTo>
                <a:lnTo>
                  <a:pt x="636676" y="2829217"/>
                </a:lnTo>
                <a:lnTo>
                  <a:pt x="641311" y="2829153"/>
                </a:lnTo>
                <a:lnTo>
                  <a:pt x="667423" y="2868053"/>
                </a:lnTo>
                <a:lnTo>
                  <a:pt x="669823" y="2877908"/>
                </a:lnTo>
                <a:lnTo>
                  <a:pt x="672909" y="2887522"/>
                </a:lnTo>
                <a:lnTo>
                  <a:pt x="695553" y="2928124"/>
                </a:lnTo>
                <a:lnTo>
                  <a:pt x="728853" y="2951378"/>
                </a:lnTo>
                <a:lnTo>
                  <a:pt x="735495" y="2953613"/>
                </a:lnTo>
                <a:lnTo>
                  <a:pt x="741540" y="2956064"/>
                </a:lnTo>
                <a:lnTo>
                  <a:pt x="746683" y="2958769"/>
                </a:lnTo>
                <a:lnTo>
                  <a:pt x="751001" y="2961322"/>
                </a:lnTo>
                <a:lnTo>
                  <a:pt x="754672" y="2963786"/>
                </a:lnTo>
                <a:lnTo>
                  <a:pt x="757923" y="2966186"/>
                </a:lnTo>
                <a:lnTo>
                  <a:pt x="760895" y="2968091"/>
                </a:lnTo>
                <a:lnTo>
                  <a:pt x="763346" y="2969564"/>
                </a:lnTo>
                <a:lnTo>
                  <a:pt x="764908" y="2971355"/>
                </a:lnTo>
                <a:lnTo>
                  <a:pt x="765200" y="2974238"/>
                </a:lnTo>
                <a:lnTo>
                  <a:pt x="763752" y="2978772"/>
                </a:lnTo>
                <a:lnTo>
                  <a:pt x="745896" y="3000971"/>
                </a:lnTo>
                <a:lnTo>
                  <a:pt x="742746" y="2999079"/>
                </a:lnTo>
                <a:lnTo>
                  <a:pt x="739317" y="2995510"/>
                </a:lnTo>
                <a:lnTo>
                  <a:pt x="735660" y="2992208"/>
                </a:lnTo>
                <a:lnTo>
                  <a:pt x="715454" y="3015322"/>
                </a:lnTo>
                <a:lnTo>
                  <a:pt x="715695" y="3026956"/>
                </a:lnTo>
                <a:lnTo>
                  <a:pt x="722845" y="3066669"/>
                </a:lnTo>
                <a:lnTo>
                  <a:pt x="725563" y="3073615"/>
                </a:lnTo>
                <a:lnTo>
                  <a:pt x="727798" y="3080423"/>
                </a:lnTo>
                <a:lnTo>
                  <a:pt x="729272" y="3086887"/>
                </a:lnTo>
                <a:lnTo>
                  <a:pt x="730288" y="3092602"/>
                </a:lnTo>
                <a:lnTo>
                  <a:pt x="731088" y="3097822"/>
                </a:lnTo>
                <a:lnTo>
                  <a:pt x="731926" y="3102749"/>
                </a:lnTo>
                <a:lnTo>
                  <a:pt x="733132" y="3107283"/>
                </a:lnTo>
                <a:lnTo>
                  <a:pt x="734466" y="3111182"/>
                </a:lnTo>
                <a:lnTo>
                  <a:pt x="735304" y="3114573"/>
                </a:lnTo>
                <a:lnTo>
                  <a:pt x="735025" y="3117545"/>
                </a:lnTo>
                <a:lnTo>
                  <a:pt x="733107" y="3119475"/>
                </a:lnTo>
                <a:lnTo>
                  <a:pt x="730034" y="3120440"/>
                </a:lnTo>
                <a:lnTo>
                  <a:pt x="726719" y="3121571"/>
                </a:lnTo>
                <a:lnTo>
                  <a:pt x="724077" y="3124034"/>
                </a:lnTo>
                <a:lnTo>
                  <a:pt x="722579" y="3128378"/>
                </a:lnTo>
                <a:lnTo>
                  <a:pt x="721728" y="3133775"/>
                </a:lnTo>
                <a:lnTo>
                  <a:pt x="720991" y="3139363"/>
                </a:lnTo>
                <a:lnTo>
                  <a:pt x="719874" y="3144291"/>
                </a:lnTo>
                <a:lnTo>
                  <a:pt x="688162" y="3169310"/>
                </a:lnTo>
                <a:lnTo>
                  <a:pt x="682726" y="3171126"/>
                </a:lnTo>
                <a:lnTo>
                  <a:pt x="677430" y="3173158"/>
                </a:lnTo>
                <a:lnTo>
                  <a:pt x="651979" y="3203511"/>
                </a:lnTo>
                <a:lnTo>
                  <a:pt x="649744" y="3208591"/>
                </a:lnTo>
                <a:lnTo>
                  <a:pt x="646861" y="3212579"/>
                </a:lnTo>
                <a:lnTo>
                  <a:pt x="643102" y="3215462"/>
                </a:lnTo>
                <a:lnTo>
                  <a:pt x="638937" y="3217456"/>
                </a:lnTo>
                <a:lnTo>
                  <a:pt x="634758" y="3218180"/>
                </a:lnTo>
                <a:lnTo>
                  <a:pt x="630961" y="3217252"/>
                </a:lnTo>
                <a:lnTo>
                  <a:pt x="615911" y="3177057"/>
                </a:lnTo>
                <a:lnTo>
                  <a:pt x="614121" y="3169742"/>
                </a:lnTo>
                <a:lnTo>
                  <a:pt x="596900" y="3131896"/>
                </a:lnTo>
                <a:lnTo>
                  <a:pt x="567867" y="3106394"/>
                </a:lnTo>
                <a:lnTo>
                  <a:pt x="538454" y="3097834"/>
                </a:lnTo>
                <a:lnTo>
                  <a:pt x="530999" y="3098215"/>
                </a:lnTo>
                <a:lnTo>
                  <a:pt x="497852" y="3117748"/>
                </a:lnTo>
                <a:lnTo>
                  <a:pt x="476808" y="3149574"/>
                </a:lnTo>
                <a:lnTo>
                  <a:pt x="471169" y="3165411"/>
                </a:lnTo>
                <a:lnTo>
                  <a:pt x="470115" y="3168192"/>
                </a:lnTo>
                <a:lnTo>
                  <a:pt x="468693" y="3171151"/>
                </a:lnTo>
                <a:lnTo>
                  <a:pt x="467194" y="3173945"/>
                </a:lnTo>
                <a:lnTo>
                  <a:pt x="465404" y="3175800"/>
                </a:lnTo>
                <a:lnTo>
                  <a:pt x="463080" y="3175977"/>
                </a:lnTo>
                <a:lnTo>
                  <a:pt x="460298" y="3173768"/>
                </a:lnTo>
                <a:lnTo>
                  <a:pt x="457238" y="3169754"/>
                </a:lnTo>
                <a:lnTo>
                  <a:pt x="453770" y="3165170"/>
                </a:lnTo>
                <a:lnTo>
                  <a:pt x="449821" y="3161182"/>
                </a:lnTo>
                <a:lnTo>
                  <a:pt x="420039" y="3149828"/>
                </a:lnTo>
                <a:lnTo>
                  <a:pt x="414439" y="3150057"/>
                </a:lnTo>
                <a:lnTo>
                  <a:pt x="371868" y="3160115"/>
                </a:lnTo>
                <a:lnTo>
                  <a:pt x="366737" y="3162617"/>
                </a:lnTo>
                <a:lnTo>
                  <a:pt x="361797" y="3164306"/>
                </a:lnTo>
                <a:lnTo>
                  <a:pt x="357581" y="3165233"/>
                </a:lnTo>
                <a:lnTo>
                  <a:pt x="354114" y="3165627"/>
                </a:lnTo>
                <a:lnTo>
                  <a:pt x="350519" y="3165157"/>
                </a:lnTo>
                <a:lnTo>
                  <a:pt x="315849" y="3141002"/>
                </a:lnTo>
                <a:lnTo>
                  <a:pt x="308114" y="3128797"/>
                </a:lnTo>
                <a:lnTo>
                  <a:pt x="303796" y="3123031"/>
                </a:lnTo>
                <a:lnTo>
                  <a:pt x="267449" y="3099765"/>
                </a:lnTo>
                <a:lnTo>
                  <a:pt x="261658" y="3099663"/>
                </a:lnTo>
                <a:lnTo>
                  <a:pt x="255447" y="3100006"/>
                </a:lnTo>
                <a:lnTo>
                  <a:pt x="234238" y="3133471"/>
                </a:lnTo>
                <a:lnTo>
                  <a:pt x="234772" y="3142246"/>
                </a:lnTo>
                <a:lnTo>
                  <a:pt x="255841" y="3174212"/>
                </a:lnTo>
                <a:lnTo>
                  <a:pt x="261683" y="3177159"/>
                </a:lnTo>
                <a:lnTo>
                  <a:pt x="268554" y="3180930"/>
                </a:lnTo>
                <a:lnTo>
                  <a:pt x="276745" y="3185655"/>
                </a:lnTo>
                <a:lnTo>
                  <a:pt x="285800" y="3190735"/>
                </a:lnTo>
                <a:lnTo>
                  <a:pt x="294881" y="3195967"/>
                </a:lnTo>
                <a:lnTo>
                  <a:pt x="326301" y="3220123"/>
                </a:lnTo>
                <a:lnTo>
                  <a:pt x="339280" y="3232746"/>
                </a:lnTo>
                <a:lnTo>
                  <a:pt x="342938" y="3236226"/>
                </a:lnTo>
                <a:lnTo>
                  <a:pt x="379958" y="3256330"/>
                </a:lnTo>
                <a:lnTo>
                  <a:pt x="403529" y="3258540"/>
                </a:lnTo>
                <a:lnTo>
                  <a:pt x="410133" y="3258477"/>
                </a:lnTo>
                <a:lnTo>
                  <a:pt x="416509" y="3258515"/>
                </a:lnTo>
                <a:lnTo>
                  <a:pt x="442023" y="3271342"/>
                </a:lnTo>
                <a:lnTo>
                  <a:pt x="443522" y="3274339"/>
                </a:lnTo>
                <a:lnTo>
                  <a:pt x="445985" y="3276714"/>
                </a:lnTo>
                <a:lnTo>
                  <a:pt x="449745" y="3277984"/>
                </a:lnTo>
                <a:lnTo>
                  <a:pt x="454177" y="3278454"/>
                </a:lnTo>
                <a:lnTo>
                  <a:pt x="458736" y="3278911"/>
                </a:lnTo>
                <a:lnTo>
                  <a:pt x="462902" y="3280092"/>
                </a:lnTo>
                <a:lnTo>
                  <a:pt x="475488" y="3293351"/>
                </a:lnTo>
                <a:lnTo>
                  <a:pt x="475056" y="3296221"/>
                </a:lnTo>
                <a:lnTo>
                  <a:pt x="445592" y="3321278"/>
                </a:lnTo>
                <a:lnTo>
                  <a:pt x="431711" y="3323551"/>
                </a:lnTo>
                <a:lnTo>
                  <a:pt x="426402" y="3323539"/>
                </a:lnTo>
                <a:lnTo>
                  <a:pt x="420878" y="3323412"/>
                </a:lnTo>
                <a:lnTo>
                  <a:pt x="415188" y="3323450"/>
                </a:lnTo>
                <a:lnTo>
                  <a:pt x="409511" y="3323564"/>
                </a:lnTo>
                <a:lnTo>
                  <a:pt x="403974" y="3323640"/>
                </a:lnTo>
                <a:lnTo>
                  <a:pt x="398437" y="3323958"/>
                </a:lnTo>
                <a:lnTo>
                  <a:pt x="392785" y="3324745"/>
                </a:lnTo>
                <a:lnTo>
                  <a:pt x="387210" y="3326155"/>
                </a:lnTo>
                <a:lnTo>
                  <a:pt x="381888" y="3327958"/>
                </a:lnTo>
                <a:lnTo>
                  <a:pt x="376669" y="3329990"/>
                </a:lnTo>
                <a:lnTo>
                  <a:pt x="371424" y="3332022"/>
                </a:lnTo>
                <a:lnTo>
                  <a:pt x="366306" y="3334296"/>
                </a:lnTo>
                <a:lnTo>
                  <a:pt x="361505" y="3336747"/>
                </a:lnTo>
                <a:lnTo>
                  <a:pt x="356895" y="3338791"/>
                </a:lnTo>
                <a:lnTo>
                  <a:pt x="352399" y="3339807"/>
                </a:lnTo>
                <a:lnTo>
                  <a:pt x="348195" y="3339757"/>
                </a:lnTo>
                <a:lnTo>
                  <a:pt x="344411" y="3338906"/>
                </a:lnTo>
                <a:lnTo>
                  <a:pt x="320598" y="3303257"/>
                </a:lnTo>
                <a:lnTo>
                  <a:pt x="318477" y="3298202"/>
                </a:lnTo>
                <a:lnTo>
                  <a:pt x="315760" y="3294379"/>
                </a:lnTo>
                <a:lnTo>
                  <a:pt x="312115" y="3291725"/>
                </a:lnTo>
                <a:lnTo>
                  <a:pt x="307987" y="3290074"/>
                </a:lnTo>
                <a:lnTo>
                  <a:pt x="304038" y="3289858"/>
                </a:lnTo>
                <a:lnTo>
                  <a:pt x="300926" y="3291522"/>
                </a:lnTo>
                <a:lnTo>
                  <a:pt x="298678" y="3295662"/>
                </a:lnTo>
                <a:lnTo>
                  <a:pt x="297091" y="3301784"/>
                </a:lnTo>
                <a:lnTo>
                  <a:pt x="296430" y="3308743"/>
                </a:lnTo>
                <a:lnTo>
                  <a:pt x="296976" y="3315411"/>
                </a:lnTo>
                <a:lnTo>
                  <a:pt x="299262" y="3321456"/>
                </a:lnTo>
                <a:lnTo>
                  <a:pt x="302958" y="3327298"/>
                </a:lnTo>
                <a:lnTo>
                  <a:pt x="307035" y="3332911"/>
                </a:lnTo>
                <a:lnTo>
                  <a:pt x="310476" y="3338258"/>
                </a:lnTo>
                <a:lnTo>
                  <a:pt x="313169" y="3342906"/>
                </a:lnTo>
                <a:lnTo>
                  <a:pt x="315518" y="3346843"/>
                </a:lnTo>
                <a:lnTo>
                  <a:pt x="317284" y="3350717"/>
                </a:lnTo>
                <a:lnTo>
                  <a:pt x="318262" y="3355136"/>
                </a:lnTo>
                <a:lnTo>
                  <a:pt x="318401" y="3360102"/>
                </a:lnTo>
                <a:lnTo>
                  <a:pt x="317779" y="3365195"/>
                </a:lnTo>
                <a:lnTo>
                  <a:pt x="296405" y="3398469"/>
                </a:lnTo>
                <a:lnTo>
                  <a:pt x="291287" y="3401796"/>
                </a:lnTo>
                <a:lnTo>
                  <a:pt x="288505" y="3401085"/>
                </a:lnTo>
                <a:lnTo>
                  <a:pt x="272249" y="3372027"/>
                </a:lnTo>
                <a:lnTo>
                  <a:pt x="270294" y="3367354"/>
                </a:lnTo>
                <a:lnTo>
                  <a:pt x="249783" y="3356178"/>
                </a:lnTo>
                <a:lnTo>
                  <a:pt x="244144" y="3356419"/>
                </a:lnTo>
                <a:lnTo>
                  <a:pt x="216141" y="3382924"/>
                </a:lnTo>
                <a:lnTo>
                  <a:pt x="214261" y="3400298"/>
                </a:lnTo>
                <a:lnTo>
                  <a:pt x="214452" y="3409530"/>
                </a:lnTo>
                <a:lnTo>
                  <a:pt x="215569" y="3417709"/>
                </a:lnTo>
                <a:lnTo>
                  <a:pt x="218325" y="3424097"/>
                </a:lnTo>
                <a:lnTo>
                  <a:pt x="222376" y="3429165"/>
                </a:lnTo>
                <a:lnTo>
                  <a:pt x="226275" y="3433711"/>
                </a:lnTo>
                <a:lnTo>
                  <a:pt x="228549" y="3438474"/>
                </a:lnTo>
                <a:lnTo>
                  <a:pt x="206451" y="3479596"/>
                </a:lnTo>
                <a:lnTo>
                  <a:pt x="196430" y="3486772"/>
                </a:lnTo>
                <a:lnTo>
                  <a:pt x="192697" y="3486683"/>
                </a:lnTo>
                <a:lnTo>
                  <a:pt x="173012" y="3468789"/>
                </a:lnTo>
                <a:lnTo>
                  <a:pt x="168617" y="3464191"/>
                </a:lnTo>
                <a:lnTo>
                  <a:pt x="127393" y="3445662"/>
                </a:lnTo>
                <a:lnTo>
                  <a:pt x="119951" y="3445230"/>
                </a:lnTo>
                <a:lnTo>
                  <a:pt x="113118" y="3445992"/>
                </a:lnTo>
                <a:lnTo>
                  <a:pt x="91478" y="3482035"/>
                </a:lnTo>
                <a:lnTo>
                  <a:pt x="92798" y="3492233"/>
                </a:lnTo>
                <a:lnTo>
                  <a:pt x="114858" y="3532733"/>
                </a:lnTo>
                <a:lnTo>
                  <a:pt x="129057" y="3542842"/>
                </a:lnTo>
                <a:lnTo>
                  <a:pt x="132803" y="3547008"/>
                </a:lnTo>
                <a:lnTo>
                  <a:pt x="135089" y="3553599"/>
                </a:lnTo>
                <a:lnTo>
                  <a:pt x="136144" y="3561270"/>
                </a:lnTo>
                <a:lnTo>
                  <a:pt x="137604" y="3569335"/>
                </a:lnTo>
                <a:lnTo>
                  <a:pt x="171259" y="3603599"/>
                </a:lnTo>
                <a:lnTo>
                  <a:pt x="210883" y="3611168"/>
                </a:lnTo>
                <a:lnTo>
                  <a:pt x="223316" y="3611651"/>
                </a:lnTo>
                <a:lnTo>
                  <a:pt x="233502" y="3611333"/>
                </a:lnTo>
                <a:lnTo>
                  <a:pt x="269887" y="3594214"/>
                </a:lnTo>
                <a:lnTo>
                  <a:pt x="275170" y="3588258"/>
                </a:lnTo>
                <a:lnTo>
                  <a:pt x="279869" y="3583089"/>
                </a:lnTo>
                <a:lnTo>
                  <a:pt x="283705" y="3578885"/>
                </a:lnTo>
                <a:lnTo>
                  <a:pt x="286550" y="3575304"/>
                </a:lnTo>
                <a:lnTo>
                  <a:pt x="288798" y="3572497"/>
                </a:lnTo>
                <a:lnTo>
                  <a:pt x="290830" y="3570617"/>
                </a:lnTo>
                <a:lnTo>
                  <a:pt x="292696" y="3569373"/>
                </a:lnTo>
                <a:lnTo>
                  <a:pt x="294131" y="3568814"/>
                </a:lnTo>
                <a:lnTo>
                  <a:pt x="295097" y="3569690"/>
                </a:lnTo>
                <a:lnTo>
                  <a:pt x="295516" y="3572700"/>
                </a:lnTo>
                <a:lnTo>
                  <a:pt x="295465" y="3578682"/>
                </a:lnTo>
                <a:lnTo>
                  <a:pt x="285610" y="3615982"/>
                </a:lnTo>
                <a:lnTo>
                  <a:pt x="261531" y="3627882"/>
                </a:lnTo>
                <a:lnTo>
                  <a:pt x="256616" y="3629304"/>
                </a:lnTo>
                <a:lnTo>
                  <a:pt x="231190" y="3661130"/>
                </a:lnTo>
                <a:lnTo>
                  <a:pt x="221411" y="3704348"/>
                </a:lnTo>
                <a:lnTo>
                  <a:pt x="219506" y="3715245"/>
                </a:lnTo>
                <a:lnTo>
                  <a:pt x="217792" y="3724427"/>
                </a:lnTo>
                <a:lnTo>
                  <a:pt x="216395" y="3732352"/>
                </a:lnTo>
                <a:lnTo>
                  <a:pt x="214718" y="3738981"/>
                </a:lnTo>
                <a:lnTo>
                  <a:pt x="195224" y="3750805"/>
                </a:lnTo>
                <a:lnTo>
                  <a:pt x="188582" y="3750373"/>
                </a:lnTo>
                <a:lnTo>
                  <a:pt x="181178" y="3748989"/>
                </a:lnTo>
                <a:lnTo>
                  <a:pt x="173189" y="3747477"/>
                </a:lnTo>
                <a:lnTo>
                  <a:pt x="164769" y="3746652"/>
                </a:lnTo>
                <a:lnTo>
                  <a:pt x="155968" y="3746817"/>
                </a:lnTo>
                <a:lnTo>
                  <a:pt x="146977" y="3747490"/>
                </a:lnTo>
                <a:lnTo>
                  <a:pt x="138163" y="3748404"/>
                </a:lnTo>
                <a:lnTo>
                  <a:pt x="129870" y="3749255"/>
                </a:lnTo>
                <a:lnTo>
                  <a:pt x="122618" y="3750487"/>
                </a:lnTo>
                <a:lnTo>
                  <a:pt x="116331" y="3752049"/>
                </a:lnTo>
                <a:lnTo>
                  <a:pt x="110502" y="3752926"/>
                </a:lnTo>
                <a:lnTo>
                  <a:pt x="78244" y="3726192"/>
                </a:lnTo>
                <a:lnTo>
                  <a:pt x="68072" y="3708273"/>
                </a:lnTo>
                <a:lnTo>
                  <a:pt x="62776" y="3700195"/>
                </a:lnTo>
                <a:lnTo>
                  <a:pt x="27901" y="3672827"/>
                </a:lnTo>
                <a:lnTo>
                  <a:pt x="20993" y="3672141"/>
                </a:lnTo>
                <a:lnTo>
                  <a:pt x="14897" y="3674237"/>
                </a:lnTo>
                <a:lnTo>
                  <a:pt x="9372" y="3679863"/>
                </a:lnTo>
                <a:lnTo>
                  <a:pt x="4381" y="3688219"/>
                </a:lnTo>
                <a:lnTo>
                  <a:pt x="927" y="3697960"/>
                </a:lnTo>
                <a:lnTo>
                  <a:pt x="0" y="3707726"/>
                </a:lnTo>
                <a:lnTo>
                  <a:pt x="2133" y="3717594"/>
                </a:lnTo>
                <a:lnTo>
                  <a:pt x="28295" y="3750843"/>
                </a:lnTo>
                <a:lnTo>
                  <a:pt x="62877" y="3759898"/>
                </a:lnTo>
                <a:lnTo>
                  <a:pt x="68719" y="3759695"/>
                </a:lnTo>
                <a:lnTo>
                  <a:pt x="73748" y="3759847"/>
                </a:lnTo>
                <a:lnTo>
                  <a:pt x="78295" y="3761981"/>
                </a:lnTo>
                <a:lnTo>
                  <a:pt x="81737" y="3766743"/>
                </a:lnTo>
                <a:lnTo>
                  <a:pt x="84010" y="3773106"/>
                </a:lnTo>
                <a:lnTo>
                  <a:pt x="86207" y="3780066"/>
                </a:lnTo>
                <a:lnTo>
                  <a:pt x="89446" y="3786644"/>
                </a:lnTo>
                <a:lnTo>
                  <a:pt x="125234" y="3814191"/>
                </a:lnTo>
                <a:lnTo>
                  <a:pt x="150241" y="3817137"/>
                </a:lnTo>
                <a:lnTo>
                  <a:pt x="157759" y="3816299"/>
                </a:lnTo>
                <a:lnTo>
                  <a:pt x="165455" y="3815168"/>
                </a:lnTo>
                <a:lnTo>
                  <a:pt x="174028" y="3814419"/>
                </a:lnTo>
                <a:lnTo>
                  <a:pt x="183692" y="3814457"/>
                </a:lnTo>
                <a:lnTo>
                  <a:pt x="193763" y="3814876"/>
                </a:lnTo>
                <a:lnTo>
                  <a:pt x="203606" y="3815067"/>
                </a:lnTo>
                <a:lnTo>
                  <a:pt x="242417" y="3800906"/>
                </a:lnTo>
                <a:lnTo>
                  <a:pt x="254368" y="3784219"/>
                </a:lnTo>
                <a:lnTo>
                  <a:pt x="254152" y="3781361"/>
                </a:lnTo>
                <a:lnTo>
                  <a:pt x="253542" y="3778338"/>
                </a:lnTo>
                <a:lnTo>
                  <a:pt x="253517" y="3774427"/>
                </a:lnTo>
                <a:lnTo>
                  <a:pt x="260527" y="3739819"/>
                </a:lnTo>
                <a:lnTo>
                  <a:pt x="261950" y="3733380"/>
                </a:lnTo>
                <a:lnTo>
                  <a:pt x="263232" y="3727183"/>
                </a:lnTo>
                <a:lnTo>
                  <a:pt x="264007" y="3721480"/>
                </a:lnTo>
                <a:lnTo>
                  <a:pt x="264413" y="3716312"/>
                </a:lnTo>
                <a:lnTo>
                  <a:pt x="265087" y="3711448"/>
                </a:lnTo>
                <a:lnTo>
                  <a:pt x="266649" y="3706672"/>
                </a:lnTo>
                <a:lnTo>
                  <a:pt x="269468" y="3702138"/>
                </a:lnTo>
                <a:lnTo>
                  <a:pt x="273075" y="3698036"/>
                </a:lnTo>
                <a:lnTo>
                  <a:pt x="276860" y="3694239"/>
                </a:lnTo>
                <a:lnTo>
                  <a:pt x="280212" y="3690569"/>
                </a:lnTo>
                <a:lnTo>
                  <a:pt x="282854" y="3686886"/>
                </a:lnTo>
                <a:lnTo>
                  <a:pt x="285051" y="3683431"/>
                </a:lnTo>
                <a:lnTo>
                  <a:pt x="287045" y="3680625"/>
                </a:lnTo>
                <a:lnTo>
                  <a:pt x="289090" y="3678885"/>
                </a:lnTo>
                <a:lnTo>
                  <a:pt x="291033" y="3678199"/>
                </a:lnTo>
                <a:lnTo>
                  <a:pt x="292735" y="3678402"/>
                </a:lnTo>
                <a:lnTo>
                  <a:pt x="294500" y="3679761"/>
                </a:lnTo>
                <a:lnTo>
                  <a:pt x="296633" y="3682517"/>
                </a:lnTo>
                <a:lnTo>
                  <a:pt x="299034" y="3687216"/>
                </a:lnTo>
                <a:lnTo>
                  <a:pt x="301523" y="3693452"/>
                </a:lnTo>
                <a:lnTo>
                  <a:pt x="304292" y="3700068"/>
                </a:lnTo>
                <a:lnTo>
                  <a:pt x="329806" y="3721544"/>
                </a:lnTo>
                <a:lnTo>
                  <a:pt x="336638" y="3720807"/>
                </a:lnTo>
                <a:lnTo>
                  <a:pt x="373049" y="3701529"/>
                </a:lnTo>
                <a:lnTo>
                  <a:pt x="402640" y="3669271"/>
                </a:lnTo>
                <a:lnTo>
                  <a:pt x="415874" y="3627386"/>
                </a:lnTo>
                <a:lnTo>
                  <a:pt x="416407" y="3611410"/>
                </a:lnTo>
                <a:lnTo>
                  <a:pt x="417322" y="3603332"/>
                </a:lnTo>
                <a:lnTo>
                  <a:pt x="435571" y="3564826"/>
                </a:lnTo>
                <a:lnTo>
                  <a:pt x="440486" y="3561753"/>
                </a:lnTo>
                <a:lnTo>
                  <a:pt x="444741" y="3557625"/>
                </a:lnTo>
                <a:lnTo>
                  <a:pt x="448398" y="3552253"/>
                </a:lnTo>
                <a:lnTo>
                  <a:pt x="451624" y="3546424"/>
                </a:lnTo>
                <a:lnTo>
                  <a:pt x="453885" y="3540353"/>
                </a:lnTo>
                <a:lnTo>
                  <a:pt x="454672" y="3534270"/>
                </a:lnTo>
                <a:lnTo>
                  <a:pt x="453885" y="3528085"/>
                </a:lnTo>
                <a:lnTo>
                  <a:pt x="422630" y="3505276"/>
                </a:lnTo>
                <a:lnTo>
                  <a:pt x="414629" y="3503891"/>
                </a:lnTo>
                <a:lnTo>
                  <a:pt x="406539" y="3502596"/>
                </a:lnTo>
                <a:lnTo>
                  <a:pt x="398386" y="3501694"/>
                </a:lnTo>
                <a:lnTo>
                  <a:pt x="390601" y="3500716"/>
                </a:lnTo>
                <a:lnTo>
                  <a:pt x="357606" y="3473348"/>
                </a:lnTo>
                <a:lnTo>
                  <a:pt x="357657" y="3467290"/>
                </a:lnTo>
                <a:lnTo>
                  <a:pt x="360375" y="3461207"/>
                </a:lnTo>
                <a:lnTo>
                  <a:pt x="365125" y="3455111"/>
                </a:lnTo>
                <a:lnTo>
                  <a:pt x="370649" y="3449129"/>
                </a:lnTo>
                <a:lnTo>
                  <a:pt x="375666" y="3443401"/>
                </a:lnTo>
                <a:lnTo>
                  <a:pt x="379869" y="3438105"/>
                </a:lnTo>
                <a:lnTo>
                  <a:pt x="383794" y="3433292"/>
                </a:lnTo>
                <a:lnTo>
                  <a:pt x="387438" y="3428936"/>
                </a:lnTo>
                <a:lnTo>
                  <a:pt x="390804" y="3424961"/>
                </a:lnTo>
                <a:lnTo>
                  <a:pt x="393141" y="3421341"/>
                </a:lnTo>
                <a:lnTo>
                  <a:pt x="394588" y="3418204"/>
                </a:lnTo>
                <a:lnTo>
                  <a:pt x="396506" y="3415855"/>
                </a:lnTo>
                <a:lnTo>
                  <a:pt x="400189" y="3414585"/>
                </a:lnTo>
                <a:lnTo>
                  <a:pt x="405726" y="3414953"/>
                </a:lnTo>
                <a:lnTo>
                  <a:pt x="412330" y="3416693"/>
                </a:lnTo>
                <a:lnTo>
                  <a:pt x="420090" y="3418738"/>
                </a:lnTo>
                <a:lnTo>
                  <a:pt x="429082" y="3420033"/>
                </a:lnTo>
                <a:lnTo>
                  <a:pt x="439419" y="3420567"/>
                </a:lnTo>
                <a:lnTo>
                  <a:pt x="450735" y="3420783"/>
                </a:lnTo>
                <a:lnTo>
                  <a:pt x="462343" y="3420376"/>
                </a:lnTo>
                <a:lnTo>
                  <a:pt x="473621" y="3418992"/>
                </a:lnTo>
                <a:lnTo>
                  <a:pt x="484390" y="3415995"/>
                </a:lnTo>
                <a:lnTo>
                  <a:pt x="494665" y="3411829"/>
                </a:lnTo>
                <a:lnTo>
                  <a:pt x="503986" y="3407727"/>
                </a:lnTo>
                <a:lnTo>
                  <a:pt x="511911" y="3404971"/>
                </a:lnTo>
                <a:lnTo>
                  <a:pt x="517613" y="3403917"/>
                </a:lnTo>
                <a:lnTo>
                  <a:pt x="521335" y="3403930"/>
                </a:lnTo>
                <a:lnTo>
                  <a:pt x="524256" y="3404793"/>
                </a:lnTo>
                <a:lnTo>
                  <a:pt x="527532" y="3406267"/>
                </a:lnTo>
                <a:lnTo>
                  <a:pt x="531241" y="3408972"/>
                </a:lnTo>
                <a:lnTo>
                  <a:pt x="534695" y="3412769"/>
                </a:lnTo>
                <a:lnTo>
                  <a:pt x="538022" y="3416223"/>
                </a:lnTo>
                <a:lnTo>
                  <a:pt x="541324" y="3417951"/>
                </a:lnTo>
                <a:lnTo>
                  <a:pt x="544880" y="3417481"/>
                </a:lnTo>
                <a:lnTo>
                  <a:pt x="548449" y="3415588"/>
                </a:lnTo>
                <a:lnTo>
                  <a:pt x="551332" y="3412680"/>
                </a:lnTo>
                <a:lnTo>
                  <a:pt x="552792" y="3409124"/>
                </a:lnTo>
                <a:lnTo>
                  <a:pt x="552107" y="3404819"/>
                </a:lnTo>
                <a:lnTo>
                  <a:pt x="549821" y="3399764"/>
                </a:lnTo>
                <a:lnTo>
                  <a:pt x="547141" y="3394455"/>
                </a:lnTo>
                <a:lnTo>
                  <a:pt x="545274" y="3389388"/>
                </a:lnTo>
                <a:lnTo>
                  <a:pt x="544271" y="3384918"/>
                </a:lnTo>
                <a:lnTo>
                  <a:pt x="543623" y="3380841"/>
                </a:lnTo>
                <a:lnTo>
                  <a:pt x="543674" y="3376891"/>
                </a:lnTo>
                <a:lnTo>
                  <a:pt x="558609" y="3356673"/>
                </a:lnTo>
                <a:lnTo>
                  <a:pt x="560971" y="3354247"/>
                </a:lnTo>
                <a:lnTo>
                  <a:pt x="562749" y="3352520"/>
                </a:lnTo>
                <a:lnTo>
                  <a:pt x="564286" y="3351771"/>
                </a:lnTo>
                <a:lnTo>
                  <a:pt x="565899" y="3352253"/>
                </a:lnTo>
                <a:lnTo>
                  <a:pt x="567423" y="3354539"/>
                </a:lnTo>
                <a:lnTo>
                  <a:pt x="568693" y="3358261"/>
                </a:lnTo>
                <a:lnTo>
                  <a:pt x="570128" y="3362363"/>
                </a:lnTo>
                <a:lnTo>
                  <a:pt x="584365" y="3372764"/>
                </a:lnTo>
                <a:lnTo>
                  <a:pt x="586994" y="3372434"/>
                </a:lnTo>
                <a:lnTo>
                  <a:pt x="589381" y="3371265"/>
                </a:lnTo>
                <a:lnTo>
                  <a:pt x="591400" y="3369221"/>
                </a:lnTo>
                <a:lnTo>
                  <a:pt x="592963" y="3366274"/>
                </a:lnTo>
                <a:lnTo>
                  <a:pt x="593331" y="3362045"/>
                </a:lnTo>
                <a:lnTo>
                  <a:pt x="592747" y="3356762"/>
                </a:lnTo>
                <a:lnTo>
                  <a:pt x="592594" y="3351377"/>
                </a:lnTo>
                <a:lnTo>
                  <a:pt x="594296" y="3346805"/>
                </a:lnTo>
                <a:lnTo>
                  <a:pt x="598601" y="3343922"/>
                </a:lnTo>
                <a:lnTo>
                  <a:pt x="604532" y="3342157"/>
                </a:lnTo>
                <a:lnTo>
                  <a:pt x="610882" y="3340252"/>
                </a:lnTo>
                <a:lnTo>
                  <a:pt x="616445" y="3336937"/>
                </a:lnTo>
                <a:lnTo>
                  <a:pt x="620674" y="3331641"/>
                </a:lnTo>
                <a:lnTo>
                  <a:pt x="624128" y="3325253"/>
                </a:lnTo>
                <a:lnTo>
                  <a:pt x="627265" y="3318738"/>
                </a:lnTo>
                <a:lnTo>
                  <a:pt x="630542" y="3313049"/>
                </a:lnTo>
                <a:lnTo>
                  <a:pt x="633996" y="3307588"/>
                </a:lnTo>
                <a:lnTo>
                  <a:pt x="637298" y="3302292"/>
                </a:lnTo>
                <a:lnTo>
                  <a:pt x="640346" y="3298926"/>
                </a:lnTo>
                <a:lnTo>
                  <a:pt x="643064" y="3299294"/>
                </a:lnTo>
                <a:lnTo>
                  <a:pt x="644867" y="3304895"/>
                </a:lnTo>
                <a:lnTo>
                  <a:pt x="645922" y="3314357"/>
                </a:lnTo>
                <a:lnTo>
                  <a:pt x="647217" y="3325114"/>
                </a:lnTo>
                <a:lnTo>
                  <a:pt x="670051" y="3360305"/>
                </a:lnTo>
                <a:lnTo>
                  <a:pt x="715276" y="3370046"/>
                </a:lnTo>
                <a:lnTo>
                  <a:pt x="726820" y="3369259"/>
                </a:lnTo>
                <a:lnTo>
                  <a:pt x="766889" y="3351555"/>
                </a:lnTo>
                <a:lnTo>
                  <a:pt x="772147" y="3346792"/>
                </a:lnTo>
                <a:lnTo>
                  <a:pt x="777189" y="3342233"/>
                </a:lnTo>
                <a:lnTo>
                  <a:pt x="781532" y="3337775"/>
                </a:lnTo>
                <a:lnTo>
                  <a:pt x="785749" y="3333927"/>
                </a:lnTo>
                <a:lnTo>
                  <a:pt x="790397" y="3331210"/>
                </a:lnTo>
                <a:lnTo>
                  <a:pt x="795426" y="3330206"/>
                </a:lnTo>
                <a:lnTo>
                  <a:pt x="800417" y="3330536"/>
                </a:lnTo>
                <a:lnTo>
                  <a:pt x="805484" y="3331337"/>
                </a:lnTo>
                <a:lnTo>
                  <a:pt x="810704" y="3331730"/>
                </a:lnTo>
                <a:lnTo>
                  <a:pt x="815733" y="3331832"/>
                </a:lnTo>
                <a:lnTo>
                  <a:pt x="820470" y="3331997"/>
                </a:lnTo>
                <a:lnTo>
                  <a:pt x="825411" y="3331705"/>
                </a:lnTo>
                <a:lnTo>
                  <a:pt x="862507" y="3313569"/>
                </a:lnTo>
                <a:lnTo>
                  <a:pt x="866863" y="3310293"/>
                </a:lnTo>
                <a:lnTo>
                  <a:pt x="870635" y="3307486"/>
                </a:lnTo>
                <a:lnTo>
                  <a:pt x="874026" y="3305505"/>
                </a:lnTo>
                <a:lnTo>
                  <a:pt x="877214" y="3304374"/>
                </a:lnTo>
                <a:lnTo>
                  <a:pt x="879919" y="3303955"/>
                </a:lnTo>
                <a:lnTo>
                  <a:pt x="881773" y="3304451"/>
                </a:lnTo>
                <a:lnTo>
                  <a:pt x="882357" y="3306025"/>
                </a:lnTo>
                <a:lnTo>
                  <a:pt x="881202" y="3308921"/>
                </a:lnTo>
                <a:lnTo>
                  <a:pt x="878636" y="3312896"/>
                </a:lnTo>
                <a:lnTo>
                  <a:pt x="875525" y="3317468"/>
                </a:lnTo>
                <a:lnTo>
                  <a:pt x="872705" y="3322116"/>
                </a:lnTo>
                <a:lnTo>
                  <a:pt x="870064" y="3326765"/>
                </a:lnTo>
                <a:lnTo>
                  <a:pt x="867359" y="3331489"/>
                </a:lnTo>
                <a:lnTo>
                  <a:pt x="865174" y="3336150"/>
                </a:lnTo>
                <a:lnTo>
                  <a:pt x="864082" y="3340557"/>
                </a:lnTo>
                <a:lnTo>
                  <a:pt x="864552" y="3344354"/>
                </a:lnTo>
                <a:lnTo>
                  <a:pt x="866190" y="3347605"/>
                </a:lnTo>
                <a:lnTo>
                  <a:pt x="868260" y="3350768"/>
                </a:lnTo>
                <a:lnTo>
                  <a:pt x="870038" y="3354311"/>
                </a:lnTo>
                <a:lnTo>
                  <a:pt x="872007" y="3358527"/>
                </a:lnTo>
                <a:lnTo>
                  <a:pt x="874280" y="3362972"/>
                </a:lnTo>
                <a:lnTo>
                  <a:pt x="875601" y="3367049"/>
                </a:lnTo>
                <a:lnTo>
                  <a:pt x="874699" y="3370148"/>
                </a:lnTo>
                <a:lnTo>
                  <a:pt x="871016" y="3371519"/>
                </a:lnTo>
                <a:lnTo>
                  <a:pt x="865390" y="3371608"/>
                </a:lnTo>
                <a:lnTo>
                  <a:pt x="858608" y="3371608"/>
                </a:lnTo>
                <a:lnTo>
                  <a:pt x="851522" y="3372751"/>
                </a:lnTo>
                <a:lnTo>
                  <a:pt x="816813" y="3391446"/>
                </a:lnTo>
                <a:lnTo>
                  <a:pt x="808901" y="3415995"/>
                </a:lnTo>
                <a:lnTo>
                  <a:pt x="809294" y="3422383"/>
                </a:lnTo>
                <a:lnTo>
                  <a:pt x="821296" y="3445687"/>
                </a:lnTo>
                <a:lnTo>
                  <a:pt x="823277" y="3448824"/>
                </a:lnTo>
                <a:lnTo>
                  <a:pt x="823874" y="3451783"/>
                </a:lnTo>
                <a:lnTo>
                  <a:pt x="823556" y="3454336"/>
                </a:lnTo>
                <a:lnTo>
                  <a:pt x="822248" y="3456457"/>
                </a:lnTo>
                <a:lnTo>
                  <a:pt x="819873" y="3458171"/>
                </a:lnTo>
                <a:lnTo>
                  <a:pt x="815975" y="3459365"/>
                </a:lnTo>
                <a:lnTo>
                  <a:pt x="810831" y="3460038"/>
                </a:lnTo>
                <a:lnTo>
                  <a:pt x="805459" y="3460305"/>
                </a:lnTo>
                <a:lnTo>
                  <a:pt x="800862" y="3460242"/>
                </a:lnTo>
                <a:lnTo>
                  <a:pt x="782167" y="3449548"/>
                </a:lnTo>
                <a:lnTo>
                  <a:pt x="777608" y="3445611"/>
                </a:lnTo>
                <a:lnTo>
                  <a:pt x="773036" y="3443109"/>
                </a:lnTo>
                <a:lnTo>
                  <a:pt x="768629" y="3442220"/>
                </a:lnTo>
                <a:lnTo>
                  <a:pt x="764374" y="3442385"/>
                </a:lnTo>
                <a:lnTo>
                  <a:pt x="744969" y="3463594"/>
                </a:lnTo>
                <a:lnTo>
                  <a:pt x="741476" y="3469601"/>
                </a:lnTo>
                <a:lnTo>
                  <a:pt x="738200" y="3475012"/>
                </a:lnTo>
                <a:lnTo>
                  <a:pt x="735241" y="3480130"/>
                </a:lnTo>
                <a:lnTo>
                  <a:pt x="732332" y="3484524"/>
                </a:lnTo>
                <a:lnTo>
                  <a:pt x="729208" y="3487775"/>
                </a:lnTo>
                <a:lnTo>
                  <a:pt x="725817" y="3489731"/>
                </a:lnTo>
                <a:lnTo>
                  <a:pt x="722401" y="3490556"/>
                </a:lnTo>
                <a:lnTo>
                  <a:pt x="719137" y="3490252"/>
                </a:lnTo>
                <a:lnTo>
                  <a:pt x="706996" y="3465512"/>
                </a:lnTo>
                <a:lnTo>
                  <a:pt x="706297" y="3462502"/>
                </a:lnTo>
                <a:lnTo>
                  <a:pt x="688644" y="3452202"/>
                </a:lnTo>
                <a:lnTo>
                  <a:pt x="683234" y="3452431"/>
                </a:lnTo>
                <a:lnTo>
                  <a:pt x="644131" y="3472497"/>
                </a:lnTo>
                <a:lnTo>
                  <a:pt x="615315" y="3500564"/>
                </a:lnTo>
                <a:lnTo>
                  <a:pt x="603097" y="3537369"/>
                </a:lnTo>
                <a:lnTo>
                  <a:pt x="602564" y="3545052"/>
                </a:lnTo>
                <a:lnTo>
                  <a:pt x="602665" y="3552621"/>
                </a:lnTo>
                <a:lnTo>
                  <a:pt x="602449" y="3560025"/>
                </a:lnTo>
                <a:lnTo>
                  <a:pt x="600963" y="3567226"/>
                </a:lnTo>
                <a:lnTo>
                  <a:pt x="597954" y="3573754"/>
                </a:lnTo>
                <a:lnTo>
                  <a:pt x="593991" y="3579571"/>
                </a:lnTo>
                <a:lnTo>
                  <a:pt x="589407" y="3585248"/>
                </a:lnTo>
                <a:lnTo>
                  <a:pt x="584517" y="3591369"/>
                </a:lnTo>
                <a:lnTo>
                  <a:pt x="558342" y="3622509"/>
                </a:lnTo>
                <a:lnTo>
                  <a:pt x="553605" y="3627208"/>
                </a:lnTo>
                <a:lnTo>
                  <a:pt x="549059" y="3631971"/>
                </a:lnTo>
                <a:lnTo>
                  <a:pt x="529463" y="3665105"/>
                </a:lnTo>
                <a:lnTo>
                  <a:pt x="525373" y="3673589"/>
                </a:lnTo>
                <a:lnTo>
                  <a:pt x="521233" y="3682365"/>
                </a:lnTo>
                <a:lnTo>
                  <a:pt x="517677" y="3691547"/>
                </a:lnTo>
                <a:lnTo>
                  <a:pt x="515340" y="3701199"/>
                </a:lnTo>
                <a:lnTo>
                  <a:pt x="514324" y="3711549"/>
                </a:lnTo>
                <a:lnTo>
                  <a:pt x="514388" y="3722179"/>
                </a:lnTo>
                <a:lnTo>
                  <a:pt x="537641" y="3757790"/>
                </a:lnTo>
                <a:lnTo>
                  <a:pt x="543318" y="3757587"/>
                </a:lnTo>
                <a:lnTo>
                  <a:pt x="570458" y="3736365"/>
                </a:lnTo>
                <a:lnTo>
                  <a:pt x="573354" y="3732872"/>
                </a:lnTo>
                <a:lnTo>
                  <a:pt x="576199" y="3729875"/>
                </a:lnTo>
                <a:lnTo>
                  <a:pt x="578726" y="3727259"/>
                </a:lnTo>
                <a:lnTo>
                  <a:pt x="580783" y="3725900"/>
                </a:lnTo>
                <a:lnTo>
                  <a:pt x="582218" y="3726637"/>
                </a:lnTo>
                <a:lnTo>
                  <a:pt x="582930" y="3729926"/>
                </a:lnTo>
                <a:lnTo>
                  <a:pt x="582993" y="3735184"/>
                </a:lnTo>
                <a:lnTo>
                  <a:pt x="582460" y="3741674"/>
                </a:lnTo>
                <a:lnTo>
                  <a:pt x="581393" y="3748709"/>
                </a:lnTo>
                <a:lnTo>
                  <a:pt x="579132" y="3756164"/>
                </a:lnTo>
                <a:lnTo>
                  <a:pt x="575906" y="3764165"/>
                </a:lnTo>
                <a:lnTo>
                  <a:pt x="573138" y="3772369"/>
                </a:lnTo>
                <a:lnTo>
                  <a:pt x="589673" y="3813835"/>
                </a:lnTo>
                <a:lnTo>
                  <a:pt x="612724" y="3833228"/>
                </a:lnTo>
                <a:lnTo>
                  <a:pt x="616102" y="3835539"/>
                </a:lnTo>
                <a:lnTo>
                  <a:pt x="617702" y="3837749"/>
                </a:lnTo>
                <a:lnTo>
                  <a:pt x="616712" y="3839641"/>
                </a:lnTo>
                <a:lnTo>
                  <a:pt x="613727" y="3841064"/>
                </a:lnTo>
                <a:lnTo>
                  <a:pt x="610133" y="3842512"/>
                </a:lnTo>
                <a:lnTo>
                  <a:pt x="607275" y="3844505"/>
                </a:lnTo>
                <a:lnTo>
                  <a:pt x="605980" y="3847465"/>
                </a:lnTo>
                <a:lnTo>
                  <a:pt x="605409" y="3850957"/>
                </a:lnTo>
                <a:lnTo>
                  <a:pt x="604545" y="3854145"/>
                </a:lnTo>
                <a:lnTo>
                  <a:pt x="602310" y="3856189"/>
                </a:lnTo>
                <a:lnTo>
                  <a:pt x="598373" y="3856583"/>
                </a:lnTo>
                <a:lnTo>
                  <a:pt x="593394" y="3855821"/>
                </a:lnTo>
                <a:lnTo>
                  <a:pt x="587933" y="3854602"/>
                </a:lnTo>
                <a:lnTo>
                  <a:pt x="582523" y="3853599"/>
                </a:lnTo>
                <a:lnTo>
                  <a:pt x="577405" y="3852697"/>
                </a:lnTo>
                <a:lnTo>
                  <a:pt x="572414" y="3851668"/>
                </a:lnTo>
                <a:lnTo>
                  <a:pt x="567537" y="3850944"/>
                </a:lnTo>
                <a:lnTo>
                  <a:pt x="531685" y="3870096"/>
                </a:lnTo>
                <a:lnTo>
                  <a:pt x="529323" y="3873347"/>
                </a:lnTo>
                <a:lnTo>
                  <a:pt x="527037" y="3876446"/>
                </a:lnTo>
                <a:lnTo>
                  <a:pt x="524675" y="3879037"/>
                </a:lnTo>
                <a:lnTo>
                  <a:pt x="522046" y="3881412"/>
                </a:lnTo>
                <a:lnTo>
                  <a:pt x="519366" y="3883558"/>
                </a:lnTo>
                <a:lnTo>
                  <a:pt x="517055" y="3884676"/>
                </a:lnTo>
                <a:lnTo>
                  <a:pt x="515556" y="3883977"/>
                </a:lnTo>
                <a:lnTo>
                  <a:pt x="515124" y="3880853"/>
                </a:lnTo>
                <a:lnTo>
                  <a:pt x="515505" y="3875938"/>
                </a:lnTo>
                <a:lnTo>
                  <a:pt x="516381" y="3870236"/>
                </a:lnTo>
                <a:lnTo>
                  <a:pt x="517410" y="3864762"/>
                </a:lnTo>
                <a:lnTo>
                  <a:pt x="518769" y="3860152"/>
                </a:lnTo>
                <a:lnTo>
                  <a:pt x="520496" y="3855910"/>
                </a:lnTo>
                <a:lnTo>
                  <a:pt x="522122" y="3851363"/>
                </a:lnTo>
                <a:lnTo>
                  <a:pt x="523176" y="3845814"/>
                </a:lnTo>
                <a:lnTo>
                  <a:pt x="523430" y="3839286"/>
                </a:lnTo>
                <a:lnTo>
                  <a:pt x="523163" y="3832263"/>
                </a:lnTo>
                <a:lnTo>
                  <a:pt x="522579" y="3824820"/>
                </a:lnTo>
                <a:lnTo>
                  <a:pt x="521919" y="3816985"/>
                </a:lnTo>
                <a:lnTo>
                  <a:pt x="521360" y="3808679"/>
                </a:lnTo>
                <a:lnTo>
                  <a:pt x="511111" y="3770337"/>
                </a:lnTo>
                <a:lnTo>
                  <a:pt x="496100" y="3764368"/>
                </a:lnTo>
                <a:lnTo>
                  <a:pt x="489762" y="3764368"/>
                </a:lnTo>
                <a:lnTo>
                  <a:pt x="455294" y="3783342"/>
                </a:lnTo>
                <a:lnTo>
                  <a:pt x="443915" y="3807015"/>
                </a:lnTo>
                <a:lnTo>
                  <a:pt x="444741" y="3813136"/>
                </a:lnTo>
                <a:lnTo>
                  <a:pt x="445947" y="3818864"/>
                </a:lnTo>
                <a:lnTo>
                  <a:pt x="446392" y="3823741"/>
                </a:lnTo>
                <a:lnTo>
                  <a:pt x="435673" y="3837000"/>
                </a:lnTo>
                <a:lnTo>
                  <a:pt x="433603" y="3838028"/>
                </a:lnTo>
                <a:lnTo>
                  <a:pt x="432346" y="3839832"/>
                </a:lnTo>
                <a:lnTo>
                  <a:pt x="431634" y="3842004"/>
                </a:lnTo>
                <a:lnTo>
                  <a:pt x="430542" y="3843629"/>
                </a:lnTo>
                <a:lnTo>
                  <a:pt x="428129" y="3843743"/>
                </a:lnTo>
                <a:lnTo>
                  <a:pt x="424065" y="3841597"/>
                </a:lnTo>
                <a:lnTo>
                  <a:pt x="418998" y="3837901"/>
                </a:lnTo>
                <a:lnTo>
                  <a:pt x="413410" y="3833876"/>
                </a:lnTo>
                <a:lnTo>
                  <a:pt x="378536" y="3826408"/>
                </a:lnTo>
                <a:lnTo>
                  <a:pt x="368947" y="3826484"/>
                </a:lnTo>
                <a:lnTo>
                  <a:pt x="332130" y="3837279"/>
                </a:lnTo>
                <a:lnTo>
                  <a:pt x="301066" y="3862768"/>
                </a:lnTo>
                <a:lnTo>
                  <a:pt x="275475" y="3908958"/>
                </a:lnTo>
                <a:lnTo>
                  <a:pt x="269913" y="3923372"/>
                </a:lnTo>
                <a:lnTo>
                  <a:pt x="263410" y="3935133"/>
                </a:lnTo>
                <a:lnTo>
                  <a:pt x="255943" y="3942524"/>
                </a:lnTo>
                <a:lnTo>
                  <a:pt x="248119" y="3946804"/>
                </a:lnTo>
                <a:lnTo>
                  <a:pt x="240055" y="3950195"/>
                </a:lnTo>
                <a:lnTo>
                  <a:pt x="231876" y="3954868"/>
                </a:lnTo>
                <a:lnTo>
                  <a:pt x="200837" y="3981348"/>
                </a:lnTo>
                <a:lnTo>
                  <a:pt x="185419" y="4015892"/>
                </a:lnTo>
                <a:lnTo>
                  <a:pt x="186156" y="4026192"/>
                </a:lnTo>
                <a:lnTo>
                  <a:pt x="201460" y="4062374"/>
                </a:lnTo>
                <a:lnTo>
                  <a:pt x="235572" y="4080510"/>
                </a:lnTo>
                <a:lnTo>
                  <a:pt x="253276" y="4083646"/>
                </a:lnTo>
                <a:lnTo>
                  <a:pt x="260629" y="4083481"/>
                </a:lnTo>
                <a:lnTo>
                  <a:pt x="288975" y="4073893"/>
                </a:lnTo>
                <a:lnTo>
                  <a:pt x="292912" y="4072026"/>
                </a:lnTo>
                <a:lnTo>
                  <a:pt x="295211" y="4072216"/>
                </a:lnTo>
                <a:lnTo>
                  <a:pt x="295529" y="4074922"/>
                </a:lnTo>
                <a:lnTo>
                  <a:pt x="294170" y="4079379"/>
                </a:lnTo>
                <a:lnTo>
                  <a:pt x="291642" y="4084993"/>
                </a:lnTo>
                <a:lnTo>
                  <a:pt x="288417" y="4091165"/>
                </a:lnTo>
                <a:lnTo>
                  <a:pt x="283946" y="4097921"/>
                </a:lnTo>
                <a:lnTo>
                  <a:pt x="278307" y="4105313"/>
                </a:lnTo>
                <a:lnTo>
                  <a:pt x="272897" y="4112831"/>
                </a:lnTo>
                <a:lnTo>
                  <a:pt x="269100" y="4119994"/>
                </a:lnTo>
                <a:lnTo>
                  <a:pt x="266915" y="4126268"/>
                </a:lnTo>
                <a:lnTo>
                  <a:pt x="265811" y="4131856"/>
                </a:lnTo>
                <a:lnTo>
                  <a:pt x="266344" y="4137279"/>
                </a:lnTo>
                <a:lnTo>
                  <a:pt x="269062" y="4143095"/>
                </a:lnTo>
                <a:lnTo>
                  <a:pt x="274891" y="4149140"/>
                </a:lnTo>
                <a:lnTo>
                  <a:pt x="283146" y="4155033"/>
                </a:lnTo>
                <a:lnTo>
                  <a:pt x="291973" y="4160989"/>
                </a:lnTo>
                <a:lnTo>
                  <a:pt x="299491" y="4167238"/>
                </a:lnTo>
                <a:lnTo>
                  <a:pt x="318693" y="4200880"/>
                </a:lnTo>
                <a:lnTo>
                  <a:pt x="320128" y="4218774"/>
                </a:lnTo>
                <a:lnTo>
                  <a:pt x="320484" y="4225658"/>
                </a:lnTo>
                <a:lnTo>
                  <a:pt x="320497" y="4229722"/>
                </a:lnTo>
                <a:lnTo>
                  <a:pt x="320014" y="4231690"/>
                </a:lnTo>
                <a:lnTo>
                  <a:pt x="319709" y="4232922"/>
                </a:lnTo>
                <a:lnTo>
                  <a:pt x="320205" y="4234738"/>
                </a:lnTo>
                <a:lnTo>
                  <a:pt x="321703" y="4237672"/>
                </a:lnTo>
                <a:lnTo>
                  <a:pt x="323824" y="4240872"/>
                </a:lnTo>
                <a:lnTo>
                  <a:pt x="326339" y="4243603"/>
                </a:lnTo>
                <a:lnTo>
                  <a:pt x="329044" y="4245127"/>
                </a:lnTo>
                <a:lnTo>
                  <a:pt x="331952" y="4245051"/>
                </a:lnTo>
                <a:lnTo>
                  <a:pt x="352145" y="4220222"/>
                </a:lnTo>
                <a:lnTo>
                  <a:pt x="353720" y="4214456"/>
                </a:lnTo>
                <a:lnTo>
                  <a:pt x="376516" y="4195533"/>
                </a:lnTo>
                <a:lnTo>
                  <a:pt x="381635" y="4196118"/>
                </a:lnTo>
                <a:lnTo>
                  <a:pt x="405345" y="4227766"/>
                </a:lnTo>
                <a:lnTo>
                  <a:pt x="408736" y="4234738"/>
                </a:lnTo>
                <a:lnTo>
                  <a:pt x="437210" y="4257560"/>
                </a:lnTo>
                <a:lnTo>
                  <a:pt x="443649" y="4257040"/>
                </a:lnTo>
                <a:lnTo>
                  <a:pt x="449846" y="4255236"/>
                </a:lnTo>
                <a:lnTo>
                  <a:pt x="455294" y="4251845"/>
                </a:lnTo>
                <a:lnTo>
                  <a:pt x="460146" y="4247032"/>
                </a:lnTo>
                <a:lnTo>
                  <a:pt x="464997" y="4241520"/>
                </a:lnTo>
                <a:lnTo>
                  <a:pt x="470458" y="4236021"/>
                </a:lnTo>
                <a:lnTo>
                  <a:pt x="476084" y="4230535"/>
                </a:lnTo>
                <a:lnTo>
                  <a:pt x="481571" y="4224909"/>
                </a:lnTo>
                <a:lnTo>
                  <a:pt x="487705" y="4219651"/>
                </a:lnTo>
                <a:lnTo>
                  <a:pt x="524713" y="4208322"/>
                </a:lnTo>
                <a:lnTo>
                  <a:pt x="554329" y="4205795"/>
                </a:lnTo>
                <a:lnTo>
                  <a:pt x="563537" y="4206074"/>
                </a:lnTo>
                <a:lnTo>
                  <a:pt x="606920" y="4222775"/>
                </a:lnTo>
                <a:lnTo>
                  <a:pt x="617867" y="4230979"/>
                </a:lnTo>
                <a:lnTo>
                  <a:pt x="622439" y="4234624"/>
                </a:lnTo>
                <a:lnTo>
                  <a:pt x="627989" y="4237316"/>
                </a:lnTo>
                <a:lnTo>
                  <a:pt x="634949" y="4239133"/>
                </a:lnTo>
                <a:lnTo>
                  <a:pt x="642442" y="4240199"/>
                </a:lnTo>
                <a:lnTo>
                  <a:pt x="649681" y="4240085"/>
                </a:lnTo>
                <a:lnTo>
                  <a:pt x="655853" y="4238345"/>
                </a:lnTo>
                <a:lnTo>
                  <a:pt x="660019" y="4234332"/>
                </a:lnTo>
                <a:lnTo>
                  <a:pt x="662686" y="4228528"/>
                </a:lnTo>
                <a:lnTo>
                  <a:pt x="665200" y="4222254"/>
                </a:lnTo>
                <a:lnTo>
                  <a:pt x="668909" y="4216806"/>
                </a:lnTo>
                <a:lnTo>
                  <a:pt x="699414" y="4202696"/>
                </a:lnTo>
                <a:lnTo>
                  <a:pt x="707059" y="4203280"/>
                </a:lnTo>
                <a:lnTo>
                  <a:pt x="748461" y="4217974"/>
                </a:lnTo>
                <a:lnTo>
                  <a:pt x="756653" y="4221467"/>
                </a:lnTo>
                <a:lnTo>
                  <a:pt x="797496" y="4231932"/>
                </a:lnTo>
                <a:lnTo>
                  <a:pt x="809751" y="4233151"/>
                </a:lnTo>
                <a:lnTo>
                  <a:pt x="817079" y="4233113"/>
                </a:lnTo>
                <a:lnTo>
                  <a:pt x="824699" y="4232630"/>
                </a:lnTo>
                <a:lnTo>
                  <a:pt x="832065" y="4232148"/>
                </a:lnTo>
                <a:lnTo>
                  <a:pt x="838657" y="4232109"/>
                </a:lnTo>
                <a:lnTo>
                  <a:pt x="856716" y="4239298"/>
                </a:lnTo>
                <a:lnTo>
                  <a:pt x="856589" y="4243870"/>
                </a:lnTo>
                <a:lnTo>
                  <a:pt x="829551" y="4267479"/>
                </a:lnTo>
                <a:lnTo>
                  <a:pt x="820889" y="4272089"/>
                </a:lnTo>
                <a:lnTo>
                  <a:pt x="812368" y="4276572"/>
                </a:lnTo>
                <a:lnTo>
                  <a:pt x="803808" y="4280789"/>
                </a:lnTo>
                <a:lnTo>
                  <a:pt x="795312" y="4285145"/>
                </a:lnTo>
                <a:lnTo>
                  <a:pt x="758583" y="4312081"/>
                </a:lnTo>
                <a:lnTo>
                  <a:pt x="735088" y="4347133"/>
                </a:lnTo>
                <a:lnTo>
                  <a:pt x="724611" y="4389183"/>
                </a:lnTo>
                <a:lnTo>
                  <a:pt x="725436" y="4400575"/>
                </a:lnTo>
                <a:lnTo>
                  <a:pt x="739051" y="4440923"/>
                </a:lnTo>
                <a:lnTo>
                  <a:pt x="761873" y="4460900"/>
                </a:lnTo>
                <a:lnTo>
                  <a:pt x="764628" y="4460443"/>
                </a:lnTo>
                <a:lnTo>
                  <a:pt x="765111" y="4459808"/>
                </a:lnTo>
                <a:lnTo>
                  <a:pt x="761720" y="4458792"/>
                </a:lnTo>
                <a:lnTo>
                  <a:pt x="755459" y="4457128"/>
                </a:lnTo>
                <a:lnTo>
                  <a:pt x="749274" y="4455490"/>
                </a:lnTo>
                <a:lnTo>
                  <a:pt x="746112" y="4454613"/>
                </a:lnTo>
                <a:lnTo>
                  <a:pt x="746772" y="4455198"/>
                </a:lnTo>
                <a:lnTo>
                  <a:pt x="749706" y="4456696"/>
                </a:lnTo>
                <a:lnTo>
                  <a:pt x="754303" y="4457941"/>
                </a:lnTo>
                <a:lnTo>
                  <a:pt x="759904" y="4457725"/>
                </a:lnTo>
                <a:lnTo>
                  <a:pt x="797432" y="4440745"/>
                </a:lnTo>
                <a:lnTo>
                  <a:pt x="807440" y="4433328"/>
                </a:lnTo>
                <a:lnTo>
                  <a:pt x="811771" y="4430204"/>
                </a:lnTo>
                <a:lnTo>
                  <a:pt x="815289" y="4427410"/>
                </a:lnTo>
                <a:lnTo>
                  <a:pt x="817892" y="4424959"/>
                </a:lnTo>
                <a:lnTo>
                  <a:pt x="820369" y="4423384"/>
                </a:lnTo>
                <a:lnTo>
                  <a:pt x="847305" y="4455896"/>
                </a:lnTo>
                <a:lnTo>
                  <a:pt x="850874" y="4467313"/>
                </a:lnTo>
                <a:lnTo>
                  <a:pt x="883437" y="4487316"/>
                </a:lnTo>
                <a:lnTo>
                  <a:pt x="889584" y="4487151"/>
                </a:lnTo>
                <a:lnTo>
                  <a:pt x="895718" y="4487189"/>
                </a:lnTo>
                <a:lnTo>
                  <a:pt x="924255" y="4511255"/>
                </a:lnTo>
                <a:lnTo>
                  <a:pt x="923620" y="4517428"/>
                </a:lnTo>
                <a:lnTo>
                  <a:pt x="898309" y="4553915"/>
                </a:lnTo>
                <a:lnTo>
                  <a:pt x="874433" y="4565738"/>
                </a:lnTo>
                <a:lnTo>
                  <a:pt x="867791" y="4567021"/>
                </a:lnTo>
                <a:lnTo>
                  <a:pt x="859815" y="4568507"/>
                </a:lnTo>
                <a:lnTo>
                  <a:pt x="851217" y="4569701"/>
                </a:lnTo>
                <a:lnTo>
                  <a:pt x="842505" y="4571238"/>
                </a:lnTo>
                <a:lnTo>
                  <a:pt x="834186" y="4573778"/>
                </a:lnTo>
                <a:lnTo>
                  <a:pt x="826757" y="4577626"/>
                </a:lnTo>
                <a:lnTo>
                  <a:pt x="820064" y="4582287"/>
                </a:lnTo>
                <a:lnTo>
                  <a:pt x="813727" y="4587176"/>
                </a:lnTo>
                <a:lnTo>
                  <a:pt x="807338" y="4591685"/>
                </a:lnTo>
                <a:lnTo>
                  <a:pt x="773582" y="4610366"/>
                </a:lnTo>
                <a:lnTo>
                  <a:pt x="768756" y="4612754"/>
                </a:lnTo>
                <a:lnTo>
                  <a:pt x="764603" y="4615573"/>
                </a:lnTo>
                <a:lnTo>
                  <a:pt x="761555" y="4618863"/>
                </a:lnTo>
                <a:lnTo>
                  <a:pt x="759510" y="4622304"/>
                </a:lnTo>
                <a:lnTo>
                  <a:pt x="757783" y="4625822"/>
                </a:lnTo>
                <a:lnTo>
                  <a:pt x="755726" y="4629340"/>
                </a:lnTo>
                <a:lnTo>
                  <a:pt x="739952" y="4645469"/>
                </a:lnTo>
                <a:lnTo>
                  <a:pt x="737730" y="4644923"/>
                </a:lnTo>
                <a:lnTo>
                  <a:pt x="735495" y="4642535"/>
                </a:lnTo>
                <a:lnTo>
                  <a:pt x="733361" y="4638738"/>
                </a:lnTo>
                <a:lnTo>
                  <a:pt x="730681" y="4635233"/>
                </a:lnTo>
                <a:lnTo>
                  <a:pt x="726808" y="4633760"/>
                </a:lnTo>
                <a:lnTo>
                  <a:pt x="721626" y="4634877"/>
                </a:lnTo>
                <a:lnTo>
                  <a:pt x="715594" y="4637633"/>
                </a:lnTo>
                <a:lnTo>
                  <a:pt x="680123" y="4661789"/>
                </a:lnTo>
                <a:lnTo>
                  <a:pt x="673379" y="4666475"/>
                </a:lnTo>
                <a:lnTo>
                  <a:pt x="636828" y="4678248"/>
                </a:lnTo>
                <a:lnTo>
                  <a:pt x="631698" y="4677638"/>
                </a:lnTo>
                <a:lnTo>
                  <a:pt x="613003" y="4640770"/>
                </a:lnTo>
                <a:lnTo>
                  <a:pt x="613016" y="4633010"/>
                </a:lnTo>
                <a:lnTo>
                  <a:pt x="613435" y="4625238"/>
                </a:lnTo>
                <a:lnTo>
                  <a:pt x="613905" y="4617123"/>
                </a:lnTo>
                <a:lnTo>
                  <a:pt x="614095" y="4608322"/>
                </a:lnTo>
                <a:lnTo>
                  <a:pt x="614337" y="4598720"/>
                </a:lnTo>
                <a:lnTo>
                  <a:pt x="614654" y="4588827"/>
                </a:lnTo>
                <a:lnTo>
                  <a:pt x="614311" y="4579137"/>
                </a:lnTo>
                <a:lnTo>
                  <a:pt x="593890" y="4543933"/>
                </a:lnTo>
                <a:lnTo>
                  <a:pt x="569023" y="4528362"/>
                </a:lnTo>
                <a:lnTo>
                  <a:pt x="561124" y="4522647"/>
                </a:lnTo>
                <a:lnTo>
                  <a:pt x="534669" y="4488332"/>
                </a:lnTo>
                <a:lnTo>
                  <a:pt x="531113" y="4481042"/>
                </a:lnTo>
                <a:lnTo>
                  <a:pt x="527176" y="4473917"/>
                </a:lnTo>
                <a:lnTo>
                  <a:pt x="496646" y="4450156"/>
                </a:lnTo>
                <a:lnTo>
                  <a:pt x="461657" y="4431550"/>
                </a:lnTo>
                <a:lnTo>
                  <a:pt x="453478" y="4427372"/>
                </a:lnTo>
                <a:lnTo>
                  <a:pt x="446112" y="4422990"/>
                </a:lnTo>
                <a:lnTo>
                  <a:pt x="439610" y="4418711"/>
                </a:lnTo>
                <a:lnTo>
                  <a:pt x="433222" y="4415066"/>
                </a:lnTo>
                <a:lnTo>
                  <a:pt x="426161" y="4412576"/>
                </a:lnTo>
                <a:lnTo>
                  <a:pt x="418401" y="4411383"/>
                </a:lnTo>
                <a:lnTo>
                  <a:pt x="410565" y="4411281"/>
                </a:lnTo>
                <a:lnTo>
                  <a:pt x="402767" y="4412208"/>
                </a:lnTo>
                <a:lnTo>
                  <a:pt x="369354" y="4431017"/>
                </a:lnTo>
                <a:lnTo>
                  <a:pt x="356806" y="4467364"/>
                </a:lnTo>
                <a:lnTo>
                  <a:pt x="356082" y="4478909"/>
                </a:lnTo>
                <a:lnTo>
                  <a:pt x="356323" y="4491126"/>
                </a:lnTo>
                <a:lnTo>
                  <a:pt x="373138" y="4532337"/>
                </a:lnTo>
                <a:lnTo>
                  <a:pt x="405980" y="4557014"/>
                </a:lnTo>
                <a:lnTo>
                  <a:pt x="414528" y="4560951"/>
                </a:lnTo>
                <a:lnTo>
                  <a:pt x="422516" y="4564710"/>
                </a:lnTo>
                <a:lnTo>
                  <a:pt x="429577" y="4568012"/>
                </a:lnTo>
                <a:lnTo>
                  <a:pt x="435762" y="4570590"/>
                </a:lnTo>
                <a:lnTo>
                  <a:pt x="441388" y="4573016"/>
                </a:lnTo>
                <a:lnTo>
                  <a:pt x="463664" y="4595368"/>
                </a:lnTo>
                <a:lnTo>
                  <a:pt x="463118" y="4601895"/>
                </a:lnTo>
                <a:lnTo>
                  <a:pt x="443649" y="4629848"/>
                </a:lnTo>
                <a:lnTo>
                  <a:pt x="438543" y="4635855"/>
                </a:lnTo>
                <a:lnTo>
                  <a:pt x="434454" y="4643145"/>
                </a:lnTo>
                <a:lnTo>
                  <a:pt x="430974" y="4651032"/>
                </a:lnTo>
                <a:lnTo>
                  <a:pt x="427621" y="4659325"/>
                </a:lnTo>
                <a:lnTo>
                  <a:pt x="423913" y="4667783"/>
                </a:lnTo>
                <a:lnTo>
                  <a:pt x="403237" y="4707369"/>
                </a:lnTo>
                <a:lnTo>
                  <a:pt x="398602" y="4713325"/>
                </a:lnTo>
                <a:lnTo>
                  <a:pt x="394754" y="4719040"/>
                </a:lnTo>
                <a:lnTo>
                  <a:pt x="392569" y="4725162"/>
                </a:lnTo>
                <a:lnTo>
                  <a:pt x="392277" y="4731931"/>
                </a:lnTo>
                <a:lnTo>
                  <a:pt x="393407" y="4738776"/>
                </a:lnTo>
                <a:lnTo>
                  <a:pt x="419620" y="4757039"/>
                </a:lnTo>
                <a:lnTo>
                  <a:pt x="427151" y="4759439"/>
                </a:lnTo>
                <a:lnTo>
                  <a:pt x="434251" y="4762931"/>
                </a:lnTo>
                <a:lnTo>
                  <a:pt x="441121" y="4766818"/>
                </a:lnTo>
                <a:lnTo>
                  <a:pt x="448106" y="4770907"/>
                </a:lnTo>
                <a:lnTo>
                  <a:pt x="455510" y="4775009"/>
                </a:lnTo>
                <a:lnTo>
                  <a:pt x="462940" y="4779543"/>
                </a:lnTo>
                <a:lnTo>
                  <a:pt x="470166" y="4784331"/>
                </a:lnTo>
                <a:lnTo>
                  <a:pt x="477659" y="4788293"/>
                </a:lnTo>
                <a:lnTo>
                  <a:pt x="485952" y="4790325"/>
                </a:lnTo>
                <a:lnTo>
                  <a:pt x="494944" y="4789893"/>
                </a:lnTo>
                <a:lnTo>
                  <a:pt x="504164" y="4787633"/>
                </a:lnTo>
                <a:lnTo>
                  <a:pt x="513524" y="4784255"/>
                </a:lnTo>
                <a:lnTo>
                  <a:pt x="522935" y="4780457"/>
                </a:lnTo>
                <a:lnTo>
                  <a:pt x="531926" y="4775936"/>
                </a:lnTo>
                <a:lnTo>
                  <a:pt x="540397" y="4770615"/>
                </a:lnTo>
                <a:lnTo>
                  <a:pt x="548792" y="4765484"/>
                </a:lnTo>
                <a:lnTo>
                  <a:pt x="557606" y="4761496"/>
                </a:lnTo>
                <a:lnTo>
                  <a:pt x="566674" y="4758664"/>
                </a:lnTo>
                <a:lnTo>
                  <a:pt x="575551" y="4756632"/>
                </a:lnTo>
                <a:lnTo>
                  <a:pt x="584238" y="4755934"/>
                </a:lnTo>
                <a:lnTo>
                  <a:pt x="592759" y="4757089"/>
                </a:lnTo>
                <a:lnTo>
                  <a:pt x="628561" y="4787900"/>
                </a:lnTo>
                <a:lnTo>
                  <a:pt x="646988" y="4827816"/>
                </a:lnTo>
                <a:lnTo>
                  <a:pt x="648665" y="4841481"/>
                </a:lnTo>
                <a:lnTo>
                  <a:pt x="647293" y="4850028"/>
                </a:lnTo>
                <a:lnTo>
                  <a:pt x="643369" y="4860556"/>
                </a:lnTo>
                <a:lnTo>
                  <a:pt x="637362" y="4871974"/>
                </a:lnTo>
                <a:lnTo>
                  <a:pt x="631418" y="4883645"/>
                </a:lnTo>
                <a:lnTo>
                  <a:pt x="627697" y="4894948"/>
                </a:lnTo>
                <a:lnTo>
                  <a:pt x="627303" y="4906098"/>
                </a:lnTo>
                <a:lnTo>
                  <a:pt x="628980" y="4916970"/>
                </a:lnTo>
                <a:lnTo>
                  <a:pt x="631304" y="4926368"/>
                </a:lnTo>
                <a:lnTo>
                  <a:pt x="632841" y="4933111"/>
                </a:lnTo>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7" name="object 37"/>
          <p:cNvSpPr/>
          <p:nvPr/>
        </p:nvSpPr>
        <p:spPr>
          <a:xfrm>
            <a:off x="1045149" y="3978293"/>
            <a:ext cx="1009712" cy="1359889"/>
          </a:xfrm>
          <a:prstGeom prst="rect">
            <a:avLst/>
          </a:prstGeom>
          <a:blipFill>
            <a:blip r:embed="rId4" cstate="print"/>
            <a:stretch>
              <a:fillRect/>
            </a:stretch>
          </a:blipFill>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8" name="object 38"/>
          <p:cNvSpPr/>
          <p:nvPr/>
        </p:nvSpPr>
        <p:spPr>
          <a:xfrm>
            <a:off x="2261458" y="1246838"/>
            <a:ext cx="67744" cy="224779"/>
          </a:xfrm>
          <a:custGeom>
            <a:avLst/>
            <a:gdLst/>
            <a:ahLst/>
            <a:cxnLst/>
            <a:rect l="l" t="t" r="r" b="b"/>
            <a:pathLst>
              <a:path w="76212" h="254749">
                <a:moveTo>
                  <a:pt x="41960" y="0"/>
                </a:moveTo>
                <a:lnTo>
                  <a:pt x="44805" y="5130"/>
                </a:lnTo>
                <a:lnTo>
                  <a:pt x="48818" y="12268"/>
                </a:lnTo>
                <a:lnTo>
                  <a:pt x="53111" y="20612"/>
                </a:lnTo>
                <a:lnTo>
                  <a:pt x="65366" y="65963"/>
                </a:lnTo>
                <a:lnTo>
                  <a:pt x="65874" y="75577"/>
                </a:lnTo>
                <a:lnTo>
                  <a:pt x="65633" y="85013"/>
                </a:lnTo>
                <a:lnTo>
                  <a:pt x="64998" y="94259"/>
                </a:lnTo>
                <a:lnTo>
                  <a:pt x="64300" y="103339"/>
                </a:lnTo>
                <a:lnTo>
                  <a:pt x="63144" y="111848"/>
                </a:lnTo>
                <a:lnTo>
                  <a:pt x="61518" y="119621"/>
                </a:lnTo>
                <a:lnTo>
                  <a:pt x="60375" y="127050"/>
                </a:lnTo>
                <a:lnTo>
                  <a:pt x="60629" y="134505"/>
                </a:lnTo>
                <a:lnTo>
                  <a:pt x="63042" y="141503"/>
                </a:lnTo>
                <a:lnTo>
                  <a:pt x="66916" y="147802"/>
                </a:lnTo>
                <a:lnTo>
                  <a:pt x="70967" y="154139"/>
                </a:lnTo>
                <a:lnTo>
                  <a:pt x="73901" y="161251"/>
                </a:lnTo>
                <a:lnTo>
                  <a:pt x="75450" y="169176"/>
                </a:lnTo>
                <a:lnTo>
                  <a:pt x="76212" y="177330"/>
                </a:lnTo>
                <a:lnTo>
                  <a:pt x="76200" y="185496"/>
                </a:lnTo>
                <a:lnTo>
                  <a:pt x="65252" y="220446"/>
                </a:lnTo>
                <a:lnTo>
                  <a:pt x="62331" y="226923"/>
                </a:lnTo>
                <a:lnTo>
                  <a:pt x="38493" y="254749"/>
                </a:lnTo>
                <a:lnTo>
                  <a:pt x="35534" y="254571"/>
                </a:lnTo>
                <a:lnTo>
                  <a:pt x="24345" y="209778"/>
                </a:lnTo>
                <a:lnTo>
                  <a:pt x="24587" y="200215"/>
                </a:lnTo>
                <a:lnTo>
                  <a:pt x="25577" y="191173"/>
                </a:lnTo>
                <a:lnTo>
                  <a:pt x="28549" y="171881"/>
                </a:lnTo>
                <a:lnTo>
                  <a:pt x="30302" y="161150"/>
                </a:lnTo>
                <a:lnTo>
                  <a:pt x="32334" y="150329"/>
                </a:lnTo>
                <a:lnTo>
                  <a:pt x="34302" y="139318"/>
                </a:lnTo>
                <a:lnTo>
                  <a:pt x="35877" y="128003"/>
                </a:lnTo>
                <a:lnTo>
                  <a:pt x="37071" y="116509"/>
                </a:lnTo>
                <a:lnTo>
                  <a:pt x="37985" y="105206"/>
                </a:lnTo>
                <a:lnTo>
                  <a:pt x="38442" y="94335"/>
                </a:lnTo>
                <a:lnTo>
                  <a:pt x="38252" y="84124"/>
                </a:lnTo>
                <a:lnTo>
                  <a:pt x="26809" y="44653"/>
                </a:lnTo>
                <a:lnTo>
                  <a:pt x="14897" y="27838"/>
                </a:lnTo>
                <a:lnTo>
                  <a:pt x="9893" y="21031"/>
                </a:lnTo>
                <a:lnTo>
                  <a:pt x="6273" y="15976"/>
                </a:lnTo>
                <a:lnTo>
                  <a:pt x="3530" y="12420"/>
                </a:lnTo>
                <a:lnTo>
                  <a:pt x="1498" y="9918"/>
                </a:lnTo>
                <a:lnTo>
                  <a:pt x="0" y="8039"/>
                </a:lnTo>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9" name="object 39"/>
          <p:cNvSpPr/>
          <p:nvPr/>
        </p:nvSpPr>
        <p:spPr>
          <a:xfrm>
            <a:off x="2181562" y="1245574"/>
            <a:ext cx="163395" cy="276269"/>
          </a:xfrm>
          <a:custGeom>
            <a:avLst/>
            <a:gdLst/>
            <a:ahLst/>
            <a:cxnLst/>
            <a:rect l="l" t="t" r="r" b="b"/>
            <a:pathLst>
              <a:path w="183819" h="313105">
                <a:moveTo>
                  <a:pt x="142963" y="0"/>
                </a:moveTo>
                <a:lnTo>
                  <a:pt x="145757" y="4089"/>
                </a:lnTo>
                <a:lnTo>
                  <a:pt x="149720" y="9804"/>
                </a:lnTo>
                <a:lnTo>
                  <a:pt x="153936" y="16382"/>
                </a:lnTo>
                <a:lnTo>
                  <a:pt x="157518" y="23113"/>
                </a:lnTo>
                <a:lnTo>
                  <a:pt x="160032" y="29692"/>
                </a:lnTo>
                <a:lnTo>
                  <a:pt x="161937" y="36360"/>
                </a:lnTo>
                <a:lnTo>
                  <a:pt x="163639" y="43078"/>
                </a:lnTo>
                <a:lnTo>
                  <a:pt x="165544" y="49847"/>
                </a:lnTo>
                <a:lnTo>
                  <a:pt x="167767" y="56426"/>
                </a:lnTo>
                <a:lnTo>
                  <a:pt x="170027" y="62674"/>
                </a:lnTo>
                <a:lnTo>
                  <a:pt x="172123" y="68732"/>
                </a:lnTo>
                <a:lnTo>
                  <a:pt x="176656" y="96062"/>
                </a:lnTo>
                <a:lnTo>
                  <a:pt x="176390" y="101600"/>
                </a:lnTo>
                <a:lnTo>
                  <a:pt x="170700" y="129514"/>
                </a:lnTo>
                <a:lnTo>
                  <a:pt x="169367" y="135153"/>
                </a:lnTo>
                <a:lnTo>
                  <a:pt x="169037" y="140982"/>
                </a:lnTo>
                <a:lnTo>
                  <a:pt x="170116" y="146608"/>
                </a:lnTo>
                <a:lnTo>
                  <a:pt x="172173" y="151917"/>
                </a:lnTo>
                <a:lnTo>
                  <a:pt x="174599" y="157391"/>
                </a:lnTo>
                <a:lnTo>
                  <a:pt x="176809" y="163563"/>
                </a:lnTo>
                <a:lnTo>
                  <a:pt x="183819" y="198932"/>
                </a:lnTo>
                <a:lnTo>
                  <a:pt x="183540" y="205676"/>
                </a:lnTo>
                <a:lnTo>
                  <a:pt x="171030" y="238404"/>
                </a:lnTo>
                <a:lnTo>
                  <a:pt x="167309" y="244563"/>
                </a:lnTo>
                <a:lnTo>
                  <a:pt x="163779" y="250469"/>
                </a:lnTo>
                <a:lnTo>
                  <a:pt x="160350" y="255930"/>
                </a:lnTo>
                <a:lnTo>
                  <a:pt x="156997" y="261162"/>
                </a:lnTo>
                <a:lnTo>
                  <a:pt x="153733" y="266382"/>
                </a:lnTo>
                <a:lnTo>
                  <a:pt x="150571" y="271373"/>
                </a:lnTo>
                <a:lnTo>
                  <a:pt x="147612" y="275970"/>
                </a:lnTo>
                <a:lnTo>
                  <a:pt x="144970" y="280377"/>
                </a:lnTo>
                <a:lnTo>
                  <a:pt x="142760" y="284810"/>
                </a:lnTo>
                <a:lnTo>
                  <a:pt x="141249" y="289178"/>
                </a:lnTo>
                <a:lnTo>
                  <a:pt x="140373" y="293268"/>
                </a:lnTo>
                <a:lnTo>
                  <a:pt x="139700" y="297154"/>
                </a:lnTo>
                <a:lnTo>
                  <a:pt x="138836" y="300913"/>
                </a:lnTo>
                <a:lnTo>
                  <a:pt x="137896" y="304977"/>
                </a:lnTo>
                <a:lnTo>
                  <a:pt x="137083" y="309067"/>
                </a:lnTo>
                <a:lnTo>
                  <a:pt x="136029" y="312127"/>
                </a:lnTo>
                <a:lnTo>
                  <a:pt x="113093" y="277545"/>
                </a:lnTo>
                <a:lnTo>
                  <a:pt x="103962" y="239483"/>
                </a:lnTo>
                <a:lnTo>
                  <a:pt x="102501" y="225094"/>
                </a:lnTo>
                <a:lnTo>
                  <a:pt x="102730" y="217652"/>
                </a:lnTo>
                <a:lnTo>
                  <a:pt x="103517" y="210362"/>
                </a:lnTo>
                <a:lnTo>
                  <a:pt x="104457" y="202971"/>
                </a:lnTo>
                <a:lnTo>
                  <a:pt x="105156" y="195237"/>
                </a:lnTo>
                <a:lnTo>
                  <a:pt x="105283" y="187312"/>
                </a:lnTo>
                <a:lnTo>
                  <a:pt x="105130" y="179489"/>
                </a:lnTo>
                <a:lnTo>
                  <a:pt x="105130" y="171818"/>
                </a:lnTo>
                <a:lnTo>
                  <a:pt x="105727" y="164350"/>
                </a:lnTo>
                <a:lnTo>
                  <a:pt x="107200" y="157619"/>
                </a:lnTo>
                <a:lnTo>
                  <a:pt x="109232" y="151676"/>
                </a:lnTo>
                <a:lnTo>
                  <a:pt x="111353" y="145757"/>
                </a:lnTo>
                <a:lnTo>
                  <a:pt x="113055" y="139166"/>
                </a:lnTo>
                <a:lnTo>
                  <a:pt x="114312" y="131927"/>
                </a:lnTo>
                <a:lnTo>
                  <a:pt x="115316" y="124599"/>
                </a:lnTo>
                <a:lnTo>
                  <a:pt x="115912" y="117157"/>
                </a:lnTo>
                <a:lnTo>
                  <a:pt x="115963" y="109562"/>
                </a:lnTo>
                <a:lnTo>
                  <a:pt x="115531" y="101955"/>
                </a:lnTo>
                <a:lnTo>
                  <a:pt x="101206" y="65265"/>
                </a:lnTo>
                <a:lnTo>
                  <a:pt x="68351" y="43040"/>
                </a:lnTo>
                <a:lnTo>
                  <a:pt x="61556" y="41059"/>
                </a:lnTo>
                <a:lnTo>
                  <a:pt x="54673" y="38988"/>
                </a:lnTo>
                <a:lnTo>
                  <a:pt x="47866" y="36093"/>
                </a:lnTo>
                <a:lnTo>
                  <a:pt x="41478" y="32105"/>
                </a:lnTo>
                <a:lnTo>
                  <a:pt x="35547" y="27533"/>
                </a:lnTo>
                <a:lnTo>
                  <a:pt x="29730" y="22910"/>
                </a:lnTo>
                <a:lnTo>
                  <a:pt x="23672" y="18707"/>
                </a:lnTo>
                <a:lnTo>
                  <a:pt x="17030" y="15024"/>
                </a:lnTo>
                <a:lnTo>
                  <a:pt x="10248" y="11722"/>
                </a:lnTo>
                <a:lnTo>
                  <a:pt x="4267" y="8991"/>
                </a:lnTo>
                <a:lnTo>
                  <a:pt x="0" y="7023"/>
                </a:lnTo>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0" name="object 40"/>
          <p:cNvSpPr/>
          <p:nvPr/>
        </p:nvSpPr>
        <p:spPr>
          <a:xfrm>
            <a:off x="1541069" y="2915020"/>
            <a:ext cx="2362820" cy="2077054"/>
          </a:xfrm>
          <a:prstGeom prst="rect">
            <a:avLst/>
          </a:prstGeom>
          <a:blipFill>
            <a:blip r:embed="rId5" cstate="print"/>
            <a:stretch>
              <a:fillRect/>
            </a:stretch>
          </a:blipFill>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1" name="object 41"/>
          <p:cNvSpPr/>
          <p:nvPr/>
        </p:nvSpPr>
        <p:spPr>
          <a:xfrm>
            <a:off x="3102663" y="5456984"/>
            <a:ext cx="91530" cy="120395"/>
          </a:xfrm>
          <a:custGeom>
            <a:avLst/>
            <a:gdLst/>
            <a:ahLst/>
            <a:cxnLst/>
            <a:rect l="l" t="t" r="r" b="b"/>
            <a:pathLst>
              <a:path w="102971" h="136448">
                <a:moveTo>
                  <a:pt x="87299" y="88"/>
                </a:moveTo>
                <a:lnTo>
                  <a:pt x="49542" y="13792"/>
                </a:lnTo>
                <a:lnTo>
                  <a:pt x="20904" y="46596"/>
                </a:lnTo>
                <a:lnTo>
                  <a:pt x="3175" y="82803"/>
                </a:lnTo>
                <a:lnTo>
                  <a:pt x="0" y="104038"/>
                </a:lnTo>
                <a:lnTo>
                  <a:pt x="635" y="110921"/>
                </a:lnTo>
                <a:lnTo>
                  <a:pt x="20828" y="136448"/>
                </a:lnTo>
                <a:lnTo>
                  <a:pt x="26162" y="135902"/>
                </a:lnTo>
                <a:lnTo>
                  <a:pt x="49517" y="120815"/>
                </a:lnTo>
                <a:lnTo>
                  <a:pt x="54127" y="116916"/>
                </a:lnTo>
                <a:lnTo>
                  <a:pt x="59512" y="113766"/>
                </a:lnTo>
                <a:lnTo>
                  <a:pt x="65227" y="111074"/>
                </a:lnTo>
                <a:lnTo>
                  <a:pt x="70726" y="108445"/>
                </a:lnTo>
                <a:lnTo>
                  <a:pt x="86461" y="92265"/>
                </a:lnTo>
                <a:lnTo>
                  <a:pt x="86118" y="86512"/>
                </a:lnTo>
                <a:lnTo>
                  <a:pt x="84328" y="79921"/>
                </a:lnTo>
                <a:lnTo>
                  <a:pt x="82562" y="72885"/>
                </a:lnTo>
                <a:lnTo>
                  <a:pt x="82308" y="65785"/>
                </a:lnTo>
                <a:lnTo>
                  <a:pt x="84200" y="58775"/>
                </a:lnTo>
                <a:lnTo>
                  <a:pt x="87337" y="51854"/>
                </a:lnTo>
                <a:lnTo>
                  <a:pt x="90906" y="45148"/>
                </a:lnTo>
                <a:lnTo>
                  <a:pt x="94056" y="38785"/>
                </a:lnTo>
                <a:lnTo>
                  <a:pt x="96748" y="33045"/>
                </a:lnTo>
                <a:lnTo>
                  <a:pt x="99288" y="27990"/>
                </a:lnTo>
                <a:lnTo>
                  <a:pt x="101358" y="23329"/>
                </a:lnTo>
                <a:lnTo>
                  <a:pt x="102666" y="18795"/>
                </a:lnTo>
                <a:lnTo>
                  <a:pt x="102971" y="14325"/>
                </a:lnTo>
                <a:lnTo>
                  <a:pt x="102476" y="10223"/>
                </a:lnTo>
                <a:lnTo>
                  <a:pt x="101485" y="6692"/>
                </a:lnTo>
                <a:lnTo>
                  <a:pt x="100330" y="3987"/>
                </a:lnTo>
                <a:lnTo>
                  <a:pt x="99047" y="2514"/>
                </a:lnTo>
                <a:lnTo>
                  <a:pt x="97497" y="2095"/>
                </a:lnTo>
                <a:lnTo>
                  <a:pt x="95808" y="2108"/>
                </a:lnTo>
                <a:lnTo>
                  <a:pt x="94081" y="1917"/>
                </a:lnTo>
                <a:lnTo>
                  <a:pt x="92760" y="1244"/>
                </a:lnTo>
                <a:lnTo>
                  <a:pt x="91706" y="495"/>
                </a:lnTo>
                <a:lnTo>
                  <a:pt x="90144" y="0"/>
                </a:lnTo>
                <a:lnTo>
                  <a:pt x="87299" y="88"/>
                </a:lnTo>
              </a:path>
            </a:pathLst>
          </a:custGeom>
          <a:ln w="914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2" name="object 42"/>
          <p:cNvSpPr/>
          <p:nvPr/>
        </p:nvSpPr>
        <p:spPr>
          <a:xfrm>
            <a:off x="1105212" y="2336874"/>
            <a:ext cx="46115" cy="51636"/>
          </a:xfrm>
          <a:custGeom>
            <a:avLst/>
            <a:gdLst/>
            <a:ahLst/>
            <a:cxnLst/>
            <a:rect l="l" t="t" r="r" b="b"/>
            <a:pathLst>
              <a:path w="51879" h="58521">
                <a:moveTo>
                  <a:pt x="47713" y="1676"/>
                </a:moveTo>
                <a:lnTo>
                  <a:pt x="49517" y="4381"/>
                </a:lnTo>
                <a:lnTo>
                  <a:pt x="50977" y="8064"/>
                </a:lnTo>
                <a:lnTo>
                  <a:pt x="51854" y="12318"/>
                </a:lnTo>
                <a:lnTo>
                  <a:pt x="51879" y="16738"/>
                </a:lnTo>
                <a:lnTo>
                  <a:pt x="50888" y="21221"/>
                </a:lnTo>
                <a:lnTo>
                  <a:pt x="31000" y="49707"/>
                </a:lnTo>
                <a:lnTo>
                  <a:pt x="27901" y="52717"/>
                </a:lnTo>
                <a:lnTo>
                  <a:pt x="25018" y="55371"/>
                </a:lnTo>
                <a:lnTo>
                  <a:pt x="22136" y="57403"/>
                </a:lnTo>
                <a:lnTo>
                  <a:pt x="19011" y="58521"/>
                </a:lnTo>
                <a:lnTo>
                  <a:pt x="15532" y="58521"/>
                </a:lnTo>
                <a:lnTo>
                  <a:pt x="0" y="43980"/>
                </a:lnTo>
                <a:lnTo>
                  <a:pt x="241" y="40347"/>
                </a:lnTo>
                <a:lnTo>
                  <a:pt x="24714" y="7454"/>
                </a:lnTo>
                <a:lnTo>
                  <a:pt x="42989" y="0"/>
                </a:lnTo>
                <a:lnTo>
                  <a:pt x="45554" y="292"/>
                </a:lnTo>
                <a:lnTo>
                  <a:pt x="47713" y="1676"/>
                </a:lnTo>
              </a:path>
            </a:pathLst>
          </a:custGeom>
          <a:ln w="914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3" name="object 43"/>
          <p:cNvSpPr/>
          <p:nvPr/>
        </p:nvSpPr>
        <p:spPr>
          <a:xfrm>
            <a:off x="2440481" y="2238610"/>
            <a:ext cx="398215" cy="895014"/>
          </a:xfrm>
          <a:custGeom>
            <a:avLst/>
            <a:gdLst/>
            <a:ahLst/>
            <a:cxnLst/>
            <a:rect l="l" t="t" r="r" b="b"/>
            <a:pathLst>
              <a:path w="447992" h="1014349">
                <a:moveTo>
                  <a:pt x="177114" y="834516"/>
                </a:moveTo>
                <a:lnTo>
                  <a:pt x="156768" y="873467"/>
                </a:lnTo>
                <a:lnTo>
                  <a:pt x="150977" y="908964"/>
                </a:lnTo>
                <a:lnTo>
                  <a:pt x="151460" y="919784"/>
                </a:lnTo>
                <a:lnTo>
                  <a:pt x="160274" y="960031"/>
                </a:lnTo>
                <a:lnTo>
                  <a:pt x="186410" y="996289"/>
                </a:lnTo>
                <a:lnTo>
                  <a:pt x="223507" y="1014349"/>
                </a:lnTo>
                <a:lnTo>
                  <a:pt x="228676" y="1013587"/>
                </a:lnTo>
                <a:lnTo>
                  <a:pt x="240563" y="1002144"/>
                </a:lnTo>
                <a:lnTo>
                  <a:pt x="240322" y="998105"/>
                </a:lnTo>
                <a:lnTo>
                  <a:pt x="239039" y="993965"/>
                </a:lnTo>
                <a:lnTo>
                  <a:pt x="236778" y="989723"/>
                </a:lnTo>
                <a:lnTo>
                  <a:pt x="234467" y="983970"/>
                </a:lnTo>
                <a:lnTo>
                  <a:pt x="233044" y="975245"/>
                </a:lnTo>
                <a:lnTo>
                  <a:pt x="232689" y="962672"/>
                </a:lnTo>
                <a:lnTo>
                  <a:pt x="232968" y="947508"/>
                </a:lnTo>
                <a:lnTo>
                  <a:pt x="236829" y="904113"/>
                </a:lnTo>
                <a:lnTo>
                  <a:pt x="249847" y="861682"/>
                </a:lnTo>
                <a:lnTo>
                  <a:pt x="261302" y="844283"/>
                </a:lnTo>
                <a:lnTo>
                  <a:pt x="267017" y="836091"/>
                </a:lnTo>
                <a:lnTo>
                  <a:pt x="292404" y="802411"/>
                </a:lnTo>
                <a:lnTo>
                  <a:pt x="298018" y="796074"/>
                </a:lnTo>
                <a:lnTo>
                  <a:pt x="303580" y="789571"/>
                </a:lnTo>
                <a:lnTo>
                  <a:pt x="327545" y="750176"/>
                </a:lnTo>
                <a:lnTo>
                  <a:pt x="330822" y="735266"/>
                </a:lnTo>
                <a:lnTo>
                  <a:pt x="331838" y="728662"/>
                </a:lnTo>
                <a:lnTo>
                  <a:pt x="352323" y="710196"/>
                </a:lnTo>
                <a:lnTo>
                  <a:pt x="358800" y="710374"/>
                </a:lnTo>
                <a:lnTo>
                  <a:pt x="365848" y="712101"/>
                </a:lnTo>
                <a:lnTo>
                  <a:pt x="373176" y="714044"/>
                </a:lnTo>
                <a:lnTo>
                  <a:pt x="380466" y="714882"/>
                </a:lnTo>
                <a:lnTo>
                  <a:pt x="414997" y="697255"/>
                </a:lnTo>
                <a:lnTo>
                  <a:pt x="416928" y="689825"/>
                </a:lnTo>
                <a:lnTo>
                  <a:pt x="416712" y="681913"/>
                </a:lnTo>
                <a:lnTo>
                  <a:pt x="413512" y="673925"/>
                </a:lnTo>
                <a:lnTo>
                  <a:pt x="407898" y="665772"/>
                </a:lnTo>
                <a:lnTo>
                  <a:pt x="401485" y="657199"/>
                </a:lnTo>
                <a:lnTo>
                  <a:pt x="395897" y="647903"/>
                </a:lnTo>
                <a:lnTo>
                  <a:pt x="381330" y="607656"/>
                </a:lnTo>
                <a:lnTo>
                  <a:pt x="379691" y="591045"/>
                </a:lnTo>
                <a:lnTo>
                  <a:pt x="379793" y="583298"/>
                </a:lnTo>
                <a:lnTo>
                  <a:pt x="379526" y="574675"/>
                </a:lnTo>
                <a:lnTo>
                  <a:pt x="379082" y="565175"/>
                </a:lnTo>
                <a:lnTo>
                  <a:pt x="378726" y="555510"/>
                </a:lnTo>
                <a:lnTo>
                  <a:pt x="377926" y="545820"/>
                </a:lnTo>
                <a:lnTo>
                  <a:pt x="376174" y="536244"/>
                </a:lnTo>
                <a:lnTo>
                  <a:pt x="373214" y="527240"/>
                </a:lnTo>
                <a:lnTo>
                  <a:pt x="369443" y="518896"/>
                </a:lnTo>
                <a:lnTo>
                  <a:pt x="365277" y="510781"/>
                </a:lnTo>
                <a:lnTo>
                  <a:pt x="361086" y="502488"/>
                </a:lnTo>
                <a:lnTo>
                  <a:pt x="357035" y="494309"/>
                </a:lnTo>
                <a:lnTo>
                  <a:pt x="353021" y="486587"/>
                </a:lnTo>
                <a:lnTo>
                  <a:pt x="349072" y="479031"/>
                </a:lnTo>
                <a:lnTo>
                  <a:pt x="345211" y="471335"/>
                </a:lnTo>
                <a:lnTo>
                  <a:pt x="341591" y="463702"/>
                </a:lnTo>
                <a:lnTo>
                  <a:pt x="338302" y="456438"/>
                </a:lnTo>
                <a:lnTo>
                  <a:pt x="335140" y="449427"/>
                </a:lnTo>
                <a:lnTo>
                  <a:pt x="331939" y="442506"/>
                </a:lnTo>
                <a:lnTo>
                  <a:pt x="328396" y="435914"/>
                </a:lnTo>
                <a:lnTo>
                  <a:pt x="324789" y="429844"/>
                </a:lnTo>
                <a:lnTo>
                  <a:pt x="321830" y="424141"/>
                </a:lnTo>
                <a:lnTo>
                  <a:pt x="320230" y="418617"/>
                </a:lnTo>
                <a:lnTo>
                  <a:pt x="320128" y="413118"/>
                </a:lnTo>
                <a:lnTo>
                  <a:pt x="321170" y="407936"/>
                </a:lnTo>
                <a:lnTo>
                  <a:pt x="323380" y="403631"/>
                </a:lnTo>
                <a:lnTo>
                  <a:pt x="326758" y="400710"/>
                </a:lnTo>
                <a:lnTo>
                  <a:pt x="331482" y="400253"/>
                </a:lnTo>
                <a:lnTo>
                  <a:pt x="337362" y="401739"/>
                </a:lnTo>
                <a:lnTo>
                  <a:pt x="343877" y="403301"/>
                </a:lnTo>
                <a:lnTo>
                  <a:pt x="382168" y="382739"/>
                </a:lnTo>
                <a:lnTo>
                  <a:pt x="409638" y="359714"/>
                </a:lnTo>
                <a:lnTo>
                  <a:pt x="414515" y="355473"/>
                </a:lnTo>
                <a:lnTo>
                  <a:pt x="419569" y="351916"/>
                </a:lnTo>
                <a:lnTo>
                  <a:pt x="424865" y="349770"/>
                </a:lnTo>
                <a:lnTo>
                  <a:pt x="430098" y="348729"/>
                </a:lnTo>
                <a:lnTo>
                  <a:pt x="434949" y="347675"/>
                </a:lnTo>
                <a:lnTo>
                  <a:pt x="447992" y="327520"/>
                </a:lnTo>
                <a:lnTo>
                  <a:pt x="447344" y="322402"/>
                </a:lnTo>
                <a:lnTo>
                  <a:pt x="415112" y="300634"/>
                </a:lnTo>
                <a:lnTo>
                  <a:pt x="406057" y="299986"/>
                </a:lnTo>
                <a:lnTo>
                  <a:pt x="396582" y="300659"/>
                </a:lnTo>
                <a:lnTo>
                  <a:pt x="355904" y="311581"/>
                </a:lnTo>
                <a:lnTo>
                  <a:pt x="350672" y="313880"/>
                </a:lnTo>
                <a:lnTo>
                  <a:pt x="344805" y="316331"/>
                </a:lnTo>
                <a:lnTo>
                  <a:pt x="338683" y="319277"/>
                </a:lnTo>
                <a:lnTo>
                  <a:pt x="332867" y="322491"/>
                </a:lnTo>
                <a:lnTo>
                  <a:pt x="326491" y="325221"/>
                </a:lnTo>
                <a:lnTo>
                  <a:pt x="318731" y="326707"/>
                </a:lnTo>
                <a:lnTo>
                  <a:pt x="309346" y="326758"/>
                </a:lnTo>
                <a:lnTo>
                  <a:pt x="299046" y="325742"/>
                </a:lnTo>
                <a:lnTo>
                  <a:pt x="260388" y="312661"/>
                </a:lnTo>
                <a:lnTo>
                  <a:pt x="244487" y="302539"/>
                </a:lnTo>
                <a:lnTo>
                  <a:pt x="237426" y="297954"/>
                </a:lnTo>
                <a:lnTo>
                  <a:pt x="208622" y="268084"/>
                </a:lnTo>
                <a:lnTo>
                  <a:pt x="203441" y="259829"/>
                </a:lnTo>
                <a:lnTo>
                  <a:pt x="198132" y="251383"/>
                </a:lnTo>
                <a:lnTo>
                  <a:pt x="192646" y="243471"/>
                </a:lnTo>
                <a:lnTo>
                  <a:pt x="187312" y="236004"/>
                </a:lnTo>
                <a:lnTo>
                  <a:pt x="182372" y="228053"/>
                </a:lnTo>
                <a:lnTo>
                  <a:pt x="170205" y="183438"/>
                </a:lnTo>
                <a:lnTo>
                  <a:pt x="168160" y="161836"/>
                </a:lnTo>
                <a:lnTo>
                  <a:pt x="168427" y="152907"/>
                </a:lnTo>
                <a:lnTo>
                  <a:pt x="168732" y="144284"/>
                </a:lnTo>
                <a:lnTo>
                  <a:pt x="168249" y="135051"/>
                </a:lnTo>
                <a:lnTo>
                  <a:pt x="159943" y="97142"/>
                </a:lnTo>
                <a:lnTo>
                  <a:pt x="140106" y="56946"/>
                </a:lnTo>
                <a:lnTo>
                  <a:pt x="108813" y="27558"/>
                </a:lnTo>
                <a:lnTo>
                  <a:pt x="65798" y="8369"/>
                </a:lnTo>
                <a:lnTo>
                  <a:pt x="21678" y="0"/>
                </a:lnTo>
                <a:lnTo>
                  <a:pt x="14859" y="520"/>
                </a:lnTo>
                <a:lnTo>
                  <a:pt x="9118" y="1727"/>
                </a:lnTo>
                <a:lnTo>
                  <a:pt x="4508" y="3581"/>
                </a:lnTo>
                <a:lnTo>
                  <a:pt x="1358" y="6451"/>
                </a:lnTo>
                <a:lnTo>
                  <a:pt x="0" y="10642"/>
                </a:lnTo>
                <a:lnTo>
                  <a:pt x="800" y="16395"/>
                </a:lnTo>
                <a:lnTo>
                  <a:pt x="31114" y="59372"/>
                </a:lnTo>
                <a:lnTo>
                  <a:pt x="37223" y="66992"/>
                </a:lnTo>
                <a:lnTo>
                  <a:pt x="42227" y="75107"/>
                </a:lnTo>
                <a:lnTo>
                  <a:pt x="46456" y="83312"/>
                </a:lnTo>
                <a:lnTo>
                  <a:pt x="50368" y="91592"/>
                </a:lnTo>
                <a:lnTo>
                  <a:pt x="54394" y="99974"/>
                </a:lnTo>
                <a:lnTo>
                  <a:pt x="58394" y="108064"/>
                </a:lnTo>
                <a:lnTo>
                  <a:pt x="62077" y="115722"/>
                </a:lnTo>
                <a:lnTo>
                  <a:pt x="65697" y="123291"/>
                </a:lnTo>
                <a:lnTo>
                  <a:pt x="69494" y="131127"/>
                </a:lnTo>
                <a:lnTo>
                  <a:pt x="73202" y="139001"/>
                </a:lnTo>
                <a:lnTo>
                  <a:pt x="76669" y="146583"/>
                </a:lnTo>
                <a:lnTo>
                  <a:pt x="80327" y="154025"/>
                </a:lnTo>
                <a:lnTo>
                  <a:pt x="84581" y="161518"/>
                </a:lnTo>
                <a:lnTo>
                  <a:pt x="89407" y="168655"/>
                </a:lnTo>
                <a:lnTo>
                  <a:pt x="94500" y="175260"/>
                </a:lnTo>
                <a:lnTo>
                  <a:pt x="99771" y="181813"/>
                </a:lnTo>
                <a:lnTo>
                  <a:pt x="105143" y="188785"/>
                </a:lnTo>
                <a:lnTo>
                  <a:pt x="130937" y="224815"/>
                </a:lnTo>
                <a:lnTo>
                  <a:pt x="154851" y="264820"/>
                </a:lnTo>
                <a:lnTo>
                  <a:pt x="167563" y="292480"/>
                </a:lnTo>
                <a:lnTo>
                  <a:pt x="169760" y="297535"/>
                </a:lnTo>
                <a:lnTo>
                  <a:pt x="194678" y="340436"/>
                </a:lnTo>
                <a:lnTo>
                  <a:pt x="217246" y="372529"/>
                </a:lnTo>
                <a:lnTo>
                  <a:pt x="245440" y="405422"/>
                </a:lnTo>
                <a:lnTo>
                  <a:pt x="251434" y="412623"/>
                </a:lnTo>
                <a:lnTo>
                  <a:pt x="272275" y="448919"/>
                </a:lnTo>
                <a:lnTo>
                  <a:pt x="279476" y="484695"/>
                </a:lnTo>
                <a:lnTo>
                  <a:pt x="278980" y="492874"/>
                </a:lnTo>
                <a:lnTo>
                  <a:pt x="278168" y="501256"/>
                </a:lnTo>
                <a:lnTo>
                  <a:pt x="277685" y="510514"/>
                </a:lnTo>
                <a:lnTo>
                  <a:pt x="277406" y="520573"/>
                </a:lnTo>
                <a:lnTo>
                  <a:pt x="277113" y="530821"/>
                </a:lnTo>
                <a:lnTo>
                  <a:pt x="277215" y="541235"/>
                </a:lnTo>
                <a:lnTo>
                  <a:pt x="278180" y="551802"/>
                </a:lnTo>
                <a:lnTo>
                  <a:pt x="280492" y="562241"/>
                </a:lnTo>
                <a:lnTo>
                  <a:pt x="283768" y="572325"/>
                </a:lnTo>
                <a:lnTo>
                  <a:pt x="287032" y="582079"/>
                </a:lnTo>
                <a:lnTo>
                  <a:pt x="289356" y="591527"/>
                </a:lnTo>
                <a:lnTo>
                  <a:pt x="290436" y="599706"/>
                </a:lnTo>
                <a:lnTo>
                  <a:pt x="290741" y="606640"/>
                </a:lnTo>
                <a:lnTo>
                  <a:pt x="290487" y="613803"/>
                </a:lnTo>
                <a:lnTo>
                  <a:pt x="285965" y="657707"/>
                </a:lnTo>
                <a:lnTo>
                  <a:pt x="272414" y="698626"/>
                </a:lnTo>
                <a:lnTo>
                  <a:pt x="268681" y="708355"/>
                </a:lnTo>
                <a:lnTo>
                  <a:pt x="265633" y="718629"/>
                </a:lnTo>
                <a:lnTo>
                  <a:pt x="263042" y="728764"/>
                </a:lnTo>
                <a:lnTo>
                  <a:pt x="260464" y="738441"/>
                </a:lnTo>
                <a:lnTo>
                  <a:pt x="239064" y="776693"/>
                </a:lnTo>
                <a:lnTo>
                  <a:pt x="231736" y="784161"/>
                </a:lnTo>
                <a:lnTo>
                  <a:pt x="227964" y="788047"/>
                </a:lnTo>
                <a:lnTo>
                  <a:pt x="224281" y="792111"/>
                </a:lnTo>
                <a:lnTo>
                  <a:pt x="220789" y="795997"/>
                </a:lnTo>
                <a:lnTo>
                  <a:pt x="217233" y="799934"/>
                </a:lnTo>
                <a:lnTo>
                  <a:pt x="188874" y="828052"/>
                </a:lnTo>
                <a:lnTo>
                  <a:pt x="182270" y="830529"/>
                </a:lnTo>
                <a:lnTo>
                  <a:pt x="180060" y="831405"/>
                </a:lnTo>
                <a:lnTo>
                  <a:pt x="177114" y="834516"/>
                </a:lnTo>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4" name="object 44"/>
          <p:cNvSpPr/>
          <p:nvPr/>
        </p:nvSpPr>
        <p:spPr>
          <a:xfrm>
            <a:off x="2199244" y="2645002"/>
            <a:ext cx="98258" cy="47075"/>
          </a:xfrm>
          <a:custGeom>
            <a:avLst/>
            <a:gdLst/>
            <a:ahLst/>
            <a:cxnLst/>
            <a:rect l="l" t="t" r="r" b="b"/>
            <a:pathLst>
              <a:path w="110540" h="53352">
                <a:moveTo>
                  <a:pt x="81597" y="1778"/>
                </a:moveTo>
                <a:lnTo>
                  <a:pt x="86118" y="1168"/>
                </a:lnTo>
                <a:lnTo>
                  <a:pt x="89928" y="457"/>
                </a:lnTo>
                <a:lnTo>
                  <a:pt x="93433" y="0"/>
                </a:lnTo>
                <a:lnTo>
                  <a:pt x="110540" y="10820"/>
                </a:lnTo>
                <a:lnTo>
                  <a:pt x="110324" y="15494"/>
                </a:lnTo>
                <a:lnTo>
                  <a:pt x="78689" y="42151"/>
                </a:lnTo>
                <a:lnTo>
                  <a:pt x="74790" y="43827"/>
                </a:lnTo>
                <a:lnTo>
                  <a:pt x="71437" y="45326"/>
                </a:lnTo>
                <a:lnTo>
                  <a:pt x="32677" y="53098"/>
                </a:lnTo>
                <a:lnTo>
                  <a:pt x="27343" y="53352"/>
                </a:lnTo>
                <a:lnTo>
                  <a:pt x="22275" y="53136"/>
                </a:lnTo>
                <a:lnTo>
                  <a:pt x="0" y="33274"/>
                </a:lnTo>
                <a:lnTo>
                  <a:pt x="215" y="29019"/>
                </a:lnTo>
                <a:lnTo>
                  <a:pt x="33121" y="5918"/>
                </a:lnTo>
                <a:lnTo>
                  <a:pt x="39268" y="5092"/>
                </a:lnTo>
                <a:lnTo>
                  <a:pt x="76441" y="2146"/>
                </a:lnTo>
                <a:lnTo>
                  <a:pt x="81597" y="1778"/>
                </a:lnTo>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5" name="object 45"/>
          <p:cNvSpPr/>
          <p:nvPr/>
        </p:nvSpPr>
        <p:spPr>
          <a:xfrm>
            <a:off x="2875768" y="2596182"/>
            <a:ext cx="229694" cy="259987"/>
          </a:xfrm>
          <a:custGeom>
            <a:avLst/>
            <a:gdLst/>
            <a:ahLst/>
            <a:cxnLst/>
            <a:rect l="l" t="t" r="r" b="b"/>
            <a:pathLst>
              <a:path w="258406" h="294652">
                <a:moveTo>
                  <a:pt x="173202" y="20485"/>
                </a:moveTo>
                <a:lnTo>
                  <a:pt x="208597" y="0"/>
                </a:lnTo>
                <a:lnTo>
                  <a:pt x="215176" y="1015"/>
                </a:lnTo>
                <a:lnTo>
                  <a:pt x="249059" y="28752"/>
                </a:lnTo>
                <a:lnTo>
                  <a:pt x="258038" y="76034"/>
                </a:lnTo>
                <a:lnTo>
                  <a:pt x="258406" y="86093"/>
                </a:lnTo>
                <a:lnTo>
                  <a:pt x="258102" y="96012"/>
                </a:lnTo>
                <a:lnTo>
                  <a:pt x="252082" y="138049"/>
                </a:lnTo>
                <a:lnTo>
                  <a:pt x="240423" y="175437"/>
                </a:lnTo>
                <a:lnTo>
                  <a:pt x="212674" y="212102"/>
                </a:lnTo>
                <a:lnTo>
                  <a:pt x="174536" y="237845"/>
                </a:lnTo>
                <a:lnTo>
                  <a:pt x="136601" y="246532"/>
                </a:lnTo>
                <a:lnTo>
                  <a:pt x="128511" y="246456"/>
                </a:lnTo>
                <a:lnTo>
                  <a:pt x="120599" y="246646"/>
                </a:lnTo>
                <a:lnTo>
                  <a:pt x="79476" y="268401"/>
                </a:lnTo>
                <a:lnTo>
                  <a:pt x="66954" y="279222"/>
                </a:lnTo>
                <a:lnTo>
                  <a:pt x="61328" y="284175"/>
                </a:lnTo>
                <a:lnTo>
                  <a:pt x="54965" y="288137"/>
                </a:lnTo>
                <a:lnTo>
                  <a:pt x="47802" y="291274"/>
                </a:lnTo>
                <a:lnTo>
                  <a:pt x="40474" y="293662"/>
                </a:lnTo>
                <a:lnTo>
                  <a:pt x="33159" y="294652"/>
                </a:lnTo>
                <a:lnTo>
                  <a:pt x="26035" y="293573"/>
                </a:lnTo>
                <a:lnTo>
                  <a:pt x="0" y="260743"/>
                </a:lnTo>
                <a:lnTo>
                  <a:pt x="76" y="249643"/>
                </a:lnTo>
                <a:lnTo>
                  <a:pt x="8293" y="208648"/>
                </a:lnTo>
                <a:lnTo>
                  <a:pt x="44475" y="178638"/>
                </a:lnTo>
                <a:lnTo>
                  <a:pt x="54267" y="174155"/>
                </a:lnTo>
                <a:lnTo>
                  <a:pt x="63601" y="169163"/>
                </a:lnTo>
                <a:lnTo>
                  <a:pt x="72656" y="164249"/>
                </a:lnTo>
                <a:lnTo>
                  <a:pt x="81445" y="159435"/>
                </a:lnTo>
                <a:lnTo>
                  <a:pt x="89979" y="154686"/>
                </a:lnTo>
                <a:lnTo>
                  <a:pt x="98005" y="150583"/>
                </a:lnTo>
                <a:lnTo>
                  <a:pt x="128257" y="124764"/>
                </a:lnTo>
                <a:lnTo>
                  <a:pt x="132257" y="117373"/>
                </a:lnTo>
                <a:lnTo>
                  <a:pt x="136398" y="110312"/>
                </a:lnTo>
                <a:lnTo>
                  <a:pt x="140690" y="104152"/>
                </a:lnTo>
                <a:lnTo>
                  <a:pt x="144741" y="98666"/>
                </a:lnTo>
                <a:lnTo>
                  <a:pt x="148475" y="93230"/>
                </a:lnTo>
                <a:lnTo>
                  <a:pt x="160820" y="55117"/>
                </a:lnTo>
                <a:lnTo>
                  <a:pt x="161175" y="50609"/>
                </a:lnTo>
                <a:lnTo>
                  <a:pt x="161607" y="46304"/>
                </a:lnTo>
                <a:lnTo>
                  <a:pt x="162763" y="41516"/>
                </a:lnTo>
                <a:lnTo>
                  <a:pt x="164680" y="36182"/>
                </a:lnTo>
                <a:lnTo>
                  <a:pt x="166979" y="30810"/>
                </a:lnTo>
                <a:lnTo>
                  <a:pt x="169786" y="25526"/>
                </a:lnTo>
                <a:lnTo>
                  <a:pt x="173202" y="20485"/>
                </a:lnTo>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6" name="object 46"/>
          <p:cNvSpPr/>
          <p:nvPr/>
        </p:nvSpPr>
        <p:spPr>
          <a:xfrm>
            <a:off x="2276790" y="1815208"/>
            <a:ext cx="95515" cy="246025"/>
          </a:xfrm>
          <a:custGeom>
            <a:avLst/>
            <a:gdLst/>
            <a:ahLst/>
            <a:cxnLst/>
            <a:rect l="l" t="t" r="r" b="b"/>
            <a:pathLst>
              <a:path w="107454" h="278828">
                <a:moveTo>
                  <a:pt x="38938" y="206413"/>
                </a:moveTo>
                <a:lnTo>
                  <a:pt x="42075" y="212725"/>
                </a:lnTo>
                <a:lnTo>
                  <a:pt x="45770" y="220167"/>
                </a:lnTo>
                <a:lnTo>
                  <a:pt x="49885" y="228066"/>
                </a:lnTo>
                <a:lnTo>
                  <a:pt x="73304" y="262508"/>
                </a:lnTo>
                <a:lnTo>
                  <a:pt x="94970" y="278828"/>
                </a:lnTo>
                <a:lnTo>
                  <a:pt x="98183" y="277507"/>
                </a:lnTo>
                <a:lnTo>
                  <a:pt x="107454" y="243141"/>
                </a:lnTo>
                <a:lnTo>
                  <a:pt x="107200" y="233171"/>
                </a:lnTo>
                <a:lnTo>
                  <a:pt x="105676" y="223837"/>
                </a:lnTo>
                <a:lnTo>
                  <a:pt x="103136" y="214795"/>
                </a:lnTo>
                <a:lnTo>
                  <a:pt x="100012" y="205727"/>
                </a:lnTo>
                <a:lnTo>
                  <a:pt x="96799" y="196303"/>
                </a:lnTo>
                <a:lnTo>
                  <a:pt x="83540" y="159169"/>
                </a:lnTo>
                <a:lnTo>
                  <a:pt x="62864" y="116928"/>
                </a:lnTo>
                <a:lnTo>
                  <a:pt x="58674" y="109639"/>
                </a:lnTo>
                <a:lnTo>
                  <a:pt x="54622" y="102247"/>
                </a:lnTo>
                <a:lnTo>
                  <a:pt x="40932" y="66001"/>
                </a:lnTo>
                <a:lnTo>
                  <a:pt x="35687" y="32842"/>
                </a:lnTo>
                <a:lnTo>
                  <a:pt x="34645" y="26225"/>
                </a:lnTo>
                <a:lnTo>
                  <a:pt x="17729" y="0"/>
                </a:lnTo>
                <a:lnTo>
                  <a:pt x="15214" y="546"/>
                </a:lnTo>
                <a:lnTo>
                  <a:pt x="762" y="38938"/>
                </a:lnTo>
                <a:lnTo>
                  <a:pt x="0" y="56375"/>
                </a:lnTo>
                <a:lnTo>
                  <a:pt x="254" y="65303"/>
                </a:lnTo>
                <a:lnTo>
                  <a:pt x="4876" y="106959"/>
                </a:lnTo>
                <a:lnTo>
                  <a:pt x="16560" y="150914"/>
                </a:lnTo>
                <a:lnTo>
                  <a:pt x="19596" y="158051"/>
                </a:lnTo>
                <a:lnTo>
                  <a:pt x="22555" y="165392"/>
                </a:lnTo>
                <a:lnTo>
                  <a:pt x="25387" y="173037"/>
                </a:lnTo>
                <a:lnTo>
                  <a:pt x="28117" y="180619"/>
                </a:lnTo>
                <a:lnTo>
                  <a:pt x="30657" y="187655"/>
                </a:lnTo>
                <a:lnTo>
                  <a:pt x="32956" y="193687"/>
                </a:lnTo>
                <a:lnTo>
                  <a:pt x="34582" y="197675"/>
                </a:lnTo>
                <a:lnTo>
                  <a:pt x="35623" y="199986"/>
                </a:lnTo>
                <a:lnTo>
                  <a:pt x="38938" y="206413"/>
                </a:lnTo>
              </a:path>
            </a:pathLst>
          </a:custGeom>
          <a:ln w="914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7" name="object 47"/>
          <p:cNvSpPr/>
          <p:nvPr/>
        </p:nvSpPr>
        <p:spPr>
          <a:xfrm>
            <a:off x="4168831" y="2692302"/>
            <a:ext cx="85750" cy="72334"/>
          </a:xfrm>
          <a:custGeom>
            <a:avLst/>
            <a:gdLst/>
            <a:ahLst/>
            <a:cxnLst/>
            <a:rect l="l" t="t" r="r" b="b"/>
            <a:pathLst>
              <a:path w="96469" h="81978">
                <a:moveTo>
                  <a:pt x="81889" y="1244"/>
                </a:moveTo>
                <a:lnTo>
                  <a:pt x="85978" y="2222"/>
                </a:lnTo>
                <a:lnTo>
                  <a:pt x="90766" y="3390"/>
                </a:lnTo>
                <a:lnTo>
                  <a:pt x="94767" y="5422"/>
                </a:lnTo>
                <a:lnTo>
                  <a:pt x="96469" y="9042"/>
                </a:lnTo>
                <a:lnTo>
                  <a:pt x="95135" y="14693"/>
                </a:lnTo>
                <a:lnTo>
                  <a:pt x="73088" y="49136"/>
                </a:lnTo>
                <a:lnTo>
                  <a:pt x="41173" y="76009"/>
                </a:lnTo>
                <a:lnTo>
                  <a:pt x="15900" y="81978"/>
                </a:lnTo>
                <a:lnTo>
                  <a:pt x="10553" y="81622"/>
                </a:lnTo>
                <a:lnTo>
                  <a:pt x="5740" y="80568"/>
                </a:lnTo>
                <a:lnTo>
                  <a:pt x="2032" y="78536"/>
                </a:lnTo>
                <a:lnTo>
                  <a:pt x="0" y="75222"/>
                </a:lnTo>
                <a:lnTo>
                  <a:pt x="342" y="70332"/>
                </a:lnTo>
                <a:lnTo>
                  <a:pt x="2603" y="64223"/>
                </a:lnTo>
                <a:lnTo>
                  <a:pt x="5651" y="57581"/>
                </a:lnTo>
                <a:lnTo>
                  <a:pt x="8356" y="51079"/>
                </a:lnTo>
                <a:lnTo>
                  <a:pt x="10134" y="44843"/>
                </a:lnTo>
                <a:lnTo>
                  <a:pt x="11607" y="38735"/>
                </a:lnTo>
                <a:lnTo>
                  <a:pt x="13474" y="33020"/>
                </a:lnTo>
                <a:lnTo>
                  <a:pt x="16459" y="27965"/>
                </a:lnTo>
                <a:lnTo>
                  <a:pt x="20827" y="24003"/>
                </a:lnTo>
                <a:lnTo>
                  <a:pt x="26047" y="21018"/>
                </a:lnTo>
                <a:lnTo>
                  <a:pt x="31635" y="18453"/>
                </a:lnTo>
                <a:lnTo>
                  <a:pt x="37045" y="15773"/>
                </a:lnTo>
                <a:lnTo>
                  <a:pt x="74625" y="50"/>
                </a:lnTo>
                <a:lnTo>
                  <a:pt x="76885" y="0"/>
                </a:lnTo>
                <a:lnTo>
                  <a:pt x="79108" y="381"/>
                </a:lnTo>
                <a:lnTo>
                  <a:pt x="81889" y="1244"/>
                </a:lnTo>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8" name="object 48"/>
          <p:cNvSpPr/>
          <p:nvPr/>
        </p:nvSpPr>
        <p:spPr>
          <a:xfrm>
            <a:off x="2559174" y="5057988"/>
            <a:ext cx="65769" cy="65812"/>
          </a:xfrm>
          <a:custGeom>
            <a:avLst/>
            <a:gdLst/>
            <a:ahLst/>
            <a:cxnLst/>
            <a:rect l="l" t="t" r="r" b="b"/>
            <a:pathLst>
              <a:path w="73990" h="74587">
                <a:moveTo>
                  <a:pt x="58229" y="35648"/>
                </a:moveTo>
                <a:lnTo>
                  <a:pt x="58508" y="38722"/>
                </a:lnTo>
                <a:lnTo>
                  <a:pt x="59435" y="42075"/>
                </a:lnTo>
                <a:lnTo>
                  <a:pt x="60350" y="45465"/>
                </a:lnTo>
                <a:lnTo>
                  <a:pt x="48475" y="59931"/>
                </a:lnTo>
                <a:lnTo>
                  <a:pt x="45453" y="60578"/>
                </a:lnTo>
                <a:lnTo>
                  <a:pt x="22644" y="71158"/>
                </a:lnTo>
                <a:lnTo>
                  <a:pt x="18427" y="73520"/>
                </a:lnTo>
                <a:lnTo>
                  <a:pt x="14427" y="74587"/>
                </a:lnTo>
                <a:lnTo>
                  <a:pt x="10629" y="74104"/>
                </a:lnTo>
                <a:lnTo>
                  <a:pt x="7099" y="72542"/>
                </a:lnTo>
                <a:lnTo>
                  <a:pt x="4102" y="70116"/>
                </a:lnTo>
                <a:lnTo>
                  <a:pt x="1917" y="67055"/>
                </a:lnTo>
                <a:lnTo>
                  <a:pt x="584" y="63245"/>
                </a:lnTo>
                <a:lnTo>
                  <a:pt x="0" y="58750"/>
                </a:lnTo>
                <a:lnTo>
                  <a:pt x="317" y="53987"/>
                </a:lnTo>
                <a:lnTo>
                  <a:pt x="28333" y="25018"/>
                </a:lnTo>
                <a:lnTo>
                  <a:pt x="32181" y="22148"/>
                </a:lnTo>
                <a:lnTo>
                  <a:pt x="35852" y="19075"/>
                </a:lnTo>
                <a:lnTo>
                  <a:pt x="39255" y="16052"/>
                </a:lnTo>
                <a:lnTo>
                  <a:pt x="42519" y="13157"/>
                </a:lnTo>
                <a:lnTo>
                  <a:pt x="64350" y="0"/>
                </a:lnTo>
                <a:lnTo>
                  <a:pt x="66598" y="88"/>
                </a:lnTo>
                <a:lnTo>
                  <a:pt x="73990" y="8140"/>
                </a:lnTo>
                <a:lnTo>
                  <a:pt x="73329" y="10794"/>
                </a:lnTo>
                <a:lnTo>
                  <a:pt x="64579" y="24523"/>
                </a:lnTo>
                <a:lnTo>
                  <a:pt x="62674" y="27089"/>
                </a:lnTo>
                <a:lnTo>
                  <a:pt x="61099" y="29311"/>
                </a:lnTo>
                <a:lnTo>
                  <a:pt x="59766" y="31216"/>
                </a:lnTo>
                <a:lnTo>
                  <a:pt x="58775" y="33197"/>
                </a:lnTo>
                <a:lnTo>
                  <a:pt x="58229" y="35648"/>
                </a:lnTo>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9" name="object 49"/>
          <p:cNvSpPr/>
          <p:nvPr/>
        </p:nvSpPr>
        <p:spPr>
          <a:xfrm>
            <a:off x="2559394" y="5056923"/>
            <a:ext cx="63838" cy="68019"/>
          </a:xfrm>
          <a:custGeom>
            <a:avLst/>
            <a:gdLst/>
            <a:ahLst/>
            <a:cxnLst/>
            <a:rect l="l" t="t" r="r" b="b"/>
            <a:pathLst>
              <a:path w="71818" h="77088">
                <a:moveTo>
                  <a:pt x="68414" y="18173"/>
                </a:moveTo>
                <a:lnTo>
                  <a:pt x="69570" y="15227"/>
                </a:lnTo>
                <a:lnTo>
                  <a:pt x="70751" y="12217"/>
                </a:lnTo>
                <a:lnTo>
                  <a:pt x="71615" y="9334"/>
                </a:lnTo>
                <a:lnTo>
                  <a:pt x="66611" y="0"/>
                </a:lnTo>
                <a:lnTo>
                  <a:pt x="63220" y="1016"/>
                </a:lnTo>
                <a:lnTo>
                  <a:pt x="36969" y="19570"/>
                </a:lnTo>
                <a:lnTo>
                  <a:pt x="32715" y="23088"/>
                </a:lnTo>
                <a:lnTo>
                  <a:pt x="28625" y="26200"/>
                </a:lnTo>
                <a:lnTo>
                  <a:pt x="24803" y="28981"/>
                </a:lnTo>
                <a:lnTo>
                  <a:pt x="21081" y="31737"/>
                </a:lnTo>
                <a:lnTo>
                  <a:pt x="17335" y="34772"/>
                </a:lnTo>
                <a:lnTo>
                  <a:pt x="13423" y="37934"/>
                </a:lnTo>
                <a:lnTo>
                  <a:pt x="9601" y="41046"/>
                </a:lnTo>
                <a:lnTo>
                  <a:pt x="0" y="60845"/>
                </a:lnTo>
                <a:lnTo>
                  <a:pt x="635" y="64884"/>
                </a:lnTo>
                <a:lnTo>
                  <a:pt x="2438" y="68846"/>
                </a:lnTo>
                <a:lnTo>
                  <a:pt x="5245" y="72656"/>
                </a:lnTo>
                <a:lnTo>
                  <a:pt x="8750" y="75628"/>
                </a:lnTo>
                <a:lnTo>
                  <a:pt x="12611" y="77088"/>
                </a:lnTo>
                <a:lnTo>
                  <a:pt x="16891" y="76314"/>
                </a:lnTo>
                <a:lnTo>
                  <a:pt x="21590" y="73825"/>
                </a:lnTo>
                <a:lnTo>
                  <a:pt x="26289" y="70840"/>
                </a:lnTo>
                <a:lnTo>
                  <a:pt x="30594" y="68529"/>
                </a:lnTo>
                <a:lnTo>
                  <a:pt x="34162" y="67284"/>
                </a:lnTo>
                <a:lnTo>
                  <a:pt x="37160" y="66484"/>
                </a:lnTo>
                <a:lnTo>
                  <a:pt x="39941" y="65862"/>
                </a:lnTo>
                <a:lnTo>
                  <a:pt x="42849" y="65150"/>
                </a:lnTo>
                <a:lnTo>
                  <a:pt x="45923" y="64566"/>
                </a:lnTo>
                <a:lnTo>
                  <a:pt x="48907" y="64173"/>
                </a:lnTo>
                <a:lnTo>
                  <a:pt x="51663" y="63500"/>
                </a:lnTo>
                <a:lnTo>
                  <a:pt x="59270" y="49847"/>
                </a:lnTo>
                <a:lnTo>
                  <a:pt x="58762" y="46418"/>
                </a:lnTo>
                <a:lnTo>
                  <a:pt x="57404" y="42951"/>
                </a:lnTo>
                <a:lnTo>
                  <a:pt x="56121" y="39611"/>
                </a:lnTo>
                <a:lnTo>
                  <a:pt x="55892" y="36601"/>
                </a:lnTo>
                <a:lnTo>
                  <a:pt x="57200" y="34226"/>
                </a:lnTo>
                <a:lnTo>
                  <a:pt x="59423" y="32385"/>
                </a:lnTo>
                <a:lnTo>
                  <a:pt x="61912" y="30645"/>
                </a:lnTo>
                <a:lnTo>
                  <a:pt x="63982" y="28549"/>
                </a:lnTo>
                <a:lnTo>
                  <a:pt x="65405" y="26111"/>
                </a:lnTo>
                <a:lnTo>
                  <a:pt x="66509" y="23583"/>
                </a:lnTo>
                <a:lnTo>
                  <a:pt x="67449" y="20942"/>
                </a:lnTo>
                <a:lnTo>
                  <a:pt x="68414" y="18173"/>
                </a:lnTo>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50" name="object 50"/>
          <p:cNvSpPr/>
          <p:nvPr/>
        </p:nvSpPr>
        <p:spPr>
          <a:xfrm>
            <a:off x="2550612" y="5467429"/>
            <a:ext cx="45404" cy="75628"/>
          </a:xfrm>
          <a:custGeom>
            <a:avLst/>
            <a:gdLst/>
            <a:ahLst/>
            <a:cxnLst/>
            <a:rect l="l" t="t" r="r" b="b"/>
            <a:pathLst>
              <a:path w="51079" h="85712">
                <a:moveTo>
                  <a:pt x="33909" y="33756"/>
                </a:moveTo>
                <a:lnTo>
                  <a:pt x="36068" y="38849"/>
                </a:lnTo>
                <a:lnTo>
                  <a:pt x="38646" y="43408"/>
                </a:lnTo>
                <a:lnTo>
                  <a:pt x="41325" y="47891"/>
                </a:lnTo>
                <a:lnTo>
                  <a:pt x="43789" y="52717"/>
                </a:lnTo>
                <a:lnTo>
                  <a:pt x="46202" y="57975"/>
                </a:lnTo>
                <a:lnTo>
                  <a:pt x="48564" y="63284"/>
                </a:lnTo>
                <a:lnTo>
                  <a:pt x="50355" y="68376"/>
                </a:lnTo>
                <a:lnTo>
                  <a:pt x="51079" y="72974"/>
                </a:lnTo>
                <a:lnTo>
                  <a:pt x="50622" y="77076"/>
                </a:lnTo>
                <a:lnTo>
                  <a:pt x="49250" y="80670"/>
                </a:lnTo>
                <a:lnTo>
                  <a:pt x="46964" y="83464"/>
                </a:lnTo>
                <a:lnTo>
                  <a:pt x="43764" y="85166"/>
                </a:lnTo>
                <a:lnTo>
                  <a:pt x="39471" y="85712"/>
                </a:lnTo>
                <a:lnTo>
                  <a:pt x="34264" y="85217"/>
                </a:lnTo>
                <a:lnTo>
                  <a:pt x="3911" y="60756"/>
                </a:lnTo>
                <a:lnTo>
                  <a:pt x="0" y="47244"/>
                </a:lnTo>
                <a:lnTo>
                  <a:pt x="25" y="42837"/>
                </a:lnTo>
                <a:lnTo>
                  <a:pt x="571" y="38544"/>
                </a:lnTo>
                <a:lnTo>
                  <a:pt x="1790" y="34544"/>
                </a:lnTo>
                <a:lnTo>
                  <a:pt x="3289" y="30543"/>
                </a:lnTo>
                <a:lnTo>
                  <a:pt x="4724" y="26225"/>
                </a:lnTo>
                <a:lnTo>
                  <a:pt x="5842" y="21463"/>
                </a:lnTo>
                <a:lnTo>
                  <a:pt x="6857" y="16573"/>
                </a:lnTo>
                <a:lnTo>
                  <a:pt x="8051" y="11963"/>
                </a:lnTo>
                <a:lnTo>
                  <a:pt x="19596" y="0"/>
                </a:lnTo>
                <a:lnTo>
                  <a:pt x="22313" y="1092"/>
                </a:lnTo>
                <a:lnTo>
                  <a:pt x="32575" y="27940"/>
                </a:lnTo>
                <a:lnTo>
                  <a:pt x="33909" y="33756"/>
                </a:lnTo>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51" name="object 51"/>
          <p:cNvSpPr/>
          <p:nvPr/>
        </p:nvSpPr>
        <p:spPr>
          <a:xfrm>
            <a:off x="2636046" y="5548102"/>
            <a:ext cx="67100" cy="66294"/>
          </a:xfrm>
          <a:custGeom>
            <a:avLst/>
            <a:gdLst/>
            <a:ahLst/>
            <a:cxnLst/>
            <a:rect l="l" t="t" r="r" b="b"/>
            <a:pathLst>
              <a:path w="75488" h="75133">
                <a:moveTo>
                  <a:pt x="75310" y="37134"/>
                </a:moveTo>
                <a:lnTo>
                  <a:pt x="59410" y="73063"/>
                </a:lnTo>
                <a:lnTo>
                  <a:pt x="51930" y="75133"/>
                </a:lnTo>
                <a:lnTo>
                  <a:pt x="47409" y="74777"/>
                </a:lnTo>
                <a:lnTo>
                  <a:pt x="12166" y="54889"/>
                </a:lnTo>
                <a:lnTo>
                  <a:pt x="0" y="36080"/>
                </a:lnTo>
                <a:lnTo>
                  <a:pt x="63" y="32283"/>
                </a:lnTo>
                <a:lnTo>
                  <a:pt x="22707" y="11506"/>
                </a:lnTo>
                <a:lnTo>
                  <a:pt x="28168" y="8572"/>
                </a:lnTo>
                <a:lnTo>
                  <a:pt x="32296" y="5689"/>
                </a:lnTo>
                <a:lnTo>
                  <a:pt x="35598" y="3022"/>
                </a:lnTo>
                <a:lnTo>
                  <a:pt x="38760" y="977"/>
                </a:lnTo>
                <a:lnTo>
                  <a:pt x="42506" y="0"/>
                </a:lnTo>
                <a:lnTo>
                  <a:pt x="47091" y="317"/>
                </a:lnTo>
                <a:lnTo>
                  <a:pt x="51968" y="1676"/>
                </a:lnTo>
                <a:lnTo>
                  <a:pt x="74587" y="32512"/>
                </a:lnTo>
                <a:lnTo>
                  <a:pt x="75310" y="37134"/>
                </a:lnTo>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52" name="object 52"/>
          <p:cNvSpPr/>
          <p:nvPr/>
        </p:nvSpPr>
        <p:spPr>
          <a:xfrm>
            <a:off x="2316751" y="5280564"/>
            <a:ext cx="68602" cy="116249"/>
          </a:xfrm>
          <a:custGeom>
            <a:avLst/>
            <a:gdLst/>
            <a:ahLst/>
            <a:cxnLst/>
            <a:rect l="l" t="t" r="r" b="b"/>
            <a:pathLst>
              <a:path w="77177" h="131749">
                <a:moveTo>
                  <a:pt x="9702" y="55930"/>
                </a:moveTo>
                <a:lnTo>
                  <a:pt x="9994" y="50711"/>
                </a:lnTo>
                <a:lnTo>
                  <a:pt x="9740" y="45948"/>
                </a:lnTo>
                <a:lnTo>
                  <a:pt x="9601" y="41249"/>
                </a:lnTo>
                <a:lnTo>
                  <a:pt x="29121" y="6235"/>
                </a:lnTo>
                <a:lnTo>
                  <a:pt x="44894" y="0"/>
                </a:lnTo>
                <a:lnTo>
                  <a:pt x="49085" y="901"/>
                </a:lnTo>
                <a:lnTo>
                  <a:pt x="71704" y="31915"/>
                </a:lnTo>
                <a:lnTo>
                  <a:pt x="77177" y="56578"/>
                </a:lnTo>
                <a:lnTo>
                  <a:pt x="77063" y="61760"/>
                </a:lnTo>
                <a:lnTo>
                  <a:pt x="76923" y="67640"/>
                </a:lnTo>
                <a:lnTo>
                  <a:pt x="76898" y="74383"/>
                </a:lnTo>
                <a:lnTo>
                  <a:pt x="68554" y="112026"/>
                </a:lnTo>
                <a:lnTo>
                  <a:pt x="63246" y="114134"/>
                </a:lnTo>
                <a:lnTo>
                  <a:pt x="60274" y="114084"/>
                </a:lnTo>
                <a:lnTo>
                  <a:pt x="57086" y="114363"/>
                </a:lnTo>
                <a:lnTo>
                  <a:pt x="53733" y="114960"/>
                </a:lnTo>
                <a:lnTo>
                  <a:pt x="50292" y="115506"/>
                </a:lnTo>
                <a:lnTo>
                  <a:pt x="46862" y="116255"/>
                </a:lnTo>
                <a:lnTo>
                  <a:pt x="43535" y="117475"/>
                </a:lnTo>
                <a:lnTo>
                  <a:pt x="40525" y="119329"/>
                </a:lnTo>
                <a:lnTo>
                  <a:pt x="37846" y="121589"/>
                </a:lnTo>
                <a:lnTo>
                  <a:pt x="35191" y="123939"/>
                </a:lnTo>
                <a:lnTo>
                  <a:pt x="32321" y="126034"/>
                </a:lnTo>
                <a:lnTo>
                  <a:pt x="29324" y="128003"/>
                </a:lnTo>
                <a:lnTo>
                  <a:pt x="26377" y="129870"/>
                </a:lnTo>
                <a:lnTo>
                  <a:pt x="23342" y="131241"/>
                </a:lnTo>
                <a:lnTo>
                  <a:pt x="20066" y="131749"/>
                </a:lnTo>
                <a:lnTo>
                  <a:pt x="16408" y="131267"/>
                </a:lnTo>
                <a:lnTo>
                  <a:pt x="0" y="105486"/>
                </a:lnTo>
                <a:lnTo>
                  <a:pt x="241" y="100965"/>
                </a:lnTo>
                <a:lnTo>
                  <a:pt x="3238" y="82804"/>
                </a:lnTo>
                <a:lnTo>
                  <a:pt x="4216" y="78778"/>
                </a:lnTo>
                <a:lnTo>
                  <a:pt x="5537" y="73571"/>
                </a:lnTo>
                <a:lnTo>
                  <a:pt x="7112" y="67767"/>
                </a:lnTo>
                <a:lnTo>
                  <a:pt x="8597" y="61747"/>
                </a:lnTo>
                <a:lnTo>
                  <a:pt x="9702" y="55930"/>
                </a:lnTo>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53" name="object 53"/>
          <p:cNvSpPr/>
          <p:nvPr/>
        </p:nvSpPr>
        <p:spPr>
          <a:xfrm>
            <a:off x="2550656" y="5331067"/>
            <a:ext cx="119324" cy="95765"/>
          </a:xfrm>
          <a:custGeom>
            <a:avLst/>
            <a:gdLst/>
            <a:ahLst/>
            <a:cxnLst/>
            <a:rect l="l" t="t" r="r" b="b"/>
            <a:pathLst>
              <a:path w="134239" h="108534">
                <a:moveTo>
                  <a:pt x="87147" y="1905"/>
                </a:moveTo>
                <a:lnTo>
                  <a:pt x="92811" y="698"/>
                </a:lnTo>
                <a:lnTo>
                  <a:pt x="98412" y="126"/>
                </a:lnTo>
                <a:lnTo>
                  <a:pt x="103974" y="0"/>
                </a:lnTo>
                <a:lnTo>
                  <a:pt x="109562" y="88"/>
                </a:lnTo>
                <a:lnTo>
                  <a:pt x="115316" y="126"/>
                </a:lnTo>
                <a:lnTo>
                  <a:pt x="134239" y="15087"/>
                </a:lnTo>
                <a:lnTo>
                  <a:pt x="133261" y="19837"/>
                </a:lnTo>
                <a:lnTo>
                  <a:pt x="100596" y="49847"/>
                </a:lnTo>
                <a:lnTo>
                  <a:pt x="81483" y="56692"/>
                </a:lnTo>
                <a:lnTo>
                  <a:pt x="75120" y="58153"/>
                </a:lnTo>
                <a:lnTo>
                  <a:pt x="69126" y="60579"/>
                </a:lnTo>
                <a:lnTo>
                  <a:pt x="63893" y="64223"/>
                </a:lnTo>
                <a:lnTo>
                  <a:pt x="59385" y="68516"/>
                </a:lnTo>
                <a:lnTo>
                  <a:pt x="55118" y="73050"/>
                </a:lnTo>
                <a:lnTo>
                  <a:pt x="50609" y="77444"/>
                </a:lnTo>
                <a:lnTo>
                  <a:pt x="45961" y="81445"/>
                </a:lnTo>
                <a:lnTo>
                  <a:pt x="41516" y="85178"/>
                </a:lnTo>
                <a:lnTo>
                  <a:pt x="37109" y="88811"/>
                </a:lnTo>
                <a:lnTo>
                  <a:pt x="32626" y="92506"/>
                </a:lnTo>
                <a:lnTo>
                  <a:pt x="28193" y="96443"/>
                </a:lnTo>
                <a:lnTo>
                  <a:pt x="23977" y="100368"/>
                </a:lnTo>
                <a:lnTo>
                  <a:pt x="19850" y="103797"/>
                </a:lnTo>
                <a:lnTo>
                  <a:pt x="15671" y="106260"/>
                </a:lnTo>
                <a:lnTo>
                  <a:pt x="11125" y="107784"/>
                </a:lnTo>
                <a:lnTo>
                  <a:pt x="6515" y="108534"/>
                </a:lnTo>
                <a:lnTo>
                  <a:pt x="2628" y="108140"/>
                </a:lnTo>
                <a:lnTo>
                  <a:pt x="292" y="106248"/>
                </a:lnTo>
                <a:lnTo>
                  <a:pt x="0" y="102577"/>
                </a:lnTo>
                <a:lnTo>
                  <a:pt x="1257" y="97459"/>
                </a:lnTo>
                <a:lnTo>
                  <a:pt x="17526" y="59004"/>
                </a:lnTo>
                <a:lnTo>
                  <a:pt x="42341" y="27381"/>
                </a:lnTo>
                <a:lnTo>
                  <a:pt x="46215" y="24739"/>
                </a:lnTo>
                <a:lnTo>
                  <a:pt x="50774" y="21615"/>
                </a:lnTo>
                <a:lnTo>
                  <a:pt x="81648" y="3860"/>
                </a:lnTo>
                <a:lnTo>
                  <a:pt x="87147" y="1905"/>
                </a:lnTo>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54" name="object 54"/>
          <p:cNvSpPr/>
          <p:nvPr/>
        </p:nvSpPr>
        <p:spPr>
          <a:xfrm>
            <a:off x="3091704" y="5444077"/>
            <a:ext cx="134473" cy="157431"/>
          </a:xfrm>
          <a:custGeom>
            <a:avLst/>
            <a:gdLst/>
            <a:ahLst/>
            <a:cxnLst/>
            <a:rect l="l" t="t" r="r" b="b"/>
            <a:pathLst>
              <a:path w="151282" h="178422">
                <a:moveTo>
                  <a:pt x="3111" y="160616"/>
                </a:moveTo>
                <a:lnTo>
                  <a:pt x="1638" y="156375"/>
                </a:lnTo>
                <a:lnTo>
                  <a:pt x="736" y="151472"/>
                </a:lnTo>
                <a:lnTo>
                  <a:pt x="241" y="146138"/>
                </a:lnTo>
                <a:lnTo>
                  <a:pt x="0" y="140614"/>
                </a:lnTo>
                <a:lnTo>
                  <a:pt x="25" y="135305"/>
                </a:lnTo>
                <a:lnTo>
                  <a:pt x="406" y="130136"/>
                </a:lnTo>
                <a:lnTo>
                  <a:pt x="1028" y="124688"/>
                </a:lnTo>
                <a:lnTo>
                  <a:pt x="1841" y="118554"/>
                </a:lnTo>
                <a:lnTo>
                  <a:pt x="3340" y="104927"/>
                </a:lnTo>
                <a:lnTo>
                  <a:pt x="17195" y="67564"/>
                </a:lnTo>
                <a:lnTo>
                  <a:pt x="38900" y="33921"/>
                </a:lnTo>
                <a:lnTo>
                  <a:pt x="71513" y="6045"/>
                </a:lnTo>
                <a:lnTo>
                  <a:pt x="107696" y="0"/>
                </a:lnTo>
                <a:lnTo>
                  <a:pt x="115023" y="190"/>
                </a:lnTo>
                <a:lnTo>
                  <a:pt x="151282" y="14617"/>
                </a:lnTo>
                <a:lnTo>
                  <a:pt x="150723" y="16891"/>
                </a:lnTo>
                <a:lnTo>
                  <a:pt x="149313" y="19380"/>
                </a:lnTo>
                <a:lnTo>
                  <a:pt x="147066" y="22263"/>
                </a:lnTo>
                <a:lnTo>
                  <a:pt x="143725" y="25323"/>
                </a:lnTo>
                <a:lnTo>
                  <a:pt x="139484" y="28448"/>
                </a:lnTo>
                <a:lnTo>
                  <a:pt x="134912" y="31978"/>
                </a:lnTo>
                <a:lnTo>
                  <a:pt x="115544" y="65087"/>
                </a:lnTo>
                <a:lnTo>
                  <a:pt x="114808" y="77622"/>
                </a:lnTo>
                <a:lnTo>
                  <a:pt x="114960" y="84315"/>
                </a:lnTo>
                <a:lnTo>
                  <a:pt x="115481" y="91313"/>
                </a:lnTo>
                <a:lnTo>
                  <a:pt x="116459" y="98336"/>
                </a:lnTo>
                <a:lnTo>
                  <a:pt x="117525" y="105156"/>
                </a:lnTo>
                <a:lnTo>
                  <a:pt x="118325" y="111569"/>
                </a:lnTo>
                <a:lnTo>
                  <a:pt x="119011" y="117233"/>
                </a:lnTo>
                <a:lnTo>
                  <a:pt x="119684" y="122148"/>
                </a:lnTo>
                <a:lnTo>
                  <a:pt x="119862" y="126644"/>
                </a:lnTo>
                <a:lnTo>
                  <a:pt x="89535" y="149440"/>
                </a:lnTo>
                <a:lnTo>
                  <a:pt x="83642" y="150253"/>
                </a:lnTo>
                <a:lnTo>
                  <a:pt x="78714" y="150812"/>
                </a:lnTo>
                <a:lnTo>
                  <a:pt x="74472" y="150990"/>
                </a:lnTo>
                <a:lnTo>
                  <a:pt x="70573" y="151523"/>
                </a:lnTo>
                <a:lnTo>
                  <a:pt x="66700" y="153098"/>
                </a:lnTo>
                <a:lnTo>
                  <a:pt x="63207" y="156171"/>
                </a:lnTo>
                <a:lnTo>
                  <a:pt x="60248" y="160185"/>
                </a:lnTo>
                <a:lnTo>
                  <a:pt x="57200" y="164426"/>
                </a:lnTo>
                <a:lnTo>
                  <a:pt x="53403" y="168160"/>
                </a:lnTo>
                <a:lnTo>
                  <a:pt x="28841" y="178422"/>
                </a:lnTo>
                <a:lnTo>
                  <a:pt x="24739" y="178320"/>
                </a:lnTo>
                <a:lnTo>
                  <a:pt x="15112" y="171792"/>
                </a:lnTo>
                <a:lnTo>
                  <a:pt x="13792" y="169697"/>
                </a:lnTo>
                <a:lnTo>
                  <a:pt x="11341" y="167805"/>
                </a:lnTo>
                <a:lnTo>
                  <a:pt x="8356" y="166014"/>
                </a:lnTo>
                <a:lnTo>
                  <a:pt x="5422" y="163779"/>
                </a:lnTo>
                <a:lnTo>
                  <a:pt x="3111" y="160616"/>
                </a:lnTo>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55" name="object 55"/>
          <p:cNvSpPr/>
          <p:nvPr/>
        </p:nvSpPr>
        <p:spPr>
          <a:xfrm>
            <a:off x="2898711" y="5575192"/>
            <a:ext cx="50201" cy="71773"/>
          </a:xfrm>
          <a:custGeom>
            <a:avLst/>
            <a:gdLst/>
            <a:ahLst/>
            <a:cxnLst/>
            <a:rect l="l" t="t" r="r" b="b"/>
            <a:pathLst>
              <a:path w="56476" h="81343">
                <a:moveTo>
                  <a:pt x="51066" y="54559"/>
                </a:moveTo>
                <a:lnTo>
                  <a:pt x="20040" y="81292"/>
                </a:lnTo>
                <a:lnTo>
                  <a:pt x="16395" y="81343"/>
                </a:lnTo>
                <a:lnTo>
                  <a:pt x="13322" y="80556"/>
                </a:lnTo>
                <a:lnTo>
                  <a:pt x="2857" y="60769"/>
                </a:lnTo>
                <a:lnTo>
                  <a:pt x="1714" y="56375"/>
                </a:lnTo>
                <a:lnTo>
                  <a:pt x="673" y="51993"/>
                </a:lnTo>
                <a:lnTo>
                  <a:pt x="12" y="47396"/>
                </a:lnTo>
                <a:lnTo>
                  <a:pt x="0" y="42341"/>
                </a:lnTo>
                <a:lnTo>
                  <a:pt x="825" y="36715"/>
                </a:lnTo>
                <a:lnTo>
                  <a:pt x="17716" y="2209"/>
                </a:lnTo>
                <a:lnTo>
                  <a:pt x="26377" y="0"/>
                </a:lnTo>
                <a:lnTo>
                  <a:pt x="31038" y="25"/>
                </a:lnTo>
                <a:lnTo>
                  <a:pt x="56476" y="29730"/>
                </a:lnTo>
                <a:lnTo>
                  <a:pt x="56273" y="32931"/>
                </a:lnTo>
                <a:lnTo>
                  <a:pt x="51066" y="54559"/>
                </a:lnTo>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56" name="object 56"/>
          <p:cNvSpPr/>
          <p:nvPr/>
        </p:nvSpPr>
        <p:spPr>
          <a:xfrm>
            <a:off x="3044504" y="5736526"/>
            <a:ext cx="60733" cy="90980"/>
          </a:xfrm>
          <a:custGeom>
            <a:avLst/>
            <a:gdLst/>
            <a:ahLst/>
            <a:cxnLst/>
            <a:rect l="l" t="t" r="r" b="b"/>
            <a:pathLst>
              <a:path w="68325" h="103111">
                <a:moveTo>
                  <a:pt x="39408" y="0"/>
                </a:moveTo>
                <a:lnTo>
                  <a:pt x="67792" y="26758"/>
                </a:lnTo>
                <a:lnTo>
                  <a:pt x="68325" y="32804"/>
                </a:lnTo>
                <a:lnTo>
                  <a:pt x="68110" y="39027"/>
                </a:lnTo>
                <a:lnTo>
                  <a:pt x="52628" y="74587"/>
                </a:lnTo>
                <a:lnTo>
                  <a:pt x="21945" y="102222"/>
                </a:lnTo>
                <a:lnTo>
                  <a:pt x="16154" y="103111"/>
                </a:lnTo>
                <a:lnTo>
                  <a:pt x="10820" y="102362"/>
                </a:lnTo>
                <a:lnTo>
                  <a:pt x="0" y="68275"/>
                </a:lnTo>
                <a:lnTo>
                  <a:pt x="38" y="60706"/>
                </a:lnTo>
                <a:lnTo>
                  <a:pt x="10629" y="22567"/>
                </a:lnTo>
                <a:lnTo>
                  <a:pt x="39408" y="0"/>
                </a:lnTo>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57" name="object 57"/>
          <p:cNvSpPr/>
          <p:nvPr/>
        </p:nvSpPr>
        <p:spPr>
          <a:xfrm>
            <a:off x="2804819" y="5099725"/>
            <a:ext cx="112437" cy="68793"/>
          </a:xfrm>
          <a:custGeom>
            <a:avLst/>
            <a:gdLst/>
            <a:ahLst/>
            <a:cxnLst/>
            <a:rect l="l" t="t" r="r" b="b"/>
            <a:pathLst>
              <a:path w="126492" h="77965">
                <a:moveTo>
                  <a:pt x="93802" y="6616"/>
                </a:moveTo>
                <a:lnTo>
                  <a:pt x="124841" y="37452"/>
                </a:lnTo>
                <a:lnTo>
                  <a:pt x="126492" y="49911"/>
                </a:lnTo>
                <a:lnTo>
                  <a:pt x="125450" y="55918"/>
                </a:lnTo>
                <a:lnTo>
                  <a:pt x="101638" y="77965"/>
                </a:lnTo>
                <a:lnTo>
                  <a:pt x="96037" y="77825"/>
                </a:lnTo>
                <a:lnTo>
                  <a:pt x="68325" y="65189"/>
                </a:lnTo>
                <a:lnTo>
                  <a:pt x="63017" y="61391"/>
                </a:lnTo>
                <a:lnTo>
                  <a:pt x="57848" y="57848"/>
                </a:lnTo>
                <a:lnTo>
                  <a:pt x="52997" y="54406"/>
                </a:lnTo>
                <a:lnTo>
                  <a:pt x="48145" y="51015"/>
                </a:lnTo>
                <a:lnTo>
                  <a:pt x="42951" y="47625"/>
                </a:lnTo>
                <a:lnTo>
                  <a:pt x="37376" y="44538"/>
                </a:lnTo>
                <a:lnTo>
                  <a:pt x="31737" y="41783"/>
                </a:lnTo>
                <a:lnTo>
                  <a:pt x="26301" y="38900"/>
                </a:lnTo>
                <a:lnTo>
                  <a:pt x="7543" y="17767"/>
                </a:lnTo>
                <a:lnTo>
                  <a:pt x="4533" y="13169"/>
                </a:lnTo>
                <a:lnTo>
                  <a:pt x="1689" y="8597"/>
                </a:lnTo>
                <a:lnTo>
                  <a:pt x="0" y="4597"/>
                </a:lnTo>
                <a:lnTo>
                  <a:pt x="507" y="1663"/>
                </a:lnTo>
                <a:lnTo>
                  <a:pt x="3835" y="228"/>
                </a:lnTo>
                <a:lnTo>
                  <a:pt x="9258" y="0"/>
                </a:lnTo>
                <a:lnTo>
                  <a:pt x="15773" y="406"/>
                </a:lnTo>
                <a:lnTo>
                  <a:pt x="22402" y="889"/>
                </a:lnTo>
                <a:lnTo>
                  <a:pt x="28816" y="1460"/>
                </a:lnTo>
                <a:lnTo>
                  <a:pt x="35356" y="2336"/>
                </a:lnTo>
                <a:lnTo>
                  <a:pt x="42062" y="3352"/>
                </a:lnTo>
                <a:lnTo>
                  <a:pt x="48983" y="4267"/>
                </a:lnTo>
                <a:lnTo>
                  <a:pt x="56083" y="5118"/>
                </a:lnTo>
                <a:lnTo>
                  <a:pt x="63118" y="5956"/>
                </a:lnTo>
                <a:lnTo>
                  <a:pt x="69862" y="6667"/>
                </a:lnTo>
                <a:lnTo>
                  <a:pt x="76085" y="7137"/>
                </a:lnTo>
                <a:lnTo>
                  <a:pt x="81216" y="6921"/>
                </a:lnTo>
                <a:lnTo>
                  <a:pt x="85356" y="6210"/>
                </a:lnTo>
                <a:lnTo>
                  <a:pt x="89293" y="5842"/>
                </a:lnTo>
                <a:lnTo>
                  <a:pt x="93802" y="6616"/>
                </a:lnTo>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58" name="object 58"/>
          <p:cNvSpPr/>
          <p:nvPr/>
        </p:nvSpPr>
        <p:spPr>
          <a:xfrm>
            <a:off x="1098013" y="2330319"/>
            <a:ext cx="61716" cy="69062"/>
          </a:xfrm>
          <a:custGeom>
            <a:avLst/>
            <a:gdLst/>
            <a:ahLst/>
            <a:cxnLst/>
            <a:rect l="l" t="t" r="r" b="b"/>
            <a:pathLst>
              <a:path w="69430" h="78270">
                <a:moveTo>
                  <a:pt x="25260" y="78155"/>
                </a:moveTo>
                <a:lnTo>
                  <a:pt x="0" y="54521"/>
                </a:lnTo>
                <a:lnTo>
                  <a:pt x="0" y="50495"/>
                </a:lnTo>
                <a:lnTo>
                  <a:pt x="20789" y="14859"/>
                </a:lnTo>
                <a:lnTo>
                  <a:pt x="49568" y="0"/>
                </a:lnTo>
                <a:lnTo>
                  <a:pt x="53466" y="279"/>
                </a:lnTo>
                <a:lnTo>
                  <a:pt x="69430" y="24104"/>
                </a:lnTo>
                <a:lnTo>
                  <a:pt x="69341" y="29095"/>
                </a:lnTo>
                <a:lnTo>
                  <a:pt x="47625" y="65633"/>
                </a:lnTo>
                <a:lnTo>
                  <a:pt x="25260" y="78155"/>
                </a:lnTo>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59" name="object 59"/>
          <p:cNvSpPr/>
          <p:nvPr/>
        </p:nvSpPr>
        <p:spPr>
          <a:xfrm>
            <a:off x="2266338" y="1793423"/>
            <a:ext cx="852571" cy="2407124"/>
          </a:xfrm>
          <a:custGeom>
            <a:avLst/>
            <a:gdLst/>
            <a:ahLst/>
            <a:cxnLst/>
            <a:rect l="l" t="t" r="r" b="b"/>
            <a:pathLst>
              <a:path w="959142" h="2728074">
                <a:moveTo>
                  <a:pt x="31940" y="230314"/>
                </a:moveTo>
                <a:lnTo>
                  <a:pt x="57645" y="270802"/>
                </a:lnTo>
                <a:lnTo>
                  <a:pt x="84721" y="304101"/>
                </a:lnTo>
                <a:lnTo>
                  <a:pt x="91592" y="310349"/>
                </a:lnTo>
                <a:lnTo>
                  <a:pt x="98259" y="316788"/>
                </a:lnTo>
                <a:lnTo>
                  <a:pt x="120027" y="353060"/>
                </a:lnTo>
                <a:lnTo>
                  <a:pt x="131546" y="390702"/>
                </a:lnTo>
                <a:lnTo>
                  <a:pt x="138112" y="432180"/>
                </a:lnTo>
                <a:lnTo>
                  <a:pt x="138379" y="445173"/>
                </a:lnTo>
                <a:lnTo>
                  <a:pt x="139166" y="458254"/>
                </a:lnTo>
                <a:lnTo>
                  <a:pt x="154254" y="501129"/>
                </a:lnTo>
                <a:lnTo>
                  <a:pt x="178117" y="539902"/>
                </a:lnTo>
                <a:lnTo>
                  <a:pt x="194437" y="558876"/>
                </a:lnTo>
                <a:lnTo>
                  <a:pt x="202641" y="568413"/>
                </a:lnTo>
                <a:lnTo>
                  <a:pt x="210451" y="577672"/>
                </a:lnTo>
                <a:lnTo>
                  <a:pt x="217754" y="586092"/>
                </a:lnTo>
                <a:lnTo>
                  <a:pt x="224980" y="594829"/>
                </a:lnTo>
                <a:lnTo>
                  <a:pt x="232587" y="605027"/>
                </a:lnTo>
                <a:lnTo>
                  <a:pt x="240029" y="616381"/>
                </a:lnTo>
                <a:lnTo>
                  <a:pt x="247065" y="628129"/>
                </a:lnTo>
                <a:lnTo>
                  <a:pt x="254457" y="640714"/>
                </a:lnTo>
                <a:lnTo>
                  <a:pt x="263042" y="654634"/>
                </a:lnTo>
                <a:lnTo>
                  <a:pt x="284086" y="686879"/>
                </a:lnTo>
                <a:lnTo>
                  <a:pt x="312140" y="728370"/>
                </a:lnTo>
                <a:lnTo>
                  <a:pt x="323862" y="744601"/>
                </a:lnTo>
                <a:lnTo>
                  <a:pt x="329412" y="752271"/>
                </a:lnTo>
                <a:lnTo>
                  <a:pt x="334962" y="759663"/>
                </a:lnTo>
                <a:lnTo>
                  <a:pt x="340004" y="766063"/>
                </a:lnTo>
                <a:lnTo>
                  <a:pt x="344627" y="772388"/>
                </a:lnTo>
                <a:lnTo>
                  <a:pt x="348945" y="779538"/>
                </a:lnTo>
                <a:lnTo>
                  <a:pt x="352399" y="787184"/>
                </a:lnTo>
                <a:lnTo>
                  <a:pt x="355003" y="794791"/>
                </a:lnTo>
                <a:lnTo>
                  <a:pt x="357695" y="802944"/>
                </a:lnTo>
                <a:lnTo>
                  <a:pt x="361429" y="812253"/>
                </a:lnTo>
                <a:lnTo>
                  <a:pt x="383806" y="856399"/>
                </a:lnTo>
                <a:lnTo>
                  <a:pt x="412445" y="894321"/>
                </a:lnTo>
                <a:lnTo>
                  <a:pt x="425678" y="909815"/>
                </a:lnTo>
                <a:lnTo>
                  <a:pt x="431723" y="916813"/>
                </a:lnTo>
                <a:lnTo>
                  <a:pt x="454875" y="953528"/>
                </a:lnTo>
                <a:lnTo>
                  <a:pt x="462356" y="995781"/>
                </a:lnTo>
                <a:lnTo>
                  <a:pt x="461860" y="1002372"/>
                </a:lnTo>
                <a:lnTo>
                  <a:pt x="453148" y="1033170"/>
                </a:lnTo>
                <a:lnTo>
                  <a:pt x="451167" y="1039469"/>
                </a:lnTo>
                <a:lnTo>
                  <a:pt x="449275" y="1045921"/>
                </a:lnTo>
                <a:lnTo>
                  <a:pt x="447433" y="1052233"/>
                </a:lnTo>
                <a:lnTo>
                  <a:pt x="446354" y="1058710"/>
                </a:lnTo>
                <a:lnTo>
                  <a:pt x="446709" y="1065682"/>
                </a:lnTo>
                <a:lnTo>
                  <a:pt x="449173" y="1073073"/>
                </a:lnTo>
                <a:lnTo>
                  <a:pt x="453161" y="1080541"/>
                </a:lnTo>
                <a:lnTo>
                  <a:pt x="457568" y="1087970"/>
                </a:lnTo>
                <a:lnTo>
                  <a:pt x="461289" y="1095286"/>
                </a:lnTo>
                <a:lnTo>
                  <a:pt x="469798" y="1130782"/>
                </a:lnTo>
                <a:lnTo>
                  <a:pt x="469163" y="1142111"/>
                </a:lnTo>
                <a:lnTo>
                  <a:pt x="468083" y="1153591"/>
                </a:lnTo>
                <a:lnTo>
                  <a:pt x="466966" y="1164094"/>
                </a:lnTo>
                <a:lnTo>
                  <a:pt x="466089" y="1172679"/>
                </a:lnTo>
                <a:lnTo>
                  <a:pt x="455688" y="1210576"/>
                </a:lnTo>
                <a:lnTo>
                  <a:pt x="451993" y="1218730"/>
                </a:lnTo>
                <a:lnTo>
                  <a:pt x="448424" y="1226921"/>
                </a:lnTo>
                <a:lnTo>
                  <a:pt x="445236" y="1234859"/>
                </a:lnTo>
                <a:lnTo>
                  <a:pt x="442302" y="1242377"/>
                </a:lnTo>
                <a:lnTo>
                  <a:pt x="439356" y="1249629"/>
                </a:lnTo>
                <a:lnTo>
                  <a:pt x="419214" y="1285671"/>
                </a:lnTo>
                <a:lnTo>
                  <a:pt x="397357" y="1305623"/>
                </a:lnTo>
                <a:lnTo>
                  <a:pt x="392595" y="1309471"/>
                </a:lnTo>
                <a:lnTo>
                  <a:pt x="387629" y="1313205"/>
                </a:lnTo>
                <a:lnTo>
                  <a:pt x="382625" y="1316761"/>
                </a:lnTo>
                <a:lnTo>
                  <a:pt x="377570" y="1320698"/>
                </a:lnTo>
                <a:lnTo>
                  <a:pt x="353987" y="1351521"/>
                </a:lnTo>
                <a:lnTo>
                  <a:pt x="346227" y="1366240"/>
                </a:lnTo>
                <a:lnTo>
                  <a:pt x="342595" y="1373377"/>
                </a:lnTo>
                <a:lnTo>
                  <a:pt x="310426" y="1400479"/>
                </a:lnTo>
                <a:lnTo>
                  <a:pt x="304800" y="1401394"/>
                </a:lnTo>
                <a:lnTo>
                  <a:pt x="298970" y="1402651"/>
                </a:lnTo>
                <a:lnTo>
                  <a:pt x="292798" y="1403985"/>
                </a:lnTo>
                <a:lnTo>
                  <a:pt x="286537" y="1405140"/>
                </a:lnTo>
                <a:lnTo>
                  <a:pt x="280682" y="1406728"/>
                </a:lnTo>
                <a:lnTo>
                  <a:pt x="266369" y="1428597"/>
                </a:lnTo>
                <a:lnTo>
                  <a:pt x="267969" y="1433322"/>
                </a:lnTo>
                <a:lnTo>
                  <a:pt x="302450" y="1447241"/>
                </a:lnTo>
                <a:lnTo>
                  <a:pt x="309625" y="1447571"/>
                </a:lnTo>
                <a:lnTo>
                  <a:pt x="315785" y="1447647"/>
                </a:lnTo>
                <a:lnTo>
                  <a:pt x="321221" y="1447317"/>
                </a:lnTo>
                <a:lnTo>
                  <a:pt x="326402" y="1447761"/>
                </a:lnTo>
                <a:lnTo>
                  <a:pt x="352336" y="1476400"/>
                </a:lnTo>
                <a:lnTo>
                  <a:pt x="359943" y="1489367"/>
                </a:lnTo>
                <a:lnTo>
                  <a:pt x="363499" y="1495539"/>
                </a:lnTo>
                <a:lnTo>
                  <a:pt x="391655" y="1522107"/>
                </a:lnTo>
                <a:lnTo>
                  <a:pt x="403186" y="1530273"/>
                </a:lnTo>
                <a:lnTo>
                  <a:pt x="408597" y="1534083"/>
                </a:lnTo>
                <a:lnTo>
                  <a:pt x="432193" y="1566532"/>
                </a:lnTo>
                <a:lnTo>
                  <a:pt x="432930" y="1582750"/>
                </a:lnTo>
                <a:lnTo>
                  <a:pt x="433552" y="1591437"/>
                </a:lnTo>
                <a:lnTo>
                  <a:pt x="434365" y="1600517"/>
                </a:lnTo>
                <a:lnTo>
                  <a:pt x="435051" y="1609737"/>
                </a:lnTo>
                <a:lnTo>
                  <a:pt x="436346" y="1618564"/>
                </a:lnTo>
                <a:lnTo>
                  <a:pt x="439000" y="1626489"/>
                </a:lnTo>
                <a:lnTo>
                  <a:pt x="443217" y="1632813"/>
                </a:lnTo>
                <a:lnTo>
                  <a:pt x="448487" y="1637753"/>
                </a:lnTo>
                <a:lnTo>
                  <a:pt x="454482" y="1642198"/>
                </a:lnTo>
                <a:lnTo>
                  <a:pt x="460882" y="1647012"/>
                </a:lnTo>
                <a:lnTo>
                  <a:pt x="496303" y="1671942"/>
                </a:lnTo>
                <a:lnTo>
                  <a:pt x="504215" y="1676984"/>
                </a:lnTo>
                <a:lnTo>
                  <a:pt x="512076" y="1682165"/>
                </a:lnTo>
                <a:lnTo>
                  <a:pt x="545782" y="1711947"/>
                </a:lnTo>
                <a:lnTo>
                  <a:pt x="566343" y="1743113"/>
                </a:lnTo>
                <a:lnTo>
                  <a:pt x="570801" y="1749805"/>
                </a:lnTo>
                <a:lnTo>
                  <a:pt x="574840" y="1755724"/>
                </a:lnTo>
                <a:lnTo>
                  <a:pt x="578205" y="1761375"/>
                </a:lnTo>
                <a:lnTo>
                  <a:pt x="580669" y="1767255"/>
                </a:lnTo>
                <a:lnTo>
                  <a:pt x="581748" y="1773008"/>
                </a:lnTo>
                <a:lnTo>
                  <a:pt x="581672" y="1778317"/>
                </a:lnTo>
                <a:lnTo>
                  <a:pt x="581151" y="1783816"/>
                </a:lnTo>
                <a:lnTo>
                  <a:pt x="580910" y="1790103"/>
                </a:lnTo>
                <a:lnTo>
                  <a:pt x="580694" y="1797443"/>
                </a:lnTo>
                <a:lnTo>
                  <a:pt x="580275" y="1805241"/>
                </a:lnTo>
                <a:lnTo>
                  <a:pt x="580364" y="1812874"/>
                </a:lnTo>
                <a:lnTo>
                  <a:pt x="581672" y="1819706"/>
                </a:lnTo>
                <a:lnTo>
                  <a:pt x="584669" y="1825269"/>
                </a:lnTo>
                <a:lnTo>
                  <a:pt x="588810" y="1829828"/>
                </a:lnTo>
                <a:lnTo>
                  <a:pt x="593293" y="1833740"/>
                </a:lnTo>
                <a:lnTo>
                  <a:pt x="597293" y="1837359"/>
                </a:lnTo>
                <a:lnTo>
                  <a:pt x="600646" y="1840268"/>
                </a:lnTo>
                <a:lnTo>
                  <a:pt x="603643" y="1842338"/>
                </a:lnTo>
                <a:lnTo>
                  <a:pt x="606209" y="1844370"/>
                </a:lnTo>
                <a:lnTo>
                  <a:pt x="608228" y="1847227"/>
                </a:lnTo>
                <a:lnTo>
                  <a:pt x="610057" y="1851253"/>
                </a:lnTo>
                <a:lnTo>
                  <a:pt x="611555" y="1855851"/>
                </a:lnTo>
                <a:lnTo>
                  <a:pt x="611911" y="1860423"/>
                </a:lnTo>
                <a:lnTo>
                  <a:pt x="610298" y="1864372"/>
                </a:lnTo>
                <a:lnTo>
                  <a:pt x="571347" y="1875459"/>
                </a:lnTo>
                <a:lnTo>
                  <a:pt x="563879" y="1876171"/>
                </a:lnTo>
                <a:lnTo>
                  <a:pt x="557123" y="1877339"/>
                </a:lnTo>
                <a:lnTo>
                  <a:pt x="527138" y="1906930"/>
                </a:lnTo>
                <a:lnTo>
                  <a:pt x="525373" y="1918995"/>
                </a:lnTo>
                <a:lnTo>
                  <a:pt x="525043" y="1925358"/>
                </a:lnTo>
                <a:lnTo>
                  <a:pt x="524535" y="1934527"/>
                </a:lnTo>
                <a:lnTo>
                  <a:pt x="524103" y="1945360"/>
                </a:lnTo>
                <a:lnTo>
                  <a:pt x="523468" y="1956714"/>
                </a:lnTo>
                <a:lnTo>
                  <a:pt x="514565" y="2001431"/>
                </a:lnTo>
                <a:lnTo>
                  <a:pt x="496493" y="2042642"/>
                </a:lnTo>
                <a:lnTo>
                  <a:pt x="470573" y="2074951"/>
                </a:lnTo>
                <a:lnTo>
                  <a:pt x="465213" y="2080260"/>
                </a:lnTo>
                <a:lnTo>
                  <a:pt x="460032" y="2085797"/>
                </a:lnTo>
                <a:lnTo>
                  <a:pt x="435533" y="2120658"/>
                </a:lnTo>
                <a:lnTo>
                  <a:pt x="432206" y="2127643"/>
                </a:lnTo>
                <a:lnTo>
                  <a:pt x="428726" y="2134857"/>
                </a:lnTo>
                <a:lnTo>
                  <a:pt x="412343" y="2169756"/>
                </a:lnTo>
                <a:lnTo>
                  <a:pt x="399707" y="2208453"/>
                </a:lnTo>
                <a:lnTo>
                  <a:pt x="398043" y="2221636"/>
                </a:lnTo>
                <a:lnTo>
                  <a:pt x="398360" y="2227948"/>
                </a:lnTo>
                <a:lnTo>
                  <a:pt x="398513" y="2233714"/>
                </a:lnTo>
                <a:lnTo>
                  <a:pt x="385648" y="2249347"/>
                </a:lnTo>
                <a:lnTo>
                  <a:pt x="380085" y="2248382"/>
                </a:lnTo>
                <a:lnTo>
                  <a:pt x="344220" y="2225446"/>
                </a:lnTo>
                <a:lnTo>
                  <a:pt x="338391" y="2218283"/>
                </a:lnTo>
                <a:lnTo>
                  <a:pt x="335699" y="2214803"/>
                </a:lnTo>
                <a:lnTo>
                  <a:pt x="332244" y="2211425"/>
                </a:lnTo>
                <a:lnTo>
                  <a:pt x="327698" y="2208466"/>
                </a:lnTo>
                <a:lnTo>
                  <a:pt x="322605" y="2205926"/>
                </a:lnTo>
                <a:lnTo>
                  <a:pt x="317576" y="2203284"/>
                </a:lnTo>
                <a:lnTo>
                  <a:pt x="302552" y="2171001"/>
                </a:lnTo>
                <a:lnTo>
                  <a:pt x="303060" y="2164930"/>
                </a:lnTo>
                <a:lnTo>
                  <a:pt x="315709" y="2127846"/>
                </a:lnTo>
                <a:lnTo>
                  <a:pt x="331889" y="2103513"/>
                </a:lnTo>
                <a:lnTo>
                  <a:pt x="335203" y="2098484"/>
                </a:lnTo>
                <a:lnTo>
                  <a:pt x="355155" y="2058606"/>
                </a:lnTo>
                <a:lnTo>
                  <a:pt x="361835" y="2018779"/>
                </a:lnTo>
                <a:lnTo>
                  <a:pt x="361492" y="2011705"/>
                </a:lnTo>
                <a:lnTo>
                  <a:pt x="343890" y="1975154"/>
                </a:lnTo>
                <a:lnTo>
                  <a:pt x="310959" y="1951697"/>
                </a:lnTo>
                <a:lnTo>
                  <a:pt x="300723" y="1950554"/>
                </a:lnTo>
                <a:lnTo>
                  <a:pt x="295147" y="1951126"/>
                </a:lnTo>
                <a:lnTo>
                  <a:pt x="289331" y="1952078"/>
                </a:lnTo>
                <a:lnTo>
                  <a:pt x="283184" y="1953069"/>
                </a:lnTo>
                <a:lnTo>
                  <a:pt x="276821" y="1954072"/>
                </a:lnTo>
                <a:lnTo>
                  <a:pt x="270446" y="1955241"/>
                </a:lnTo>
                <a:lnTo>
                  <a:pt x="264109" y="1956422"/>
                </a:lnTo>
                <a:lnTo>
                  <a:pt x="257911" y="1957476"/>
                </a:lnTo>
                <a:lnTo>
                  <a:pt x="252221" y="1958251"/>
                </a:lnTo>
                <a:lnTo>
                  <a:pt x="247103" y="1958822"/>
                </a:lnTo>
                <a:lnTo>
                  <a:pt x="242036" y="1959432"/>
                </a:lnTo>
                <a:lnTo>
                  <a:pt x="236537" y="1960321"/>
                </a:lnTo>
                <a:lnTo>
                  <a:pt x="230644" y="1961172"/>
                </a:lnTo>
                <a:lnTo>
                  <a:pt x="224777" y="1961934"/>
                </a:lnTo>
                <a:lnTo>
                  <a:pt x="218909" y="1963318"/>
                </a:lnTo>
                <a:lnTo>
                  <a:pt x="187578" y="1995487"/>
                </a:lnTo>
                <a:lnTo>
                  <a:pt x="172148" y="2031212"/>
                </a:lnTo>
                <a:lnTo>
                  <a:pt x="163512" y="2070900"/>
                </a:lnTo>
                <a:lnTo>
                  <a:pt x="163664" y="2081568"/>
                </a:lnTo>
                <a:lnTo>
                  <a:pt x="170700" y="2120417"/>
                </a:lnTo>
                <a:lnTo>
                  <a:pt x="190614" y="2157260"/>
                </a:lnTo>
                <a:lnTo>
                  <a:pt x="208622" y="2177770"/>
                </a:lnTo>
                <a:lnTo>
                  <a:pt x="215150" y="2184565"/>
                </a:lnTo>
                <a:lnTo>
                  <a:pt x="239725" y="2223338"/>
                </a:lnTo>
                <a:lnTo>
                  <a:pt x="241109" y="2230564"/>
                </a:lnTo>
                <a:lnTo>
                  <a:pt x="240931" y="2237155"/>
                </a:lnTo>
                <a:lnTo>
                  <a:pt x="240474" y="2243721"/>
                </a:lnTo>
                <a:lnTo>
                  <a:pt x="241007" y="2250859"/>
                </a:lnTo>
                <a:lnTo>
                  <a:pt x="256158" y="2289111"/>
                </a:lnTo>
                <a:lnTo>
                  <a:pt x="290715" y="2320290"/>
                </a:lnTo>
                <a:lnTo>
                  <a:pt x="325297" y="2338908"/>
                </a:lnTo>
                <a:lnTo>
                  <a:pt x="330847" y="2341753"/>
                </a:lnTo>
                <a:lnTo>
                  <a:pt x="335381" y="2344102"/>
                </a:lnTo>
                <a:lnTo>
                  <a:pt x="338912" y="2345867"/>
                </a:lnTo>
                <a:lnTo>
                  <a:pt x="341680" y="2347785"/>
                </a:lnTo>
                <a:lnTo>
                  <a:pt x="343877" y="2350592"/>
                </a:lnTo>
                <a:lnTo>
                  <a:pt x="345541" y="2354338"/>
                </a:lnTo>
                <a:lnTo>
                  <a:pt x="346494" y="2358593"/>
                </a:lnTo>
                <a:lnTo>
                  <a:pt x="346671" y="2363266"/>
                </a:lnTo>
                <a:lnTo>
                  <a:pt x="345947" y="2368245"/>
                </a:lnTo>
                <a:lnTo>
                  <a:pt x="326364" y="2400058"/>
                </a:lnTo>
                <a:lnTo>
                  <a:pt x="321995" y="2405392"/>
                </a:lnTo>
                <a:lnTo>
                  <a:pt x="306069" y="2446185"/>
                </a:lnTo>
                <a:lnTo>
                  <a:pt x="305854" y="2454173"/>
                </a:lnTo>
                <a:lnTo>
                  <a:pt x="306285" y="2462301"/>
                </a:lnTo>
                <a:lnTo>
                  <a:pt x="316661" y="2501430"/>
                </a:lnTo>
                <a:lnTo>
                  <a:pt x="325221" y="2521623"/>
                </a:lnTo>
                <a:lnTo>
                  <a:pt x="327583" y="2527655"/>
                </a:lnTo>
                <a:lnTo>
                  <a:pt x="329679" y="2533078"/>
                </a:lnTo>
                <a:lnTo>
                  <a:pt x="331508" y="2537764"/>
                </a:lnTo>
                <a:lnTo>
                  <a:pt x="332549" y="2542133"/>
                </a:lnTo>
                <a:lnTo>
                  <a:pt x="297611" y="2569997"/>
                </a:lnTo>
                <a:lnTo>
                  <a:pt x="289509" y="2572562"/>
                </a:lnTo>
                <a:lnTo>
                  <a:pt x="250431" y="2591193"/>
                </a:lnTo>
                <a:lnTo>
                  <a:pt x="224866" y="2624670"/>
                </a:lnTo>
                <a:lnTo>
                  <a:pt x="216217" y="2662377"/>
                </a:lnTo>
                <a:lnTo>
                  <a:pt x="216407" y="2670797"/>
                </a:lnTo>
                <a:lnTo>
                  <a:pt x="230885" y="2709608"/>
                </a:lnTo>
                <a:lnTo>
                  <a:pt x="270624" y="2728074"/>
                </a:lnTo>
                <a:lnTo>
                  <a:pt x="276720" y="2727426"/>
                </a:lnTo>
                <a:lnTo>
                  <a:pt x="304203" y="2709621"/>
                </a:lnTo>
                <a:lnTo>
                  <a:pt x="309879" y="2704058"/>
                </a:lnTo>
                <a:lnTo>
                  <a:pt x="316255" y="2699524"/>
                </a:lnTo>
                <a:lnTo>
                  <a:pt x="323481" y="2696667"/>
                </a:lnTo>
                <a:lnTo>
                  <a:pt x="331076" y="2694927"/>
                </a:lnTo>
                <a:lnTo>
                  <a:pt x="338556" y="2693543"/>
                </a:lnTo>
                <a:lnTo>
                  <a:pt x="345439" y="2691752"/>
                </a:lnTo>
                <a:lnTo>
                  <a:pt x="350951" y="2689479"/>
                </a:lnTo>
                <a:lnTo>
                  <a:pt x="355345" y="2687142"/>
                </a:lnTo>
                <a:lnTo>
                  <a:pt x="359752" y="2684792"/>
                </a:lnTo>
                <a:lnTo>
                  <a:pt x="365251" y="2682405"/>
                </a:lnTo>
                <a:lnTo>
                  <a:pt x="372338" y="2680208"/>
                </a:lnTo>
                <a:lnTo>
                  <a:pt x="380123" y="2678188"/>
                </a:lnTo>
                <a:lnTo>
                  <a:pt x="387781" y="2676067"/>
                </a:lnTo>
                <a:lnTo>
                  <a:pt x="410095" y="2661386"/>
                </a:lnTo>
                <a:lnTo>
                  <a:pt x="415201" y="2656713"/>
                </a:lnTo>
                <a:lnTo>
                  <a:pt x="441959" y="2624048"/>
                </a:lnTo>
                <a:lnTo>
                  <a:pt x="446824" y="2616060"/>
                </a:lnTo>
                <a:lnTo>
                  <a:pt x="451827" y="2608440"/>
                </a:lnTo>
                <a:lnTo>
                  <a:pt x="477799" y="2577299"/>
                </a:lnTo>
                <a:lnTo>
                  <a:pt x="484174" y="2575217"/>
                </a:lnTo>
                <a:lnTo>
                  <a:pt x="487921" y="2575763"/>
                </a:lnTo>
                <a:lnTo>
                  <a:pt x="510463" y="2609748"/>
                </a:lnTo>
                <a:lnTo>
                  <a:pt x="510781" y="2616644"/>
                </a:lnTo>
                <a:lnTo>
                  <a:pt x="509943" y="2623489"/>
                </a:lnTo>
                <a:lnTo>
                  <a:pt x="508647" y="2630030"/>
                </a:lnTo>
                <a:lnTo>
                  <a:pt x="507580" y="2635973"/>
                </a:lnTo>
                <a:lnTo>
                  <a:pt x="506780" y="2640850"/>
                </a:lnTo>
                <a:lnTo>
                  <a:pt x="505955" y="2644749"/>
                </a:lnTo>
                <a:lnTo>
                  <a:pt x="505294" y="2648292"/>
                </a:lnTo>
                <a:lnTo>
                  <a:pt x="504964" y="2652077"/>
                </a:lnTo>
                <a:lnTo>
                  <a:pt x="504825" y="2656154"/>
                </a:lnTo>
                <a:lnTo>
                  <a:pt x="504850" y="2660129"/>
                </a:lnTo>
                <a:lnTo>
                  <a:pt x="537527" y="2677579"/>
                </a:lnTo>
                <a:lnTo>
                  <a:pt x="544029" y="2677261"/>
                </a:lnTo>
                <a:lnTo>
                  <a:pt x="579005" y="2660205"/>
                </a:lnTo>
                <a:lnTo>
                  <a:pt x="593064" y="2626398"/>
                </a:lnTo>
                <a:lnTo>
                  <a:pt x="593064" y="2619247"/>
                </a:lnTo>
                <a:lnTo>
                  <a:pt x="583450" y="2578874"/>
                </a:lnTo>
                <a:lnTo>
                  <a:pt x="578396" y="2569095"/>
                </a:lnTo>
                <a:lnTo>
                  <a:pt x="575741" y="2563837"/>
                </a:lnTo>
                <a:lnTo>
                  <a:pt x="566293" y="2525903"/>
                </a:lnTo>
                <a:lnTo>
                  <a:pt x="566267" y="2517101"/>
                </a:lnTo>
                <a:lnTo>
                  <a:pt x="566966" y="2508288"/>
                </a:lnTo>
                <a:lnTo>
                  <a:pt x="577545" y="2464422"/>
                </a:lnTo>
                <a:lnTo>
                  <a:pt x="590740" y="2434081"/>
                </a:lnTo>
                <a:lnTo>
                  <a:pt x="594512" y="2426474"/>
                </a:lnTo>
                <a:lnTo>
                  <a:pt x="598309" y="2418334"/>
                </a:lnTo>
                <a:lnTo>
                  <a:pt x="602030" y="2410193"/>
                </a:lnTo>
                <a:lnTo>
                  <a:pt x="606056" y="2402141"/>
                </a:lnTo>
                <a:lnTo>
                  <a:pt x="633120" y="2367546"/>
                </a:lnTo>
                <a:lnTo>
                  <a:pt x="656374" y="2355088"/>
                </a:lnTo>
                <a:lnTo>
                  <a:pt x="663105" y="2351455"/>
                </a:lnTo>
                <a:lnTo>
                  <a:pt x="668108" y="2347950"/>
                </a:lnTo>
                <a:lnTo>
                  <a:pt x="671791" y="2344851"/>
                </a:lnTo>
                <a:lnTo>
                  <a:pt x="674916" y="2341753"/>
                </a:lnTo>
                <a:lnTo>
                  <a:pt x="678230" y="2338222"/>
                </a:lnTo>
                <a:lnTo>
                  <a:pt x="681761" y="2334679"/>
                </a:lnTo>
                <a:lnTo>
                  <a:pt x="698322" y="2297899"/>
                </a:lnTo>
                <a:lnTo>
                  <a:pt x="699630" y="2289670"/>
                </a:lnTo>
                <a:lnTo>
                  <a:pt x="699452" y="2282139"/>
                </a:lnTo>
                <a:lnTo>
                  <a:pt x="698106" y="2275103"/>
                </a:lnTo>
                <a:lnTo>
                  <a:pt x="697014" y="2268550"/>
                </a:lnTo>
                <a:lnTo>
                  <a:pt x="727252" y="2233485"/>
                </a:lnTo>
                <a:lnTo>
                  <a:pt x="734733" y="2227757"/>
                </a:lnTo>
                <a:lnTo>
                  <a:pt x="742162" y="2221928"/>
                </a:lnTo>
                <a:lnTo>
                  <a:pt x="749236" y="2216619"/>
                </a:lnTo>
                <a:lnTo>
                  <a:pt x="755992" y="2211819"/>
                </a:lnTo>
                <a:lnTo>
                  <a:pt x="762558" y="2206536"/>
                </a:lnTo>
                <a:lnTo>
                  <a:pt x="786371" y="2172716"/>
                </a:lnTo>
                <a:lnTo>
                  <a:pt x="803732" y="2129777"/>
                </a:lnTo>
                <a:lnTo>
                  <a:pt x="812355" y="2088756"/>
                </a:lnTo>
                <a:lnTo>
                  <a:pt x="812330" y="2081187"/>
                </a:lnTo>
                <a:lnTo>
                  <a:pt x="794664" y="2046516"/>
                </a:lnTo>
                <a:lnTo>
                  <a:pt x="790968" y="2043607"/>
                </a:lnTo>
                <a:lnTo>
                  <a:pt x="787361" y="2040750"/>
                </a:lnTo>
                <a:lnTo>
                  <a:pt x="777227" y="2023833"/>
                </a:lnTo>
                <a:lnTo>
                  <a:pt x="778001" y="2018652"/>
                </a:lnTo>
                <a:lnTo>
                  <a:pt x="795223" y="1994242"/>
                </a:lnTo>
                <a:lnTo>
                  <a:pt x="799731" y="1995614"/>
                </a:lnTo>
                <a:lnTo>
                  <a:pt x="804849" y="1998510"/>
                </a:lnTo>
                <a:lnTo>
                  <a:pt x="810488" y="2001748"/>
                </a:lnTo>
                <a:lnTo>
                  <a:pt x="816584" y="2004110"/>
                </a:lnTo>
                <a:lnTo>
                  <a:pt x="822972" y="2005431"/>
                </a:lnTo>
                <a:lnTo>
                  <a:pt x="829525" y="2006231"/>
                </a:lnTo>
                <a:lnTo>
                  <a:pt x="836256" y="2006434"/>
                </a:lnTo>
                <a:lnTo>
                  <a:pt x="843165" y="2005939"/>
                </a:lnTo>
                <a:lnTo>
                  <a:pt x="878763" y="1991093"/>
                </a:lnTo>
                <a:lnTo>
                  <a:pt x="892429" y="1949361"/>
                </a:lnTo>
                <a:lnTo>
                  <a:pt x="892251" y="1943239"/>
                </a:lnTo>
                <a:lnTo>
                  <a:pt x="891946" y="1937143"/>
                </a:lnTo>
                <a:lnTo>
                  <a:pt x="891489" y="1931428"/>
                </a:lnTo>
                <a:lnTo>
                  <a:pt x="890790" y="1926145"/>
                </a:lnTo>
                <a:lnTo>
                  <a:pt x="890028" y="1920900"/>
                </a:lnTo>
                <a:lnTo>
                  <a:pt x="889355" y="1915337"/>
                </a:lnTo>
                <a:lnTo>
                  <a:pt x="888695" y="1909508"/>
                </a:lnTo>
                <a:lnTo>
                  <a:pt x="887996" y="1903755"/>
                </a:lnTo>
                <a:lnTo>
                  <a:pt x="887539" y="1898078"/>
                </a:lnTo>
                <a:lnTo>
                  <a:pt x="898029" y="1860918"/>
                </a:lnTo>
                <a:lnTo>
                  <a:pt x="920915" y="1836623"/>
                </a:lnTo>
                <a:lnTo>
                  <a:pt x="925906" y="1832000"/>
                </a:lnTo>
                <a:lnTo>
                  <a:pt x="948524" y="1800847"/>
                </a:lnTo>
                <a:lnTo>
                  <a:pt x="953261" y="1784451"/>
                </a:lnTo>
                <a:lnTo>
                  <a:pt x="953160" y="1780197"/>
                </a:lnTo>
                <a:lnTo>
                  <a:pt x="941590" y="1767357"/>
                </a:lnTo>
                <a:lnTo>
                  <a:pt x="936078" y="1767611"/>
                </a:lnTo>
                <a:lnTo>
                  <a:pt x="901344" y="1786026"/>
                </a:lnTo>
                <a:lnTo>
                  <a:pt x="888682" y="1805190"/>
                </a:lnTo>
                <a:lnTo>
                  <a:pt x="886574" y="1809407"/>
                </a:lnTo>
                <a:lnTo>
                  <a:pt x="884986" y="1812582"/>
                </a:lnTo>
                <a:lnTo>
                  <a:pt x="883996" y="1814893"/>
                </a:lnTo>
                <a:lnTo>
                  <a:pt x="882992" y="1817128"/>
                </a:lnTo>
                <a:lnTo>
                  <a:pt x="858253" y="1839899"/>
                </a:lnTo>
                <a:lnTo>
                  <a:pt x="853973" y="1839772"/>
                </a:lnTo>
                <a:lnTo>
                  <a:pt x="835380" y="1825840"/>
                </a:lnTo>
                <a:lnTo>
                  <a:pt x="835596" y="1821370"/>
                </a:lnTo>
                <a:lnTo>
                  <a:pt x="835748" y="1816658"/>
                </a:lnTo>
                <a:lnTo>
                  <a:pt x="835812" y="1811858"/>
                </a:lnTo>
                <a:lnTo>
                  <a:pt x="836079" y="1806981"/>
                </a:lnTo>
                <a:lnTo>
                  <a:pt x="836383" y="1802015"/>
                </a:lnTo>
                <a:lnTo>
                  <a:pt x="836548" y="1796923"/>
                </a:lnTo>
                <a:lnTo>
                  <a:pt x="836752" y="1791842"/>
                </a:lnTo>
                <a:lnTo>
                  <a:pt x="837018" y="1786889"/>
                </a:lnTo>
                <a:lnTo>
                  <a:pt x="836917" y="1782089"/>
                </a:lnTo>
                <a:lnTo>
                  <a:pt x="811872" y="1753158"/>
                </a:lnTo>
                <a:lnTo>
                  <a:pt x="786777" y="1747875"/>
                </a:lnTo>
                <a:lnTo>
                  <a:pt x="779513" y="1748104"/>
                </a:lnTo>
                <a:lnTo>
                  <a:pt x="741362" y="1757502"/>
                </a:lnTo>
                <a:lnTo>
                  <a:pt x="703922" y="1775078"/>
                </a:lnTo>
                <a:lnTo>
                  <a:pt x="696417" y="1780616"/>
                </a:lnTo>
                <a:lnTo>
                  <a:pt x="692962" y="1783308"/>
                </a:lnTo>
                <a:lnTo>
                  <a:pt x="689063" y="1785975"/>
                </a:lnTo>
                <a:lnTo>
                  <a:pt x="684809" y="1788896"/>
                </a:lnTo>
                <a:lnTo>
                  <a:pt x="680516" y="1791881"/>
                </a:lnTo>
                <a:lnTo>
                  <a:pt x="676071" y="1794243"/>
                </a:lnTo>
                <a:lnTo>
                  <a:pt x="671334" y="1795322"/>
                </a:lnTo>
                <a:lnTo>
                  <a:pt x="666318" y="1794802"/>
                </a:lnTo>
                <a:lnTo>
                  <a:pt x="661225" y="1793074"/>
                </a:lnTo>
                <a:lnTo>
                  <a:pt x="634276" y="1761451"/>
                </a:lnTo>
                <a:lnTo>
                  <a:pt x="632218" y="1724850"/>
                </a:lnTo>
                <a:lnTo>
                  <a:pt x="631774" y="1717166"/>
                </a:lnTo>
                <a:lnTo>
                  <a:pt x="624166" y="1678533"/>
                </a:lnTo>
                <a:lnTo>
                  <a:pt x="601992" y="1647202"/>
                </a:lnTo>
                <a:lnTo>
                  <a:pt x="573239" y="1620418"/>
                </a:lnTo>
                <a:lnTo>
                  <a:pt x="537667" y="1603248"/>
                </a:lnTo>
                <a:lnTo>
                  <a:pt x="502361" y="1596326"/>
                </a:lnTo>
                <a:lnTo>
                  <a:pt x="496252" y="1595932"/>
                </a:lnTo>
                <a:lnTo>
                  <a:pt x="460298" y="1575930"/>
                </a:lnTo>
                <a:lnTo>
                  <a:pt x="451053" y="1535112"/>
                </a:lnTo>
                <a:lnTo>
                  <a:pt x="450837" y="1521764"/>
                </a:lnTo>
                <a:lnTo>
                  <a:pt x="450875" y="1515033"/>
                </a:lnTo>
                <a:lnTo>
                  <a:pt x="450824" y="1508620"/>
                </a:lnTo>
                <a:lnTo>
                  <a:pt x="450392" y="1503133"/>
                </a:lnTo>
                <a:lnTo>
                  <a:pt x="449770" y="1498447"/>
                </a:lnTo>
                <a:lnTo>
                  <a:pt x="449414" y="1493723"/>
                </a:lnTo>
                <a:lnTo>
                  <a:pt x="460476" y="1455077"/>
                </a:lnTo>
                <a:lnTo>
                  <a:pt x="493801" y="1434833"/>
                </a:lnTo>
                <a:lnTo>
                  <a:pt x="500583" y="1435379"/>
                </a:lnTo>
                <a:lnTo>
                  <a:pt x="507657" y="1436014"/>
                </a:lnTo>
                <a:lnTo>
                  <a:pt x="514718" y="1435938"/>
                </a:lnTo>
                <a:lnTo>
                  <a:pt x="551726" y="1422869"/>
                </a:lnTo>
                <a:lnTo>
                  <a:pt x="568693" y="1398054"/>
                </a:lnTo>
                <a:lnTo>
                  <a:pt x="568490" y="1394053"/>
                </a:lnTo>
                <a:lnTo>
                  <a:pt x="551179" y="1373174"/>
                </a:lnTo>
                <a:lnTo>
                  <a:pt x="545045" y="1368425"/>
                </a:lnTo>
                <a:lnTo>
                  <a:pt x="540308" y="1363256"/>
                </a:lnTo>
                <a:lnTo>
                  <a:pt x="537159" y="1357782"/>
                </a:lnTo>
                <a:lnTo>
                  <a:pt x="535051" y="1352232"/>
                </a:lnTo>
                <a:lnTo>
                  <a:pt x="534200" y="1346542"/>
                </a:lnTo>
                <a:lnTo>
                  <a:pt x="534847" y="1340662"/>
                </a:lnTo>
                <a:lnTo>
                  <a:pt x="562876" y="1310030"/>
                </a:lnTo>
                <a:lnTo>
                  <a:pt x="566407" y="1306918"/>
                </a:lnTo>
                <a:lnTo>
                  <a:pt x="569810" y="1302258"/>
                </a:lnTo>
                <a:lnTo>
                  <a:pt x="572947" y="1296860"/>
                </a:lnTo>
                <a:lnTo>
                  <a:pt x="575818" y="1291437"/>
                </a:lnTo>
                <a:lnTo>
                  <a:pt x="578408" y="1286675"/>
                </a:lnTo>
                <a:lnTo>
                  <a:pt x="587806" y="1267053"/>
                </a:lnTo>
                <a:lnTo>
                  <a:pt x="589368" y="1263497"/>
                </a:lnTo>
                <a:lnTo>
                  <a:pt x="591985" y="1261490"/>
                </a:lnTo>
                <a:lnTo>
                  <a:pt x="595820" y="1261567"/>
                </a:lnTo>
                <a:lnTo>
                  <a:pt x="600443" y="1263154"/>
                </a:lnTo>
                <a:lnTo>
                  <a:pt x="605510" y="1265529"/>
                </a:lnTo>
                <a:lnTo>
                  <a:pt x="610743" y="1267993"/>
                </a:lnTo>
                <a:lnTo>
                  <a:pt x="615835" y="1270698"/>
                </a:lnTo>
                <a:lnTo>
                  <a:pt x="620852" y="1273860"/>
                </a:lnTo>
                <a:lnTo>
                  <a:pt x="626033" y="1276743"/>
                </a:lnTo>
                <a:lnTo>
                  <a:pt x="631583" y="1278636"/>
                </a:lnTo>
                <a:lnTo>
                  <a:pt x="637539" y="1279067"/>
                </a:lnTo>
                <a:lnTo>
                  <a:pt x="643597" y="1278483"/>
                </a:lnTo>
                <a:lnTo>
                  <a:pt x="649516" y="1277518"/>
                </a:lnTo>
                <a:lnTo>
                  <a:pt x="655040" y="1276832"/>
                </a:lnTo>
                <a:lnTo>
                  <a:pt x="659599" y="1276210"/>
                </a:lnTo>
                <a:lnTo>
                  <a:pt x="663333" y="1275448"/>
                </a:lnTo>
                <a:lnTo>
                  <a:pt x="667029" y="1275194"/>
                </a:lnTo>
                <a:lnTo>
                  <a:pt x="671448" y="1276057"/>
                </a:lnTo>
                <a:lnTo>
                  <a:pt x="676630" y="1278509"/>
                </a:lnTo>
                <a:lnTo>
                  <a:pt x="682028" y="1282077"/>
                </a:lnTo>
                <a:lnTo>
                  <a:pt x="687679" y="1285951"/>
                </a:lnTo>
                <a:lnTo>
                  <a:pt x="693597" y="1289303"/>
                </a:lnTo>
                <a:lnTo>
                  <a:pt x="699731" y="1291640"/>
                </a:lnTo>
                <a:lnTo>
                  <a:pt x="705904" y="1293393"/>
                </a:lnTo>
                <a:lnTo>
                  <a:pt x="711911" y="1295184"/>
                </a:lnTo>
                <a:lnTo>
                  <a:pt x="734758" y="1311897"/>
                </a:lnTo>
                <a:lnTo>
                  <a:pt x="739495" y="1316532"/>
                </a:lnTo>
                <a:lnTo>
                  <a:pt x="761377" y="1345590"/>
                </a:lnTo>
                <a:lnTo>
                  <a:pt x="765060" y="1352245"/>
                </a:lnTo>
                <a:lnTo>
                  <a:pt x="795705" y="1380553"/>
                </a:lnTo>
                <a:lnTo>
                  <a:pt x="799998" y="1381937"/>
                </a:lnTo>
                <a:lnTo>
                  <a:pt x="804278" y="1383322"/>
                </a:lnTo>
                <a:lnTo>
                  <a:pt x="824141" y="1387843"/>
                </a:lnTo>
                <a:lnTo>
                  <a:pt x="828814" y="1387614"/>
                </a:lnTo>
                <a:lnTo>
                  <a:pt x="839508" y="1368831"/>
                </a:lnTo>
                <a:lnTo>
                  <a:pt x="839216" y="1362824"/>
                </a:lnTo>
                <a:lnTo>
                  <a:pt x="822236" y="1324673"/>
                </a:lnTo>
                <a:lnTo>
                  <a:pt x="807199" y="1308811"/>
                </a:lnTo>
                <a:lnTo>
                  <a:pt x="804240" y="1305737"/>
                </a:lnTo>
                <a:lnTo>
                  <a:pt x="766305" y="1286979"/>
                </a:lnTo>
                <a:lnTo>
                  <a:pt x="746861" y="1282788"/>
                </a:lnTo>
                <a:lnTo>
                  <a:pt x="740765" y="1281264"/>
                </a:lnTo>
                <a:lnTo>
                  <a:pt x="707694" y="1258150"/>
                </a:lnTo>
                <a:lnTo>
                  <a:pt x="699998" y="1240789"/>
                </a:lnTo>
                <a:lnTo>
                  <a:pt x="700671" y="1235557"/>
                </a:lnTo>
                <a:lnTo>
                  <a:pt x="704545" y="1231557"/>
                </a:lnTo>
                <a:lnTo>
                  <a:pt x="710755" y="1228458"/>
                </a:lnTo>
                <a:lnTo>
                  <a:pt x="718045" y="1225677"/>
                </a:lnTo>
                <a:lnTo>
                  <a:pt x="725182" y="1222578"/>
                </a:lnTo>
                <a:lnTo>
                  <a:pt x="731799" y="1219403"/>
                </a:lnTo>
                <a:lnTo>
                  <a:pt x="738378" y="1216444"/>
                </a:lnTo>
                <a:lnTo>
                  <a:pt x="744880" y="1213243"/>
                </a:lnTo>
                <a:lnTo>
                  <a:pt x="751243" y="1209344"/>
                </a:lnTo>
                <a:lnTo>
                  <a:pt x="756869" y="1204696"/>
                </a:lnTo>
                <a:lnTo>
                  <a:pt x="766902" y="1194396"/>
                </a:lnTo>
                <a:lnTo>
                  <a:pt x="773150" y="1189101"/>
                </a:lnTo>
                <a:lnTo>
                  <a:pt x="813206" y="1167307"/>
                </a:lnTo>
                <a:lnTo>
                  <a:pt x="827430" y="1166482"/>
                </a:lnTo>
                <a:lnTo>
                  <a:pt x="834402" y="1166279"/>
                </a:lnTo>
                <a:lnTo>
                  <a:pt x="840828" y="1166355"/>
                </a:lnTo>
                <a:lnTo>
                  <a:pt x="846569" y="1166939"/>
                </a:lnTo>
                <a:lnTo>
                  <a:pt x="852398" y="1167002"/>
                </a:lnTo>
                <a:lnTo>
                  <a:pt x="891489" y="1146302"/>
                </a:lnTo>
                <a:lnTo>
                  <a:pt x="898944" y="1141361"/>
                </a:lnTo>
                <a:lnTo>
                  <a:pt x="928560" y="1115060"/>
                </a:lnTo>
                <a:lnTo>
                  <a:pt x="946556" y="1080554"/>
                </a:lnTo>
                <a:lnTo>
                  <a:pt x="956208" y="1033640"/>
                </a:lnTo>
                <a:lnTo>
                  <a:pt x="957567" y="1007275"/>
                </a:lnTo>
                <a:lnTo>
                  <a:pt x="957795" y="998321"/>
                </a:lnTo>
                <a:lnTo>
                  <a:pt x="958278" y="989088"/>
                </a:lnTo>
                <a:lnTo>
                  <a:pt x="958837" y="980033"/>
                </a:lnTo>
                <a:lnTo>
                  <a:pt x="959142" y="971168"/>
                </a:lnTo>
                <a:lnTo>
                  <a:pt x="952626" y="932891"/>
                </a:lnTo>
                <a:lnTo>
                  <a:pt x="945807" y="916990"/>
                </a:lnTo>
                <a:lnTo>
                  <a:pt x="943267" y="911860"/>
                </a:lnTo>
                <a:lnTo>
                  <a:pt x="921511" y="875576"/>
                </a:lnTo>
                <a:lnTo>
                  <a:pt x="917498" y="870051"/>
                </a:lnTo>
                <a:lnTo>
                  <a:pt x="913701" y="863879"/>
                </a:lnTo>
                <a:lnTo>
                  <a:pt x="910107" y="857465"/>
                </a:lnTo>
                <a:lnTo>
                  <a:pt x="906424" y="851560"/>
                </a:lnTo>
                <a:lnTo>
                  <a:pt x="902398" y="846937"/>
                </a:lnTo>
                <a:lnTo>
                  <a:pt x="898105" y="843965"/>
                </a:lnTo>
                <a:lnTo>
                  <a:pt x="893775" y="842276"/>
                </a:lnTo>
                <a:lnTo>
                  <a:pt x="889330" y="841628"/>
                </a:lnTo>
                <a:lnTo>
                  <a:pt x="884682" y="841743"/>
                </a:lnTo>
                <a:lnTo>
                  <a:pt x="855306" y="868756"/>
                </a:lnTo>
                <a:lnTo>
                  <a:pt x="845858" y="911644"/>
                </a:lnTo>
                <a:lnTo>
                  <a:pt x="845134" y="917968"/>
                </a:lnTo>
                <a:lnTo>
                  <a:pt x="844346" y="924331"/>
                </a:lnTo>
                <a:lnTo>
                  <a:pt x="835596" y="961682"/>
                </a:lnTo>
                <a:lnTo>
                  <a:pt x="820673" y="998258"/>
                </a:lnTo>
                <a:lnTo>
                  <a:pt x="795934" y="1034110"/>
                </a:lnTo>
                <a:lnTo>
                  <a:pt x="760018" y="1055128"/>
                </a:lnTo>
                <a:lnTo>
                  <a:pt x="716394" y="1066723"/>
                </a:lnTo>
                <a:lnTo>
                  <a:pt x="706272" y="1067193"/>
                </a:lnTo>
                <a:lnTo>
                  <a:pt x="697141" y="1068095"/>
                </a:lnTo>
                <a:lnTo>
                  <a:pt x="661301" y="1083246"/>
                </a:lnTo>
                <a:lnTo>
                  <a:pt x="639991" y="1114818"/>
                </a:lnTo>
                <a:lnTo>
                  <a:pt x="636651" y="1121295"/>
                </a:lnTo>
                <a:lnTo>
                  <a:pt x="633488" y="1127048"/>
                </a:lnTo>
                <a:lnTo>
                  <a:pt x="630707" y="1132141"/>
                </a:lnTo>
                <a:lnTo>
                  <a:pt x="627964" y="1136827"/>
                </a:lnTo>
                <a:lnTo>
                  <a:pt x="611339" y="1155052"/>
                </a:lnTo>
                <a:lnTo>
                  <a:pt x="608139" y="1152994"/>
                </a:lnTo>
                <a:lnTo>
                  <a:pt x="594982" y="1113345"/>
                </a:lnTo>
                <a:lnTo>
                  <a:pt x="591527" y="1088542"/>
                </a:lnTo>
                <a:lnTo>
                  <a:pt x="590550" y="1080452"/>
                </a:lnTo>
                <a:lnTo>
                  <a:pt x="581977" y="1041323"/>
                </a:lnTo>
                <a:lnTo>
                  <a:pt x="574446" y="1016647"/>
                </a:lnTo>
                <a:lnTo>
                  <a:pt x="572427" y="1010005"/>
                </a:lnTo>
                <a:lnTo>
                  <a:pt x="552805" y="977125"/>
                </a:lnTo>
                <a:lnTo>
                  <a:pt x="548678" y="972248"/>
                </a:lnTo>
                <a:lnTo>
                  <a:pt x="545172" y="966660"/>
                </a:lnTo>
                <a:lnTo>
                  <a:pt x="542112" y="960894"/>
                </a:lnTo>
                <a:lnTo>
                  <a:pt x="539203" y="955154"/>
                </a:lnTo>
                <a:lnTo>
                  <a:pt x="536181" y="949655"/>
                </a:lnTo>
                <a:lnTo>
                  <a:pt x="532701" y="944676"/>
                </a:lnTo>
                <a:lnTo>
                  <a:pt x="529082" y="940206"/>
                </a:lnTo>
                <a:lnTo>
                  <a:pt x="526084" y="935977"/>
                </a:lnTo>
                <a:lnTo>
                  <a:pt x="524471" y="931735"/>
                </a:lnTo>
                <a:lnTo>
                  <a:pt x="524319" y="927442"/>
                </a:lnTo>
                <a:lnTo>
                  <a:pt x="525284" y="923353"/>
                </a:lnTo>
                <a:lnTo>
                  <a:pt x="549973" y="912799"/>
                </a:lnTo>
                <a:lnTo>
                  <a:pt x="556539" y="911758"/>
                </a:lnTo>
                <a:lnTo>
                  <a:pt x="561975" y="910678"/>
                </a:lnTo>
                <a:lnTo>
                  <a:pt x="566724" y="909802"/>
                </a:lnTo>
                <a:lnTo>
                  <a:pt x="571398" y="908532"/>
                </a:lnTo>
                <a:lnTo>
                  <a:pt x="576605" y="906310"/>
                </a:lnTo>
                <a:lnTo>
                  <a:pt x="582333" y="902842"/>
                </a:lnTo>
                <a:lnTo>
                  <a:pt x="588124" y="898575"/>
                </a:lnTo>
                <a:lnTo>
                  <a:pt x="593966" y="894029"/>
                </a:lnTo>
                <a:lnTo>
                  <a:pt x="599820" y="889698"/>
                </a:lnTo>
                <a:lnTo>
                  <a:pt x="605205" y="885469"/>
                </a:lnTo>
                <a:lnTo>
                  <a:pt x="610133" y="881278"/>
                </a:lnTo>
                <a:lnTo>
                  <a:pt x="615238" y="877735"/>
                </a:lnTo>
                <a:lnTo>
                  <a:pt x="621195" y="875423"/>
                </a:lnTo>
                <a:lnTo>
                  <a:pt x="628205" y="875093"/>
                </a:lnTo>
                <a:lnTo>
                  <a:pt x="635711" y="876287"/>
                </a:lnTo>
                <a:lnTo>
                  <a:pt x="643178" y="877773"/>
                </a:lnTo>
                <a:lnTo>
                  <a:pt x="650113" y="878281"/>
                </a:lnTo>
                <a:lnTo>
                  <a:pt x="684529" y="860640"/>
                </a:lnTo>
                <a:lnTo>
                  <a:pt x="685876" y="851712"/>
                </a:lnTo>
                <a:lnTo>
                  <a:pt x="684822" y="846963"/>
                </a:lnTo>
                <a:lnTo>
                  <a:pt x="682193" y="842467"/>
                </a:lnTo>
                <a:lnTo>
                  <a:pt x="677329" y="838644"/>
                </a:lnTo>
                <a:lnTo>
                  <a:pt x="670687" y="835342"/>
                </a:lnTo>
                <a:lnTo>
                  <a:pt x="663689" y="832027"/>
                </a:lnTo>
                <a:lnTo>
                  <a:pt x="657707" y="828179"/>
                </a:lnTo>
                <a:lnTo>
                  <a:pt x="653605" y="823582"/>
                </a:lnTo>
                <a:lnTo>
                  <a:pt x="650633" y="818692"/>
                </a:lnTo>
                <a:lnTo>
                  <a:pt x="647814" y="813930"/>
                </a:lnTo>
                <a:lnTo>
                  <a:pt x="644169" y="809739"/>
                </a:lnTo>
                <a:lnTo>
                  <a:pt x="639559" y="806450"/>
                </a:lnTo>
                <a:lnTo>
                  <a:pt x="634580" y="803859"/>
                </a:lnTo>
                <a:lnTo>
                  <a:pt x="629462" y="801674"/>
                </a:lnTo>
                <a:lnTo>
                  <a:pt x="624382" y="799604"/>
                </a:lnTo>
                <a:lnTo>
                  <a:pt x="619645" y="797534"/>
                </a:lnTo>
                <a:lnTo>
                  <a:pt x="615226" y="795705"/>
                </a:lnTo>
                <a:lnTo>
                  <a:pt x="610819" y="794321"/>
                </a:lnTo>
                <a:lnTo>
                  <a:pt x="606145" y="793635"/>
                </a:lnTo>
                <a:lnTo>
                  <a:pt x="601040" y="793940"/>
                </a:lnTo>
                <a:lnTo>
                  <a:pt x="595858" y="795070"/>
                </a:lnTo>
                <a:lnTo>
                  <a:pt x="591007" y="796442"/>
                </a:lnTo>
                <a:lnTo>
                  <a:pt x="586854" y="797521"/>
                </a:lnTo>
                <a:lnTo>
                  <a:pt x="584212" y="798042"/>
                </a:lnTo>
                <a:lnTo>
                  <a:pt x="582739" y="798309"/>
                </a:lnTo>
                <a:lnTo>
                  <a:pt x="581177" y="798639"/>
                </a:lnTo>
                <a:lnTo>
                  <a:pt x="578256" y="799338"/>
                </a:lnTo>
                <a:lnTo>
                  <a:pt x="573658" y="800430"/>
                </a:lnTo>
                <a:lnTo>
                  <a:pt x="568197" y="801751"/>
                </a:lnTo>
                <a:lnTo>
                  <a:pt x="562228" y="803287"/>
                </a:lnTo>
                <a:lnTo>
                  <a:pt x="556094" y="805040"/>
                </a:lnTo>
                <a:lnTo>
                  <a:pt x="550113" y="807097"/>
                </a:lnTo>
                <a:lnTo>
                  <a:pt x="544194" y="809371"/>
                </a:lnTo>
                <a:lnTo>
                  <a:pt x="538175" y="811618"/>
                </a:lnTo>
                <a:lnTo>
                  <a:pt x="500392" y="818667"/>
                </a:lnTo>
                <a:lnTo>
                  <a:pt x="494944" y="818324"/>
                </a:lnTo>
                <a:lnTo>
                  <a:pt x="489648" y="817702"/>
                </a:lnTo>
                <a:lnTo>
                  <a:pt x="484162" y="816965"/>
                </a:lnTo>
                <a:lnTo>
                  <a:pt x="478726" y="816355"/>
                </a:lnTo>
                <a:lnTo>
                  <a:pt x="441439" y="800595"/>
                </a:lnTo>
                <a:lnTo>
                  <a:pt x="411683" y="769937"/>
                </a:lnTo>
                <a:lnTo>
                  <a:pt x="402386" y="757491"/>
                </a:lnTo>
                <a:lnTo>
                  <a:pt x="398602" y="752525"/>
                </a:lnTo>
                <a:lnTo>
                  <a:pt x="380784" y="716978"/>
                </a:lnTo>
                <a:lnTo>
                  <a:pt x="373519" y="678027"/>
                </a:lnTo>
                <a:lnTo>
                  <a:pt x="372440" y="646849"/>
                </a:lnTo>
                <a:lnTo>
                  <a:pt x="372541" y="638848"/>
                </a:lnTo>
                <a:lnTo>
                  <a:pt x="372414" y="630897"/>
                </a:lnTo>
                <a:lnTo>
                  <a:pt x="371728" y="623506"/>
                </a:lnTo>
                <a:lnTo>
                  <a:pt x="370306" y="617372"/>
                </a:lnTo>
                <a:lnTo>
                  <a:pt x="368401" y="612254"/>
                </a:lnTo>
                <a:lnTo>
                  <a:pt x="366280" y="607237"/>
                </a:lnTo>
                <a:lnTo>
                  <a:pt x="364185" y="601433"/>
                </a:lnTo>
                <a:lnTo>
                  <a:pt x="362407" y="594867"/>
                </a:lnTo>
                <a:lnTo>
                  <a:pt x="360794" y="588137"/>
                </a:lnTo>
                <a:lnTo>
                  <a:pt x="358990" y="581164"/>
                </a:lnTo>
                <a:lnTo>
                  <a:pt x="343382" y="544829"/>
                </a:lnTo>
                <a:lnTo>
                  <a:pt x="318719" y="513245"/>
                </a:lnTo>
                <a:lnTo>
                  <a:pt x="280949" y="487248"/>
                </a:lnTo>
                <a:lnTo>
                  <a:pt x="251129" y="472147"/>
                </a:lnTo>
                <a:lnTo>
                  <a:pt x="244678" y="468985"/>
                </a:lnTo>
                <a:lnTo>
                  <a:pt x="213029" y="446531"/>
                </a:lnTo>
                <a:lnTo>
                  <a:pt x="188810" y="413003"/>
                </a:lnTo>
                <a:lnTo>
                  <a:pt x="188353" y="409613"/>
                </a:lnTo>
                <a:lnTo>
                  <a:pt x="187807" y="405853"/>
                </a:lnTo>
                <a:lnTo>
                  <a:pt x="169951" y="369785"/>
                </a:lnTo>
                <a:lnTo>
                  <a:pt x="152793" y="351104"/>
                </a:lnTo>
                <a:lnTo>
                  <a:pt x="147040" y="345376"/>
                </a:lnTo>
                <a:lnTo>
                  <a:pt x="141503" y="339991"/>
                </a:lnTo>
                <a:lnTo>
                  <a:pt x="136232" y="335203"/>
                </a:lnTo>
                <a:lnTo>
                  <a:pt x="131483" y="330492"/>
                </a:lnTo>
                <a:lnTo>
                  <a:pt x="119075" y="290449"/>
                </a:lnTo>
                <a:lnTo>
                  <a:pt x="118770" y="283552"/>
                </a:lnTo>
                <a:lnTo>
                  <a:pt x="118427" y="276301"/>
                </a:lnTo>
                <a:lnTo>
                  <a:pt x="118109" y="268897"/>
                </a:lnTo>
                <a:lnTo>
                  <a:pt x="117906" y="261556"/>
                </a:lnTo>
                <a:lnTo>
                  <a:pt x="117640" y="254177"/>
                </a:lnTo>
                <a:lnTo>
                  <a:pt x="110832" y="210324"/>
                </a:lnTo>
                <a:lnTo>
                  <a:pt x="104698" y="193217"/>
                </a:lnTo>
                <a:lnTo>
                  <a:pt x="101815" y="185165"/>
                </a:lnTo>
                <a:lnTo>
                  <a:pt x="99580" y="178142"/>
                </a:lnTo>
                <a:lnTo>
                  <a:pt x="97764" y="172046"/>
                </a:lnTo>
                <a:lnTo>
                  <a:pt x="95834" y="166204"/>
                </a:lnTo>
                <a:lnTo>
                  <a:pt x="93230" y="159981"/>
                </a:lnTo>
                <a:lnTo>
                  <a:pt x="89801" y="153441"/>
                </a:lnTo>
                <a:lnTo>
                  <a:pt x="85940" y="147078"/>
                </a:lnTo>
                <a:lnTo>
                  <a:pt x="81953" y="140804"/>
                </a:lnTo>
                <a:lnTo>
                  <a:pt x="78143" y="134531"/>
                </a:lnTo>
                <a:lnTo>
                  <a:pt x="74701" y="128816"/>
                </a:lnTo>
                <a:lnTo>
                  <a:pt x="71551" y="123723"/>
                </a:lnTo>
                <a:lnTo>
                  <a:pt x="68567" y="118389"/>
                </a:lnTo>
                <a:lnTo>
                  <a:pt x="65646" y="111937"/>
                </a:lnTo>
                <a:lnTo>
                  <a:pt x="62915" y="104317"/>
                </a:lnTo>
                <a:lnTo>
                  <a:pt x="60464" y="96164"/>
                </a:lnTo>
                <a:lnTo>
                  <a:pt x="55765" y="78955"/>
                </a:lnTo>
                <a:lnTo>
                  <a:pt x="53352" y="70154"/>
                </a:lnTo>
                <a:lnTo>
                  <a:pt x="51053" y="61417"/>
                </a:lnTo>
                <a:lnTo>
                  <a:pt x="48907" y="53073"/>
                </a:lnTo>
                <a:lnTo>
                  <a:pt x="46926" y="45465"/>
                </a:lnTo>
                <a:lnTo>
                  <a:pt x="45313" y="39065"/>
                </a:lnTo>
                <a:lnTo>
                  <a:pt x="44030" y="33794"/>
                </a:lnTo>
                <a:lnTo>
                  <a:pt x="42837" y="29171"/>
                </a:lnTo>
                <a:lnTo>
                  <a:pt x="35229" y="10667"/>
                </a:lnTo>
                <a:lnTo>
                  <a:pt x="33820" y="7835"/>
                </a:lnTo>
                <a:lnTo>
                  <a:pt x="25184" y="0"/>
                </a:lnTo>
                <a:lnTo>
                  <a:pt x="22809" y="25"/>
                </a:lnTo>
                <a:lnTo>
                  <a:pt x="4762" y="35458"/>
                </a:lnTo>
                <a:lnTo>
                  <a:pt x="0" y="77127"/>
                </a:lnTo>
                <a:lnTo>
                  <a:pt x="317" y="85788"/>
                </a:lnTo>
                <a:lnTo>
                  <a:pt x="1143" y="94234"/>
                </a:lnTo>
                <a:lnTo>
                  <a:pt x="2031" y="102438"/>
                </a:lnTo>
                <a:lnTo>
                  <a:pt x="2578" y="110362"/>
                </a:lnTo>
                <a:lnTo>
                  <a:pt x="2438" y="117500"/>
                </a:lnTo>
                <a:lnTo>
                  <a:pt x="1892" y="123786"/>
                </a:lnTo>
                <a:lnTo>
                  <a:pt x="1498" y="129857"/>
                </a:lnTo>
                <a:lnTo>
                  <a:pt x="1777" y="136321"/>
                </a:lnTo>
                <a:lnTo>
                  <a:pt x="3009" y="143179"/>
                </a:lnTo>
                <a:lnTo>
                  <a:pt x="4825" y="149923"/>
                </a:lnTo>
                <a:lnTo>
                  <a:pt x="6870" y="156489"/>
                </a:lnTo>
                <a:lnTo>
                  <a:pt x="8801" y="162813"/>
                </a:lnTo>
                <a:lnTo>
                  <a:pt x="10439" y="168427"/>
                </a:lnTo>
                <a:lnTo>
                  <a:pt x="11963" y="173316"/>
                </a:lnTo>
                <a:lnTo>
                  <a:pt x="13462" y="178092"/>
                </a:lnTo>
                <a:lnTo>
                  <a:pt x="15036" y="183324"/>
                </a:lnTo>
                <a:lnTo>
                  <a:pt x="16687" y="189179"/>
                </a:lnTo>
                <a:lnTo>
                  <a:pt x="18326" y="195173"/>
                </a:lnTo>
                <a:lnTo>
                  <a:pt x="19875" y="200888"/>
                </a:lnTo>
                <a:lnTo>
                  <a:pt x="21272" y="205917"/>
                </a:lnTo>
                <a:lnTo>
                  <a:pt x="22313" y="209727"/>
                </a:lnTo>
                <a:lnTo>
                  <a:pt x="23037" y="212547"/>
                </a:lnTo>
                <a:lnTo>
                  <a:pt x="23799" y="215036"/>
                </a:lnTo>
                <a:lnTo>
                  <a:pt x="24917" y="217855"/>
                </a:lnTo>
                <a:lnTo>
                  <a:pt x="26149" y="220522"/>
                </a:lnTo>
                <a:lnTo>
                  <a:pt x="27381" y="222796"/>
                </a:lnTo>
                <a:lnTo>
                  <a:pt x="29146" y="225717"/>
                </a:lnTo>
                <a:lnTo>
                  <a:pt x="31940" y="230314"/>
                </a:lnTo>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60" name="object 60"/>
          <p:cNvSpPr/>
          <p:nvPr/>
        </p:nvSpPr>
        <p:spPr>
          <a:xfrm>
            <a:off x="2188457" y="4063421"/>
            <a:ext cx="73727" cy="48846"/>
          </a:xfrm>
          <a:custGeom>
            <a:avLst/>
            <a:gdLst/>
            <a:ahLst/>
            <a:cxnLst/>
            <a:rect l="l" t="t" r="r" b="b"/>
            <a:pathLst>
              <a:path w="82943" h="55359">
                <a:moveTo>
                  <a:pt x="81064" y="20586"/>
                </a:moveTo>
                <a:lnTo>
                  <a:pt x="46608" y="76"/>
                </a:lnTo>
                <a:lnTo>
                  <a:pt x="41389" y="0"/>
                </a:lnTo>
                <a:lnTo>
                  <a:pt x="36004" y="317"/>
                </a:lnTo>
                <a:lnTo>
                  <a:pt x="698" y="18656"/>
                </a:lnTo>
                <a:lnTo>
                  <a:pt x="0" y="23329"/>
                </a:lnTo>
                <a:lnTo>
                  <a:pt x="419" y="28232"/>
                </a:lnTo>
                <a:lnTo>
                  <a:pt x="34696" y="53581"/>
                </a:lnTo>
                <a:lnTo>
                  <a:pt x="50393" y="55359"/>
                </a:lnTo>
                <a:lnTo>
                  <a:pt x="55067" y="55168"/>
                </a:lnTo>
                <a:lnTo>
                  <a:pt x="82943" y="35306"/>
                </a:lnTo>
                <a:lnTo>
                  <a:pt x="82880" y="32270"/>
                </a:lnTo>
                <a:lnTo>
                  <a:pt x="82880" y="29311"/>
                </a:lnTo>
                <a:lnTo>
                  <a:pt x="82664" y="26479"/>
                </a:lnTo>
                <a:lnTo>
                  <a:pt x="82092" y="23621"/>
                </a:lnTo>
                <a:lnTo>
                  <a:pt x="81064" y="20586"/>
                </a:lnTo>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61" name="object 61"/>
          <p:cNvSpPr/>
          <p:nvPr/>
        </p:nvSpPr>
        <p:spPr>
          <a:xfrm>
            <a:off x="2179052" y="2635376"/>
            <a:ext cx="130906" cy="64098"/>
          </a:xfrm>
          <a:custGeom>
            <a:avLst/>
            <a:gdLst/>
            <a:ahLst/>
            <a:cxnLst/>
            <a:rect l="l" t="t" r="r" b="b"/>
            <a:pathLst>
              <a:path w="147269" h="72644">
                <a:moveTo>
                  <a:pt x="95465" y="2298"/>
                </a:moveTo>
                <a:lnTo>
                  <a:pt x="90563" y="1892"/>
                </a:lnTo>
                <a:lnTo>
                  <a:pt x="85432" y="1219"/>
                </a:lnTo>
                <a:lnTo>
                  <a:pt x="79921" y="558"/>
                </a:lnTo>
                <a:lnTo>
                  <a:pt x="73837" y="215"/>
                </a:lnTo>
                <a:lnTo>
                  <a:pt x="67246" y="50"/>
                </a:lnTo>
                <a:lnTo>
                  <a:pt x="60413" y="0"/>
                </a:lnTo>
                <a:lnTo>
                  <a:pt x="53454" y="381"/>
                </a:lnTo>
                <a:lnTo>
                  <a:pt x="15557" y="16573"/>
                </a:lnTo>
                <a:lnTo>
                  <a:pt x="0" y="47371"/>
                </a:lnTo>
                <a:lnTo>
                  <a:pt x="1612" y="52374"/>
                </a:lnTo>
                <a:lnTo>
                  <a:pt x="38290" y="71704"/>
                </a:lnTo>
                <a:lnTo>
                  <a:pt x="54762" y="72644"/>
                </a:lnTo>
                <a:lnTo>
                  <a:pt x="63563" y="72072"/>
                </a:lnTo>
                <a:lnTo>
                  <a:pt x="103060" y="62229"/>
                </a:lnTo>
                <a:lnTo>
                  <a:pt x="138290" y="40093"/>
                </a:lnTo>
                <a:lnTo>
                  <a:pt x="147269" y="24460"/>
                </a:lnTo>
                <a:lnTo>
                  <a:pt x="147027" y="19596"/>
                </a:lnTo>
                <a:lnTo>
                  <a:pt x="114769" y="1358"/>
                </a:lnTo>
                <a:lnTo>
                  <a:pt x="110845" y="1524"/>
                </a:lnTo>
                <a:lnTo>
                  <a:pt x="107060" y="1689"/>
                </a:lnTo>
                <a:lnTo>
                  <a:pt x="103543" y="2006"/>
                </a:lnTo>
                <a:lnTo>
                  <a:pt x="99834" y="2273"/>
                </a:lnTo>
                <a:lnTo>
                  <a:pt x="95465" y="2298"/>
                </a:lnTo>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62" name="object 62"/>
          <p:cNvSpPr/>
          <p:nvPr/>
        </p:nvSpPr>
        <p:spPr>
          <a:xfrm>
            <a:off x="3722865" y="4036467"/>
            <a:ext cx="72057" cy="101939"/>
          </a:xfrm>
          <a:custGeom>
            <a:avLst/>
            <a:gdLst/>
            <a:ahLst/>
            <a:cxnLst/>
            <a:rect l="l" t="t" r="r" b="b"/>
            <a:pathLst>
              <a:path w="81064" h="115531">
                <a:moveTo>
                  <a:pt x="0" y="50825"/>
                </a:moveTo>
                <a:lnTo>
                  <a:pt x="20726" y="89700"/>
                </a:lnTo>
                <a:lnTo>
                  <a:pt x="47650" y="109778"/>
                </a:lnTo>
                <a:lnTo>
                  <a:pt x="51993" y="112153"/>
                </a:lnTo>
                <a:lnTo>
                  <a:pt x="56159" y="114376"/>
                </a:lnTo>
                <a:lnTo>
                  <a:pt x="60236" y="115531"/>
                </a:lnTo>
                <a:lnTo>
                  <a:pt x="64325" y="114719"/>
                </a:lnTo>
                <a:lnTo>
                  <a:pt x="81064" y="75996"/>
                </a:lnTo>
                <a:lnTo>
                  <a:pt x="80759" y="66560"/>
                </a:lnTo>
                <a:lnTo>
                  <a:pt x="79997" y="58127"/>
                </a:lnTo>
                <a:lnTo>
                  <a:pt x="78727" y="51409"/>
                </a:lnTo>
                <a:lnTo>
                  <a:pt x="76860" y="45948"/>
                </a:lnTo>
                <a:lnTo>
                  <a:pt x="74688" y="40995"/>
                </a:lnTo>
                <a:lnTo>
                  <a:pt x="72466" y="35788"/>
                </a:lnTo>
                <a:lnTo>
                  <a:pt x="50850" y="2298"/>
                </a:lnTo>
                <a:lnTo>
                  <a:pt x="41541" y="0"/>
                </a:lnTo>
                <a:lnTo>
                  <a:pt x="36588" y="63"/>
                </a:lnTo>
                <a:lnTo>
                  <a:pt x="7581" y="29019"/>
                </a:lnTo>
                <a:lnTo>
                  <a:pt x="5092" y="34023"/>
                </a:lnTo>
                <a:lnTo>
                  <a:pt x="2438" y="39154"/>
                </a:lnTo>
                <a:lnTo>
                  <a:pt x="469" y="44678"/>
                </a:lnTo>
                <a:lnTo>
                  <a:pt x="0" y="50825"/>
                </a:lnTo>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63" name="object 63"/>
          <p:cNvSpPr/>
          <p:nvPr/>
        </p:nvSpPr>
        <p:spPr>
          <a:xfrm>
            <a:off x="2019221" y="2089094"/>
            <a:ext cx="61332" cy="41539"/>
          </a:xfrm>
          <a:custGeom>
            <a:avLst/>
            <a:gdLst/>
            <a:ahLst/>
            <a:cxnLst/>
            <a:rect l="l" t="t" r="r" b="b"/>
            <a:pathLst>
              <a:path w="68999" h="47078">
                <a:moveTo>
                  <a:pt x="49009" y="50"/>
                </a:moveTo>
                <a:lnTo>
                  <a:pt x="68999" y="14160"/>
                </a:lnTo>
                <a:lnTo>
                  <a:pt x="68287" y="18224"/>
                </a:lnTo>
                <a:lnTo>
                  <a:pt x="38811" y="43408"/>
                </a:lnTo>
                <a:lnTo>
                  <a:pt x="25895" y="47078"/>
                </a:lnTo>
                <a:lnTo>
                  <a:pt x="21869" y="47040"/>
                </a:lnTo>
                <a:lnTo>
                  <a:pt x="0" y="25476"/>
                </a:lnTo>
                <a:lnTo>
                  <a:pt x="1155" y="22593"/>
                </a:lnTo>
                <a:lnTo>
                  <a:pt x="27965" y="5905"/>
                </a:lnTo>
                <a:lnTo>
                  <a:pt x="30238" y="5232"/>
                </a:lnTo>
                <a:lnTo>
                  <a:pt x="34137" y="3911"/>
                </a:lnTo>
                <a:lnTo>
                  <a:pt x="38938" y="2273"/>
                </a:lnTo>
                <a:lnTo>
                  <a:pt x="44094" y="812"/>
                </a:lnTo>
                <a:lnTo>
                  <a:pt x="49009" y="50"/>
                </a:lnTo>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64" name="object 64"/>
          <p:cNvSpPr/>
          <p:nvPr/>
        </p:nvSpPr>
        <p:spPr>
          <a:xfrm>
            <a:off x="2930539" y="2301273"/>
            <a:ext cx="223644" cy="186376"/>
          </a:xfrm>
          <a:custGeom>
            <a:avLst/>
            <a:gdLst/>
            <a:ahLst/>
            <a:cxnLst/>
            <a:rect l="l" t="t" r="r" b="b"/>
            <a:pathLst>
              <a:path w="251599" h="211226">
                <a:moveTo>
                  <a:pt x="122262" y="21336"/>
                </a:moveTo>
                <a:lnTo>
                  <a:pt x="165773" y="6146"/>
                </a:lnTo>
                <a:lnTo>
                  <a:pt x="206590" y="0"/>
                </a:lnTo>
                <a:lnTo>
                  <a:pt x="213740" y="241"/>
                </a:lnTo>
                <a:lnTo>
                  <a:pt x="250761" y="19596"/>
                </a:lnTo>
                <a:lnTo>
                  <a:pt x="251599" y="24917"/>
                </a:lnTo>
                <a:lnTo>
                  <a:pt x="250202" y="30467"/>
                </a:lnTo>
                <a:lnTo>
                  <a:pt x="214744" y="58153"/>
                </a:lnTo>
                <a:lnTo>
                  <a:pt x="193852" y="67310"/>
                </a:lnTo>
                <a:lnTo>
                  <a:pt x="183464" y="71983"/>
                </a:lnTo>
                <a:lnTo>
                  <a:pt x="173608" y="76619"/>
                </a:lnTo>
                <a:lnTo>
                  <a:pt x="164249" y="80962"/>
                </a:lnTo>
                <a:lnTo>
                  <a:pt x="155435" y="85369"/>
                </a:lnTo>
                <a:lnTo>
                  <a:pt x="123240" y="110655"/>
                </a:lnTo>
                <a:lnTo>
                  <a:pt x="117716" y="116039"/>
                </a:lnTo>
                <a:lnTo>
                  <a:pt x="98272" y="144386"/>
                </a:lnTo>
                <a:lnTo>
                  <a:pt x="95948" y="150520"/>
                </a:lnTo>
                <a:lnTo>
                  <a:pt x="69761" y="185153"/>
                </a:lnTo>
                <a:lnTo>
                  <a:pt x="31851" y="209334"/>
                </a:lnTo>
                <a:lnTo>
                  <a:pt x="20967" y="211226"/>
                </a:lnTo>
                <a:lnTo>
                  <a:pt x="16700" y="210667"/>
                </a:lnTo>
                <a:lnTo>
                  <a:pt x="444" y="175526"/>
                </a:lnTo>
                <a:lnTo>
                  <a:pt x="0" y="168973"/>
                </a:lnTo>
                <a:lnTo>
                  <a:pt x="317" y="163055"/>
                </a:lnTo>
                <a:lnTo>
                  <a:pt x="1358" y="157467"/>
                </a:lnTo>
                <a:lnTo>
                  <a:pt x="3073" y="151904"/>
                </a:lnTo>
                <a:lnTo>
                  <a:pt x="5854" y="146799"/>
                </a:lnTo>
                <a:lnTo>
                  <a:pt x="9525" y="142316"/>
                </a:lnTo>
                <a:lnTo>
                  <a:pt x="13169" y="137769"/>
                </a:lnTo>
                <a:lnTo>
                  <a:pt x="15849" y="132435"/>
                </a:lnTo>
                <a:lnTo>
                  <a:pt x="17056" y="126263"/>
                </a:lnTo>
                <a:lnTo>
                  <a:pt x="17310" y="119799"/>
                </a:lnTo>
                <a:lnTo>
                  <a:pt x="17233" y="113144"/>
                </a:lnTo>
                <a:lnTo>
                  <a:pt x="17437" y="106476"/>
                </a:lnTo>
                <a:lnTo>
                  <a:pt x="17564" y="99796"/>
                </a:lnTo>
                <a:lnTo>
                  <a:pt x="17449" y="93256"/>
                </a:lnTo>
                <a:lnTo>
                  <a:pt x="17983" y="87160"/>
                </a:lnTo>
                <a:lnTo>
                  <a:pt x="20065" y="81800"/>
                </a:lnTo>
                <a:lnTo>
                  <a:pt x="24066" y="77685"/>
                </a:lnTo>
                <a:lnTo>
                  <a:pt x="29387" y="74637"/>
                </a:lnTo>
                <a:lnTo>
                  <a:pt x="35382" y="72072"/>
                </a:lnTo>
                <a:lnTo>
                  <a:pt x="41440" y="69354"/>
                </a:lnTo>
                <a:lnTo>
                  <a:pt x="47256" y="66700"/>
                </a:lnTo>
                <a:lnTo>
                  <a:pt x="53009" y="64414"/>
                </a:lnTo>
                <a:lnTo>
                  <a:pt x="58851" y="62001"/>
                </a:lnTo>
                <a:lnTo>
                  <a:pt x="93624" y="38773"/>
                </a:lnTo>
                <a:lnTo>
                  <a:pt x="98005" y="35166"/>
                </a:lnTo>
                <a:lnTo>
                  <a:pt x="102120" y="31851"/>
                </a:lnTo>
                <a:lnTo>
                  <a:pt x="106362" y="28867"/>
                </a:lnTo>
                <a:lnTo>
                  <a:pt x="110083" y="26619"/>
                </a:lnTo>
                <a:lnTo>
                  <a:pt x="113195" y="25031"/>
                </a:lnTo>
                <a:lnTo>
                  <a:pt x="116865" y="23482"/>
                </a:lnTo>
                <a:lnTo>
                  <a:pt x="122262" y="21336"/>
                </a:lnTo>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65" name="object 65"/>
          <p:cNvSpPr/>
          <p:nvPr/>
        </p:nvSpPr>
        <p:spPr>
          <a:xfrm>
            <a:off x="4255834" y="3791291"/>
            <a:ext cx="105924" cy="81567"/>
          </a:xfrm>
          <a:custGeom>
            <a:avLst/>
            <a:gdLst/>
            <a:ahLst/>
            <a:cxnLst/>
            <a:rect l="l" t="t" r="r" b="b"/>
            <a:pathLst>
              <a:path w="119164" h="92443">
                <a:moveTo>
                  <a:pt x="80022" y="2527"/>
                </a:moveTo>
                <a:lnTo>
                  <a:pt x="85851" y="1257"/>
                </a:lnTo>
                <a:lnTo>
                  <a:pt x="91046" y="393"/>
                </a:lnTo>
                <a:lnTo>
                  <a:pt x="95872" y="0"/>
                </a:lnTo>
                <a:lnTo>
                  <a:pt x="100622" y="190"/>
                </a:lnTo>
                <a:lnTo>
                  <a:pt x="119164" y="21628"/>
                </a:lnTo>
                <a:lnTo>
                  <a:pt x="118579" y="27203"/>
                </a:lnTo>
                <a:lnTo>
                  <a:pt x="99098" y="59956"/>
                </a:lnTo>
                <a:lnTo>
                  <a:pt x="61480" y="84962"/>
                </a:lnTo>
                <a:lnTo>
                  <a:pt x="33451" y="92443"/>
                </a:lnTo>
                <a:lnTo>
                  <a:pt x="29044" y="92176"/>
                </a:lnTo>
                <a:lnTo>
                  <a:pt x="368" y="66014"/>
                </a:lnTo>
                <a:lnTo>
                  <a:pt x="0" y="60579"/>
                </a:lnTo>
                <a:lnTo>
                  <a:pt x="330" y="55054"/>
                </a:lnTo>
                <a:lnTo>
                  <a:pt x="25146" y="22694"/>
                </a:lnTo>
                <a:lnTo>
                  <a:pt x="53174" y="11087"/>
                </a:lnTo>
                <a:lnTo>
                  <a:pt x="59918" y="8737"/>
                </a:lnTo>
                <a:lnTo>
                  <a:pt x="66789" y="6375"/>
                </a:lnTo>
                <a:lnTo>
                  <a:pt x="73571" y="4241"/>
                </a:lnTo>
                <a:lnTo>
                  <a:pt x="80022" y="2527"/>
                </a:lnTo>
              </a:path>
            </a:pathLst>
          </a:custGeom>
          <a:ln w="914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66" name="object 66"/>
          <p:cNvSpPr/>
          <p:nvPr/>
        </p:nvSpPr>
        <p:spPr>
          <a:xfrm>
            <a:off x="4216638" y="3468766"/>
            <a:ext cx="47074" cy="28137"/>
          </a:xfrm>
          <a:custGeom>
            <a:avLst/>
            <a:gdLst/>
            <a:ahLst/>
            <a:cxnLst/>
            <a:rect l="l" t="t" r="r" b="b"/>
            <a:pathLst>
              <a:path w="52958" h="31889">
                <a:moveTo>
                  <a:pt x="42303" y="2209"/>
                </a:moveTo>
                <a:lnTo>
                  <a:pt x="52958" y="17360"/>
                </a:lnTo>
                <a:lnTo>
                  <a:pt x="52603" y="20980"/>
                </a:lnTo>
                <a:lnTo>
                  <a:pt x="29603" y="31889"/>
                </a:lnTo>
                <a:lnTo>
                  <a:pt x="25996" y="31496"/>
                </a:lnTo>
                <a:lnTo>
                  <a:pt x="22580" y="30873"/>
                </a:lnTo>
                <a:lnTo>
                  <a:pt x="19354" y="30238"/>
                </a:lnTo>
                <a:lnTo>
                  <a:pt x="16484" y="29819"/>
                </a:lnTo>
                <a:lnTo>
                  <a:pt x="0" y="13500"/>
                </a:lnTo>
                <a:lnTo>
                  <a:pt x="558" y="11087"/>
                </a:lnTo>
                <a:lnTo>
                  <a:pt x="14414" y="3759"/>
                </a:lnTo>
                <a:lnTo>
                  <a:pt x="17652" y="2578"/>
                </a:lnTo>
                <a:lnTo>
                  <a:pt x="20777" y="1460"/>
                </a:lnTo>
                <a:lnTo>
                  <a:pt x="23990" y="596"/>
                </a:lnTo>
                <a:lnTo>
                  <a:pt x="27457" y="126"/>
                </a:lnTo>
                <a:lnTo>
                  <a:pt x="31216" y="0"/>
                </a:lnTo>
                <a:lnTo>
                  <a:pt x="35064" y="165"/>
                </a:lnTo>
                <a:lnTo>
                  <a:pt x="38823" y="825"/>
                </a:lnTo>
                <a:lnTo>
                  <a:pt x="42303" y="2209"/>
                </a:lnTo>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67" name="object 67"/>
          <p:cNvSpPr/>
          <p:nvPr/>
        </p:nvSpPr>
        <p:spPr>
          <a:xfrm>
            <a:off x="4139423" y="3696663"/>
            <a:ext cx="71176" cy="30872"/>
          </a:xfrm>
          <a:custGeom>
            <a:avLst/>
            <a:gdLst/>
            <a:ahLst/>
            <a:cxnLst/>
            <a:rect l="l" t="t" r="r" b="b"/>
            <a:pathLst>
              <a:path w="80073" h="34988">
                <a:moveTo>
                  <a:pt x="65138" y="3530"/>
                </a:moveTo>
                <a:lnTo>
                  <a:pt x="80073" y="20231"/>
                </a:lnTo>
                <a:lnTo>
                  <a:pt x="79451" y="23012"/>
                </a:lnTo>
                <a:lnTo>
                  <a:pt x="60820" y="34988"/>
                </a:lnTo>
                <a:lnTo>
                  <a:pt x="56896" y="34582"/>
                </a:lnTo>
                <a:lnTo>
                  <a:pt x="53390" y="33908"/>
                </a:lnTo>
                <a:lnTo>
                  <a:pt x="50698" y="32816"/>
                </a:lnTo>
                <a:lnTo>
                  <a:pt x="48653" y="31267"/>
                </a:lnTo>
                <a:lnTo>
                  <a:pt x="46697" y="29667"/>
                </a:lnTo>
                <a:lnTo>
                  <a:pt x="44272" y="28447"/>
                </a:lnTo>
                <a:lnTo>
                  <a:pt x="41338" y="27800"/>
                </a:lnTo>
                <a:lnTo>
                  <a:pt x="38252" y="27495"/>
                </a:lnTo>
                <a:lnTo>
                  <a:pt x="35051" y="27343"/>
                </a:lnTo>
                <a:lnTo>
                  <a:pt x="31762" y="27152"/>
                </a:lnTo>
                <a:lnTo>
                  <a:pt x="28473" y="26936"/>
                </a:lnTo>
                <a:lnTo>
                  <a:pt x="25260" y="26796"/>
                </a:lnTo>
                <a:lnTo>
                  <a:pt x="22098" y="26631"/>
                </a:lnTo>
                <a:lnTo>
                  <a:pt x="8305" y="24549"/>
                </a:lnTo>
                <a:lnTo>
                  <a:pt x="6210" y="24180"/>
                </a:lnTo>
                <a:lnTo>
                  <a:pt x="0" y="12865"/>
                </a:lnTo>
                <a:lnTo>
                  <a:pt x="762" y="9740"/>
                </a:lnTo>
                <a:lnTo>
                  <a:pt x="15176" y="0"/>
                </a:lnTo>
                <a:lnTo>
                  <a:pt x="18796" y="88"/>
                </a:lnTo>
                <a:lnTo>
                  <a:pt x="22644" y="457"/>
                </a:lnTo>
                <a:lnTo>
                  <a:pt x="26835" y="660"/>
                </a:lnTo>
                <a:lnTo>
                  <a:pt x="31203" y="533"/>
                </a:lnTo>
                <a:lnTo>
                  <a:pt x="35623" y="330"/>
                </a:lnTo>
                <a:lnTo>
                  <a:pt x="40208" y="228"/>
                </a:lnTo>
                <a:lnTo>
                  <a:pt x="45072" y="406"/>
                </a:lnTo>
                <a:lnTo>
                  <a:pt x="50241" y="812"/>
                </a:lnTo>
                <a:lnTo>
                  <a:pt x="55511" y="1371"/>
                </a:lnTo>
                <a:lnTo>
                  <a:pt x="60579" y="2235"/>
                </a:lnTo>
                <a:lnTo>
                  <a:pt x="65138" y="3530"/>
                </a:lnTo>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68" name="object 68"/>
          <p:cNvSpPr/>
          <p:nvPr/>
        </p:nvSpPr>
        <p:spPr>
          <a:xfrm>
            <a:off x="4346906" y="2620294"/>
            <a:ext cx="63781" cy="171360"/>
          </a:xfrm>
          <a:custGeom>
            <a:avLst/>
            <a:gdLst/>
            <a:ahLst/>
            <a:cxnLst/>
            <a:rect l="l" t="t" r="r" b="b"/>
            <a:pathLst>
              <a:path w="71754" h="194208">
                <a:moveTo>
                  <a:pt x="17322" y="79006"/>
                </a:moveTo>
                <a:lnTo>
                  <a:pt x="17576" y="73812"/>
                </a:lnTo>
                <a:lnTo>
                  <a:pt x="17348" y="69126"/>
                </a:lnTo>
                <a:lnTo>
                  <a:pt x="16852" y="64515"/>
                </a:lnTo>
                <a:lnTo>
                  <a:pt x="16306" y="59524"/>
                </a:lnTo>
                <a:lnTo>
                  <a:pt x="15557" y="54279"/>
                </a:lnTo>
                <a:lnTo>
                  <a:pt x="14604" y="49098"/>
                </a:lnTo>
                <a:lnTo>
                  <a:pt x="13779" y="43878"/>
                </a:lnTo>
                <a:lnTo>
                  <a:pt x="13449" y="38493"/>
                </a:lnTo>
                <a:lnTo>
                  <a:pt x="13588" y="33045"/>
                </a:lnTo>
                <a:lnTo>
                  <a:pt x="14046" y="27724"/>
                </a:lnTo>
                <a:lnTo>
                  <a:pt x="38049" y="0"/>
                </a:lnTo>
                <a:lnTo>
                  <a:pt x="42989" y="279"/>
                </a:lnTo>
                <a:lnTo>
                  <a:pt x="58775" y="29819"/>
                </a:lnTo>
                <a:lnTo>
                  <a:pt x="58216" y="35572"/>
                </a:lnTo>
                <a:lnTo>
                  <a:pt x="57365" y="41490"/>
                </a:lnTo>
                <a:lnTo>
                  <a:pt x="56959" y="47853"/>
                </a:lnTo>
                <a:lnTo>
                  <a:pt x="62890" y="87718"/>
                </a:lnTo>
                <a:lnTo>
                  <a:pt x="65303" y="93903"/>
                </a:lnTo>
                <a:lnTo>
                  <a:pt x="67348" y="100304"/>
                </a:lnTo>
                <a:lnTo>
                  <a:pt x="68961" y="106730"/>
                </a:lnTo>
                <a:lnTo>
                  <a:pt x="70307" y="112902"/>
                </a:lnTo>
                <a:lnTo>
                  <a:pt x="71272" y="119011"/>
                </a:lnTo>
                <a:lnTo>
                  <a:pt x="71754" y="125234"/>
                </a:lnTo>
                <a:lnTo>
                  <a:pt x="71754" y="131267"/>
                </a:lnTo>
                <a:lnTo>
                  <a:pt x="58178" y="173266"/>
                </a:lnTo>
                <a:lnTo>
                  <a:pt x="27812" y="194208"/>
                </a:lnTo>
                <a:lnTo>
                  <a:pt x="22720" y="193763"/>
                </a:lnTo>
                <a:lnTo>
                  <a:pt x="1892" y="161302"/>
                </a:lnTo>
                <a:lnTo>
                  <a:pt x="977" y="157289"/>
                </a:lnTo>
                <a:lnTo>
                  <a:pt x="279" y="153708"/>
                </a:lnTo>
                <a:lnTo>
                  <a:pt x="0" y="149961"/>
                </a:lnTo>
                <a:lnTo>
                  <a:pt x="342" y="145465"/>
                </a:lnTo>
                <a:lnTo>
                  <a:pt x="1562" y="140106"/>
                </a:lnTo>
                <a:lnTo>
                  <a:pt x="3454" y="134340"/>
                </a:lnTo>
                <a:lnTo>
                  <a:pt x="5562" y="128435"/>
                </a:lnTo>
                <a:lnTo>
                  <a:pt x="7391" y="122618"/>
                </a:lnTo>
                <a:lnTo>
                  <a:pt x="8750" y="117284"/>
                </a:lnTo>
                <a:lnTo>
                  <a:pt x="9867" y="112382"/>
                </a:lnTo>
                <a:lnTo>
                  <a:pt x="10922" y="107467"/>
                </a:lnTo>
                <a:lnTo>
                  <a:pt x="12103" y="102108"/>
                </a:lnTo>
                <a:lnTo>
                  <a:pt x="13550" y="96329"/>
                </a:lnTo>
                <a:lnTo>
                  <a:pt x="15087" y="90487"/>
                </a:lnTo>
                <a:lnTo>
                  <a:pt x="16446" y="84683"/>
                </a:lnTo>
                <a:lnTo>
                  <a:pt x="17322" y="79006"/>
                </a:lnTo>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69" name="object 69"/>
          <p:cNvSpPr/>
          <p:nvPr/>
        </p:nvSpPr>
        <p:spPr>
          <a:xfrm>
            <a:off x="4137506" y="2867452"/>
            <a:ext cx="90209" cy="50527"/>
          </a:xfrm>
          <a:custGeom>
            <a:avLst/>
            <a:gdLst/>
            <a:ahLst/>
            <a:cxnLst/>
            <a:rect l="l" t="t" r="r" b="b"/>
            <a:pathLst>
              <a:path w="101485" h="57264">
                <a:moveTo>
                  <a:pt x="84924" y="1092"/>
                </a:moveTo>
                <a:lnTo>
                  <a:pt x="89814" y="406"/>
                </a:lnTo>
                <a:lnTo>
                  <a:pt x="94513" y="0"/>
                </a:lnTo>
                <a:lnTo>
                  <a:pt x="98399" y="279"/>
                </a:lnTo>
                <a:lnTo>
                  <a:pt x="100825" y="1625"/>
                </a:lnTo>
                <a:lnTo>
                  <a:pt x="101485" y="4279"/>
                </a:lnTo>
                <a:lnTo>
                  <a:pt x="100710" y="7950"/>
                </a:lnTo>
                <a:lnTo>
                  <a:pt x="73063" y="37084"/>
                </a:lnTo>
                <a:lnTo>
                  <a:pt x="38988" y="51943"/>
                </a:lnTo>
                <a:lnTo>
                  <a:pt x="33032" y="53263"/>
                </a:lnTo>
                <a:lnTo>
                  <a:pt x="7823" y="57264"/>
                </a:lnTo>
                <a:lnTo>
                  <a:pt x="4800" y="56769"/>
                </a:lnTo>
                <a:lnTo>
                  <a:pt x="2539" y="55333"/>
                </a:lnTo>
                <a:lnTo>
                  <a:pt x="939" y="52793"/>
                </a:lnTo>
                <a:lnTo>
                  <a:pt x="0" y="49428"/>
                </a:lnTo>
                <a:lnTo>
                  <a:pt x="76" y="45567"/>
                </a:lnTo>
                <a:lnTo>
                  <a:pt x="30403" y="19621"/>
                </a:lnTo>
                <a:lnTo>
                  <a:pt x="64592" y="7061"/>
                </a:lnTo>
                <a:lnTo>
                  <a:pt x="70053" y="5232"/>
                </a:lnTo>
                <a:lnTo>
                  <a:pt x="75209" y="3517"/>
                </a:lnTo>
                <a:lnTo>
                  <a:pt x="80137" y="2082"/>
                </a:lnTo>
                <a:lnTo>
                  <a:pt x="84924" y="1092"/>
                </a:lnTo>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70" name="object 70"/>
          <p:cNvSpPr/>
          <p:nvPr/>
        </p:nvSpPr>
        <p:spPr>
          <a:xfrm>
            <a:off x="1501749" y="3881003"/>
            <a:ext cx="476944" cy="730219"/>
          </a:xfrm>
          <a:custGeom>
            <a:avLst/>
            <a:gdLst/>
            <a:ahLst/>
            <a:cxnLst/>
            <a:rect l="l" t="t" r="r" b="b"/>
            <a:pathLst>
              <a:path w="536562" h="827582">
                <a:moveTo>
                  <a:pt x="1714" y="598106"/>
                </a:moveTo>
                <a:lnTo>
                  <a:pt x="774" y="595210"/>
                </a:lnTo>
                <a:lnTo>
                  <a:pt x="38" y="591794"/>
                </a:lnTo>
                <a:lnTo>
                  <a:pt x="0" y="587959"/>
                </a:lnTo>
                <a:lnTo>
                  <a:pt x="1193" y="583819"/>
                </a:lnTo>
                <a:lnTo>
                  <a:pt x="29425" y="554837"/>
                </a:lnTo>
                <a:lnTo>
                  <a:pt x="71386" y="535965"/>
                </a:lnTo>
                <a:lnTo>
                  <a:pt x="87731" y="532993"/>
                </a:lnTo>
                <a:lnTo>
                  <a:pt x="95046" y="531406"/>
                </a:lnTo>
                <a:lnTo>
                  <a:pt x="101142" y="529628"/>
                </a:lnTo>
                <a:lnTo>
                  <a:pt x="106159" y="527900"/>
                </a:lnTo>
                <a:lnTo>
                  <a:pt x="110642" y="526110"/>
                </a:lnTo>
                <a:lnTo>
                  <a:pt x="115125" y="524141"/>
                </a:lnTo>
                <a:lnTo>
                  <a:pt x="119621" y="522274"/>
                </a:lnTo>
                <a:lnTo>
                  <a:pt x="135128" y="500354"/>
                </a:lnTo>
                <a:lnTo>
                  <a:pt x="136258" y="495579"/>
                </a:lnTo>
                <a:lnTo>
                  <a:pt x="137566" y="492137"/>
                </a:lnTo>
                <a:lnTo>
                  <a:pt x="138798" y="489597"/>
                </a:lnTo>
                <a:lnTo>
                  <a:pt x="139865" y="486867"/>
                </a:lnTo>
                <a:lnTo>
                  <a:pt x="140690" y="482866"/>
                </a:lnTo>
                <a:lnTo>
                  <a:pt x="141033" y="477342"/>
                </a:lnTo>
                <a:lnTo>
                  <a:pt x="140969" y="471042"/>
                </a:lnTo>
                <a:lnTo>
                  <a:pt x="140969" y="464286"/>
                </a:lnTo>
                <a:lnTo>
                  <a:pt x="150304" y="425221"/>
                </a:lnTo>
                <a:lnTo>
                  <a:pt x="156057" y="415404"/>
                </a:lnTo>
                <a:lnTo>
                  <a:pt x="158470" y="410692"/>
                </a:lnTo>
                <a:lnTo>
                  <a:pt x="163918" y="385991"/>
                </a:lnTo>
                <a:lnTo>
                  <a:pt x="163423" y="382028"/>
                </a:lnTo>
                <a:lnTo>
                  <a:pt x="138874" y="360997"/>
                </a:lnTo>
                <a:lnTo>
                  <a:pt x="132664" y="358330"/>
                </a:lnTo>
                <a:lnTo>
                  <a:pt x="99009" y="333247"/>
                </a:lnTo>
                <a:lnTo>
                  <a:pt x="83134" y="298208"/>
                </a:lnTo>
                <a:lnTo>
                  <a:pt x="81775" y="286892"/>
                </a:lnTo>
                <a:lnTo>
                  <a:pt x="81889" y="281508"/>
                </a:lnTo>
                <a:lnTo>
                  <a:pt x="82486" y="276186"/>
                </a:lnTo>
                <a:lnTo>
                  <a:pt x="83515" y="270725"/>
                </a:lnTo>
                <a:lnTo>
                  <a:pt x="85267" y="265810"/>
                </a:lnTo>
                <a:lnTo>
                  <a:pt x="87617" y="261467"/>
                </a:lnTo>
                <a:lnTo>
                  <a:pt x="89941" y="256565"/>
                </a:lnTo>
                <a:lnTo>
                  <a:pt x="91617" y="249961"/>
                </a:lnTo>
                <a:lnTo>
                  <a:pt x="92633" y="241198"/>
                </a:lnTo>
                <a:lnTo>
                  <a:pt x="93243" y="231178"/>
                </a:lnTo>
                <a:lnTo>
                  <a:pt x="93167" y="220814"/>
                </a:lnTo>
                <a:lnTo>
                  <a:pt x="92163" y="211010"/>
                </a:lnTo>
                <a:lnTo>
                  <a:pt x="89954" y="202463"/>
                </a:lnTo>
                <a:lnTo>
                  <a:pt x="86791" y="194843"/>
                </a:lnTo>
                <a:lnTo>
                  <a:pt x="83197" y="187451"/>
                </a:lnTo>
                <a:lnTo>
                  <a:pt x="79679" y="179590"/>
                </a:lnTo>
                <a:lnTo>
                  <a:pt x="75971" y="171450"/>
                </a:lnTo>
                <a:lnTo>
                  <a:pt x="72059" y="163525"/>
                </a:lnTo>
                <a:lnTo>
                  <a:pt x="68757" y="155651"/>
                </a:lnTo>
                <a:lnTo>
                  <a:pt x="66929" y="147650"/>
                </a:lnTo>
                <a:lnTo>
                  <a:pt x="66890" y="139471"/>
                </a:lnTo>
                <a:lnTo>
                  <a:pt x="68186" y="131457"/>
                </a:lnTo>
                <a:lnTo>
                  <a:pt x="95745" y="103682"/>
                </a:lnTo>
                <a:lnTo>
                  <a:pt x="99694" y="103047"/>
                </a:lnTo>
                <a:lnTo>
                  <a:pt x="103835" y="103301"/>
                </a:lnTo>
                <a:lnTo>
                  <a:pt x="108661" y="104559"/>
                </a:lnTo>
                <a:lnTo>
                  <a:pt x="114134" y="107162"/>
                </a:lnTo>
                <a:lnTo>
                  <a:pt x="119887" y="110870"/>
                </a:lnTo>
                <a:lnTo>
                  <a:pt x="125882" y="114998"/>
                </a:lnTo>
                <a:lnTo>
                  <a:pt x="132105" y="118846"/>
                </a:lnTo>
                <a:lnTo>
                  <a:pt x="168998" y="132676"/>
                </a:lnTo>
                <a:lnTo>
                  <a:pt x="174802" y="132638"/>
                </a:lnTo>
                <a:lnTo>
                  <a:pt x="180555" y="132626"/>
                </a:lnTo>
                <a:lnTo>
                  <a:pt x="185978" y="132486"/>
                </a:lnTo>
                <a:lnTo>
                  <a:pt x="190931" y="132067"/>
                </a:lnTo>
                <a:lnTo>
                  <a:pt x="195770" y="131800"/>
                </a:lnTo>
                <a:lnTo>
                  <a:pt x="235216" y="149618"/>
                </a:lnTo>
                <a:lnTo>
                  <a:pt x="251231" y="175056"/>
                </a:lnTo>
                <a:lnTo>
                  <a:pt x="251142" y="178752"/>
                </a:lnTo>
                <a:lnTo>
                  <a:pt x="250977" y="182194"/>
                </a:lnTo>
                <a:lnTo>
                  <a:pt x="251663" y="185356"/>
                </a:lnTo>
                <a:lnTo>
                  <a:pt x="265899" y="194906"/>
                </a:lnTo>
                <a:lnTo>
                  <a:pt x="268224" y="193890"/>
                </a:lnTo>
                <a:lnTo>
                  <a:pt x="270421" y="191325"/>
                </a:lnTo>
                <a:lnTo>
                  <a:pt x="272313" y="186804"/>
                </a:lnTo>
                <a:lnTo>
                  <a:pt x="273926" y="180784"/>
                </a:lnTo>
                <a:lnTo>
                  <a:pt x="275475" y="174066"/>
                </a:lnTo>
                <a:lnTo>
                  <a:pt x="277215" y="167449"/>
                </a:lnTo>
                <a:lnTo>
                  <a:pt x="279450" y="161226"/>
                </a:lnTo>
                <a:lnTo>
                  <a:pt x="281927" y="155168"/>
                </a:lnTo>
                <a:lnTo>
                  <a:pt x="283997" y="149212"/>
                </a:lnTo>
                <a:lnTo>
                  <a:pt x="285051" y="143306"/>
                </a:lnTo>
                <a:lnTo>
                  <a:pt x="285115" y="137782"/>
                </a:lnTo>
                <a:lnTo>
                  <a:pt x="284454" y="132740"/>
                </a:lnTo>
                <a:lnTo>
                  <a:pt x="262915" y="106324"/>
                </a:lnTo>
                <a:lnTo>
                  <a:pt x="257200" y="100977"/>
                </a:lnTo>
                <a:lnTo>
                  <a:pt x="234784" y="63220"/>
                </a:lnTo>
                <a:lnTo>
                  <a:pt x="233260" y="56565"/>
                </a:lnTo>
                <a:lnTo>
                  <a:pt x="231584" y="49618"/>
                </a:lnTo>
                <a:lnTo>
                  <a:pt x="230022" y="42633"/>
                </a:lnTo>
                <a:lnTo>
                  <a:pt x="228981" y="35788"/>
                </a:lnTo>
                <a:lnTo>
                  <a:pt x="228854" y="29298"/>
                </a:lnTo>
                <a:lnTo>
                  <a:pt x="229882" y="23317"/>
                </a:lnTo>
                <a:lnTo>
                  <a:pt x="254038" y="0"/>
                </a:lnTo>
                <a:lnTo>
                  <a:pt x="258051" y="355"/>
                </a:lnTo>
                <a:lnTo>
                  <a:pt x="277304" y="38265"/>
                </a:lnTo>
                <a:lnTo>
                  <a:pt x="277279" y="45592"/>
                </a:lnTo>
                <a:lnTo>
                  <a:pt x="277304" y="52692"/>
                </a:lnTo>
                <a:lnTo>
                  <a:pt x="277329" y="59194"/>
                </a:lnTo>
                <a:lnTo>
                  <a:pt x="276974" y="70827"/>
                </a:lnTo>
                <a:lnTo>
                  <a:pt x="277025" y="76568"/>
                </a:lnTo>
                <a:lnTo>
                  <a:pt x="276974" y="82334"/>
                </a:lnTo>
                <a:lnTo>
                  <a:pt x="276821" y="87795"/>
                </a:lnTo>
                <a:lnTo>
                  <a:pt x="277291" y="92837"/>
                </a:lnTo>
                <a:lnTo>
                  <a:pt x="297586" y="108508"/>
                </a:lnTo>
                <a:lnTo>
                  <a:pt x="303339" y="107721"/>
                </a:lnTo>
                <a:lnTo>
                  <a:pt x="309359" y="105321"/>
                </a:lnTo>
                <a:lnTo>
                  <a:pt x="315429" y="102565"/>
                </a:lnTo>
                <a:lnTo>
                  <a:pt x="321310" y="100736"/>
                </a:lnTo>
                <a:lnTo>
                  <a:pt x="326783" y="100037"/>
                </a:lnTo>
                <a:lnTo>
                  <a:pt x="331863" y="99885"/>
                </a:lnTo>
                <a:lnTo>
                  <a:pt x="336613" y="100291"/>
                </a:lnTo>
                <a:lnTo>
                  <a:pt x="364540" y="131635"/>
                </a:lnTo>
                <a:lnTo>
                  <a:pt x="372338" y="165392"/>
                </a:lnTo>
                <a:lnTo>
                  <a:pt x="372224" y="172300"/>
                </a:lnTo>
                <a:lnTo>
                  <a:pt x="358216" y="208064"/>
                </a:lnTo>
                <a:lnTo>
                  <a:pt x="354876" y="211505"/>
                </a:lnTo>
                <a:lnTo>
                  <a:pt x="351840" y="215125"/>
                </a:lnTo>
                <a:lnTo>
                  <a:pt x="349885" y="219392"/>
                </a:lnTo>
                <a:lnTo>
                  <a:pt x="349237" y="224434"/>
                </a:lnTo>
                <a:lnTo>
                  <a:pt x="349529" y="229844"/>
                </a:lnTo>
                <a:lnTo>
                  <a:pt x="361251" y="252793"/>
                </a:lnTo>
                <a:lnTo>
                  <a:pt x="364185" y="256527"/>
                </a:lnTo>
                <a:lnTo>
                  <a:pt x="375640" y="283730"/>
                </a:lnTo>
                <a:lnTo>
                  <a:pt x="377190" y="288988"/>
                </a:lnTo>
                <a:lnTo>
                  <a:pt x="394893" y="323519"/>
                </a:lnTo>
                <a:lnTo>
                  <a:pt x="401828" y="325805"/>
                </a:lnTo>
                <a:lnTo>
                  <a:pt x="405701" y="325577"/>
                </a:lnTo>
                <a:lnTo>
                  <a:pt x="410006" y="324307"/>
                </a:lnTo>
                <a:lnTo>
                  <a:pt x="414616" y="321729"/>
                </a:lnTo>
                <a:lnTo>
                  <a:pt x="419366" y="318046"/>
                </a:lnTo>
                <a:lnTo>
                  <a:pt x="424332" y="313791"/>
                </a:lnTo>
                <a:lnTo>
                  <a:pt x="429564" y="309511"/>
                </a:lnTo>
                <a:lnTo>
                  <a:pt x="434860" y="305307"/>
                </a:lnTo>
                <a:lnTo>
                  <a:pt x="440118" y="301053"/>
                </a:lnTo>
                <a:lnTo>
                  <a:pt x="445427" y="296862"/>
                </a:lnTo>
                <a:lnTo>
                  <a:pt x="478345" y="277469"/>
                </a:lnTo>
                <a:lnTo>
                  <a:pt x="510692" y="267246"/>
                </a:lnTo>
                <a:lnTo>
                  <a:pt x="515073" y="266687"/>
                </a:lnTo>
                <a:lnTo>
                  <a:pt x="518731" y="265861"/>
                </a:lnTo>
                <a:lnTo>
                  <a:pt x="521690" y="264985"/>
                </a:lnTo>
                <a:lnTo>
                  <a:pt x="524256" y="264566"/>
                </a:lnTo>
                <a:lnTo>
                  <a:pt x="536562" y="284949"/>
                </a:lnTo>
                <a:lnTo>
                  <a:pt x="536143" y="289864"/>
                </a:lnTo>
                <a:lnTo>
                  <a:pt x="505079" y="318604"/>
                </a:lnTo>
                <a:lnTo>
                  <a:pt x="469531" y="332079"/>
                </a:lnTo>
                <a:lnTo>
                  <a:pt x="465086" y="331838"/>
                </a:lnTo>
                <a:lnTo>
                  <a:pt x="460730" y="331533"/>
                </a:lnTo>
                <a:lnTo>
                  <a:pt x="456120" y="331850"/>
                </a:lnTo>
                <a:lnTo>
                  <a:pt x="424675" y="355701"/>
                </a:lnTo>
                <a:lnTo>
                  <a:pt x="421436" y="372592"/>
                </a:lnTo>
                <a:lnTo>
                  <a:pt x="421817" y="377964"/>
                </a:lnTo>
                <a:lnTo>
                  <a:pt x="422935" y="383057"/>
                </a:lnTo>
                <a:lnTo>
                  <a:pt x="424345" y="388099"/>
                </a:lnTo>
                <a:lnTo>
                  <a:pt x="425589" y="393369"/>
                </a:lnTo>
                <a:lnTo>
                  <a:pt x="426656" y="398487"/>
                </a:lnTo>
                <a:lnTo>
                  <a:pt x="427697" y="403301"/>
                </a:lnTo>
                <a:lnTo>
                  <a:pt x="428599" y="408330"/>
                </a:lnTo>
                <a:lnTo>
                  <a:pt x="429221" y="414146"/>
                </a:lnTo>
                <a:lnTo>
                  <a:pt x="429564" y="420700"/>
                </a:lnTo>
                <a:lnTo>
                  <a:pt x="429679" y="427570"/>
                </a:lnTo>
                <a:lnTo>
                  <a:pt x="429488" y="434670"/>
                </a:lnTo>
                <a:lnTo>
                  <a:pt x="421487" y="475970"/>
                </a:lnTo>
                <a:lnTo>
                  <a:pt x="409092" y="505840"/>
                </a:lnTo>
                <a:lnTo>
                  <a:pt x="406298" y="512267"/>
                </a:lnTo>
                <a:lnTo>
                  <a:pt x="403606" y="519290"/>
                </a:lnTo>
                <a:lnTo>
                  <a:pt x="401269" y="526961"/>
                </a:lnTo>
                <a:lnTo>
                  <a:pt x="399249" y="534873"/>
                </a:lnTo>
                <a:lnTo>
                  <a:pt x="397179" y="542658"/>
                </a:lnTo>
                <a:lnTo>
                  <a:pt x="374269" y="578383"/>
                </a:lnTo>
                <a:lnTo>
                  <a:pt x="365251" y="583399"/>
                </a:lnTo>
                <a:lnTo>
                  <a:pt x="360591" y="586104"/>
                </a:lnTo>
                <a:lnTo>
                  <a:pt x="334022" y="595147"/>
                </a:lnTo>
                <a:lnTo>
                  <a:pt x="329806" y="595858"/>
                </a:lnTo>
                <a:lnTo>
                  <a:pt x="325564" y="596760"/>
                </a:lnTo>
                <a:lnTo>
                  <a:pt x="321513" y="597636"/>
                </a:lnTo>
                <a:lnTo>
                  <a:pt x="317563" y="598677"/>
                </a:lnTo>
                <a:lnTo>
                  <a:pt x="313639" y="600011"/>
                </a:lnTo>
                <a:lnTo>
                  <a:pt x="309638" y="601141"/>
                </a:lnTo>
                <a:lnTo>
                  <a:pt x="297942" y="620788"/>
                </a:lnTo>
                <a:lnTo>
                  <a:pt x="298145" y="628827"/>
                </a:lnTo>
                <a:lnTo>
                  <a:pt x="298754" y="636612"/>
                </a:lnTo>
                <a:lnTo>
                  <a:pt x="300100" y="643775"/>
                </a:lnTo>
                <a:lnTo>
                  <a:pt x="302132" y="650608"/>
                </a:lnTo>
                <a:lnTo>
                  <a:pt x="304177" y="657186"/>
                </a:lnTo>
                <a:lnTo>
                  <a:pt x="305511" y="663613"/>
                </a:lnTo>
                <a:lnTo>
                  <a:pt x="305879" y="669467"/>
                </a:lnTo>
                <a:lnTo>
                  <a:pt x="305638" y="674623"/>
                </a:lnTo>
                <a:lnTo>
                  <a:pt x="305079" y="679678"/>
                </a:lnTo>
                <a:lnTo>
                  <a:pt x="304457" y="685164"/>
                </a:lnTo>
                <a:lnTo>
                  <a:pt x="303656" y="690930"/>
                </a:lnTo>
                <a:lnTo>
                  <a:pt x="302615" y="696594"/>
                </a:lnTo>
                <a:lnTo>
                  <a:pt x="301701" y="702386"/>
                </a:lnTo>
                <a:lnTo>
                  <a:pt x="301307" y="708532"/>
                </a:lnTo>
                <a:lnTo>
                  <a:pt x="301650" y="714984"/>
                </a:lnTo>
                <a:lnTo>
                  <a:pt x="302488" y="721436"/>
                </a:lnTo>
                <a:lnTo>
                  <a:pt x="303517" y="727811"/>
                </a:lnTo>
                <a:lnTo>
                  <a:pt x="304419" y="733971"/>
                </a:lnTo>
                <a:lnTo>
                  <a:pt x="305054" y="739571"/>
                </a:lnTo>
                <a:lnTo>
                  <a:pt x="305574" y="744575"/>
                </a:lnTo>
                <a:lnTo>
                  <a:pt x="306171" y="749401"/>
                </a:lnTo>
                <a:lnTo>
                  <a:pt x="307009" y="754494"/>
                </a:lnTo>
                <a:lnTo>
                  <a:pt x="308368" y="759752"/>
                </a:lnTo>
                <a:lnTo>
                  <a:pt x="310032" y="764870"/>
                </a:lnTo>
                <a:lnTo>
                  <a:pt x="311492" y="769861"/>
                </a:lnTo>
                <a:lnTo>
                  <a:pt x="312204" y="774738"/>
                </a:lnTo>
                <a:lnTo>
                  <a:pt x="311950" y="779259"/>
                </a:lnTo>
                <a:lnTo>
                  <a:pt x="311035" y="783335"/>
                </a:lnTo>
                <a:lnTo>
                  <a:pt x="309727" y="787272"/>
                </a:lnTo>
                <a:lnTo>
                  <a:pt x="308292" y="791362"/>
                </a:lnTo>
                <a:lnTo>
                  <a:pt x="306933" y="795566"/>
                </a:lnTo>
                <a:lnTo>
                  <a:pt x="287947" y="818095"/>
                </a:lnTo>
                <a:lnTo>
                  <a:pt x="283933" y="820839"/>
                </a:lnTo>
                <a:lnTo>
                  <a:pt x="279857" y="823556"/>
                </a:lnTo>
                <a:lnTo>
                  <a:pt x="275513" y="825804"/>
                </a:lnTo>
                <a:lnTo>
                  <a:pt x="270738" y="827176"/>
                </a:lnTo>
                <a:lnTo>
                  <a:pt x="265506" y="827582"/>
                </a:lnTo>
                <a:lnTo>
                  <a:pt x="260070" y="827214"/>
                </a:lnTo>
                <a:lnTo>
                  <a:pt x="228396" y="804481"/>
                </a:lnTo>
                <a:lnTo>
                  <a:pt x="213067" y="777582"/>
                </a:lnTo>
                <a:lnTo>
                  <a:pt x="210832" y="772896"/>
                </a:lnTo>
                <a:lnTo>
                  <a:pt x="208546" y="768476"/>
                </a:lnTo>
                <a:lnTo>
                  <a:pt x="206349" y="764400"/>
                </a:lnTo>
                <a:lnTo>
                  <a:pt x="204177" y="760082"/>
                </a:lnTo>
                <a:lnTo>
                  <a:pt x="193382" y="722312"/>
                </a:lnTo>
                <a:lnTo>
                  <a:pt x="193484" y="714997"/>
                </a:lnTo>
                <a:lnTo>
                  <a:pt x="198475" y="674382"/>
                </a:lnTo>
                <a:lnTo>
                  <a:pt x="206260" y="649897"/>
                </a:lnTo>
                <a:lnTo>
                  <a:pt x="208102" y="644855"/>
                </a:lnTo>
                <a:lnTo>
                  <a:pt x="212547" y="619493"/>
                </a:lnTo>
                <a:lnTo>
                  <a:pt x="212369" y="615492"/>
                </a:lnTo>
                <a:lnTo>
                  <a:pt x="188099" y="603021"/>
                </a:lnTo>
                <a:lnTo>
                  <a:pt x="183121" y="603199"/>
                </a:lnTo>
                <a:lnTo>
                  <a:pt x="178104" y="603338"/>
                </a:lnTo>
                <a:lnTo>
                  <a:pt x="173177" y="602818"/>
                </a:lnTo>
                <a:lnTo>
                  <a:pt x="168567" y="601484"/>
                </a:lnTo>
                <a:lnTo>
                  <a:pt x="164312" y="599681"/>
                </a:lnTo>
                <a:lnTo>
                  <a:pt x="160185" y="597623"/>
                </a:lnTo>
                <a:lnTo>
                  <a:pt x="155981" y="595553"/>
                </a:lnTo>
                <a:lnTo>
                  <a:pt x="151879" y="593483"/>
                </a:lnTo>
                <a:lnTo>
                  <a:pt x="148043" y="591362"/>
                </a:lnTo>
                <a:lnTo>
                  <a:pt x="144272" y="589330"/>
                </a:lnTo>
                <a:lnTo>
                  <a:pt x="140360" y="587489"/>
                </a:lnTo>
                <a:lnTo>
                  <a:pt x="136499" y="585698"/>
                </a:lnTo>
                <a:lnTo>
                  <a:pt x="132880" y="584009"/>
                </a:lnTo>
                <a:lnTo>
                  <a:pt x="129146" y="582815"/>
                </a:lnTo>
                <a:lnTo>
                  <a:pt x="124980" y="582561"/>
                </a:lnTo>
                <a:lnTo>
                  <a:pt x="120472" y="583463"/>
                </a:lnTo>
                <a:lnTo>
                  <a:pt x="86664" y="601243"/>
                </a:lnTo>
                <a:lnTo>
                  <a:pt x="78905" y="606044"/>
                </a:lnTo>
                <a:lnTo>
                  <a:pt x="75323" y="608266"/>
                </a:lnTo>
                <a:lnTo>
                  <a:pt x="71285" y="610577"/>
                </a:lnTo>
                <a:lnTo>
                  <a:pt x="66789" y="613143"/>
                </a:lnTo>
                <a:lnTo>
                  <a:pt x="62217" y="615759"/>
                </a:lnTo>
                <a:lnTo>
                  <a:pt x="57543" y="618045"/>
                </a:lnTo>
                <a:lnTo>
                  <a:pt x="52768" y="619658"/>
                </a:lnTo>
                <a:lnTo>
                  <a:pt x="47967" y="620458"/>
                </a:lnTo>
                <a:lnTo>
                  <a:pt x="43268" y="620585"/>
                </a:lnTo>
                <a:lnTo>
                  <a:pt x="38760" y="620191"/>
                </a:lnTo>
                <a:lnTo>
                  <a:pt x="34531" y="619404"/>
                </a:lnTo>
                <a:lnTo>
                  <a:pt x="30759" y="618058"/>
                </a:lnTo>
                <a:lnTo>
                  <a:pt x="27482" y="616178"/>
                </a:lnTo>
                <a:lnTo>
                  <a:pt x="24536" y="614171"/>
                </a:lnTo>
                <a:lnTo>
                  <a:pt x="21767" y="612381"/>
                </a:lnTo>
                <a:lnTo>
                  <a:pt x="7696" y="603554"/>
                </a:lnTo>
                <a:lnTo>
                  <a:pt x="6045" y="602475"/>
                </a:lnTo>
                <a:lnTo>
                  <a:pt x="4343" y="601497"/>
                </a:lnTo>
                <a:lnTo>
                  <a:pt x="2832" y="600176"/>
                </a:lnTo>
                <a:lnTo>
                  <a:pt x="1714" y="598106"/>
                </a:lnTo>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71" name="object 71"/>
          <p:cNvSpPr/>
          <p:nvPr/>
        </p:nvSpPr>
        <p:spPr>
          <a:xfrm>
            <a:off x="1965504" y="1650749"/>
            <a:ext cx="2007729" cy="3557520"/>
          </a:xfrm>
          <a:custGeom>
            <a:avLst/>
            <a:gdLst/>
            <a:ahLst/>
            <a:cxnLst/>
            <a:rect l="l" t="t" r="r" b="b"/>
            <a:pathLst>
              <a:path w="2258695" h="4031856">
                <a:moveTo>
                  <a:pt x="357619" y="391756"/>
                </a:moveTo>
                <a:lnTo>
                  <a:pt x="376339" y="426427"/>
                </a:lnTo>
                <a:lnTo>
                  <a:pt x="400202" y="462114"/>
                </a:lnTo>
                <a:lnTo>
                  <a:pt x="411518" y="473722"/>
                </a:lnTo>
                <a:lnTo>
                  <a:pt x="417233" y="479793"/>
                </a:lnTo>
                <a:lnTo>
                  <a:pt x="422998" y="486168"/>
                </a:lnTo>
                <a:lnTo>
                  <a:pt x="428599" y="492315"/>
                </a:lnTo>
                <a:lnTo>
                  <a:pt x="433857" y="498500"/>
                </a:lnTo>
                <a:lnTo>
                  <a:pt x="453415" y="539153"/>
                </a:lnTo>
                <a:lnTo>
                  <a:pt x="457885" y="556552"/>
                </a:lnTo>
                <a:lnTo>
                  <a:pt x="460159" y="565213"/>
                </a:lnTo>
                <a:lnTo>
                  <a:pt x="462673" y="573341"/>
                </a:lnTo>
                <a:lnTo>
                  <a:pt x="465213" y="580910"/>
                </a:lnTo>
                <a:lnTo>
                  <a:pt x="467436" y="588302"/>
                </a:lnTo>
                <a:lnTo>
                  <a:pt x="468998" y="595858"/>
                </a:lnTo>
                <a:lnTo>
                  <a:pt x="469315" y="603072"/>
                </a:lnTo>
                <a:lnTo>
                  <a:pt x="468706" y="609701"/>
                </a:lnTo>
                <a:lnTo>
                  <a:pt x="468172" y="616546"/>
                </a:lnTo>
                <a:lnTo>
                  <a:pt x="479894" y="661809"/>
                </a:lnTo>
                <a:lnTo>
                  <a:pt x="502018" y="698944"/>
                </a:lnTo>
                <a:lnTo>
                  <a:pt x="527799" y="732180"/>
                </a:lnTo>
                <a:lnTo>
                  <a:pt x="541502" y="748195"/>
                </a:lnTo>
                <a:lnTo>
                  <a:pt x="548106" y="755789"/>
                </a:lnTo>
                <a:lnTo>
                  <a:pt x="573620" y="790092"/>
                </a:lnTo>
                <a:lnTo>
                  <a:pt x="585203" y="809066"/>
                </a:lnTo>
                <a:lnTo>
                  <a:pt x="589495" y="816317"/>
                </a:lnTo>
                <a:lnTo>
                  <a:pt x="594410" y="824699"/>
                </a:lnTo>
                <a:lnTo>
                  <a:pt x="599554" y="833577"/>
                </a:lnTo>
                <a:lnTo>
                  <a:pt x="604748" y="842403"/>
                </a:lnTo>
                <a:lnTo>
                  <a:pt x="626973" y="875017"/>
                </a:lnTo>
                <a:lnTo>
                  <a:pt x="636574" y="887095"/>
                </a:lnTo>
                <a:lnTo>
                  <a:pt x="641400" y="893127"/>
                </a:lnTo>
                <a:lnTo>
                  <a:pt x="646239" y="899680"/>
                </a:lnTo>
                <a:lnTo>
                  <a:pt x="650913" y="906703"/>
                </a:lnTo>
                <a:lnTo>
                  <a:pt x="655307" y="913803"/>
                </a:lnTo>
                <a:lnTo>
                  <a:pt x="659612" y="920915"/>
                </a:lnTo>
                <a:lnTo>
                  <a:pt x="663943" y="927988"/>
                </a:lnTo>
                <a:lnTo>
                  <a:pt x="686892" y="963803"/>
                </a:lnTo>
                <a:lnTo>
                  <a:pt x="689965" y="968590"/>
                </a:lnTo>
                <a:lnTo>
                  <a:pt x="692569" y="973429"/>
                </a:lnTo>
                <a:lnTo>
                  <a:pt x="694372" y="977874"/>
                </a:lnTo>
                <a:lnTo>
                  <a:pt x="695451" y="981760"/>
                </a:lnTo>
                <a:lnTo>
                  <a:pt x="696379" y="985913"/>
                </a:lnTo>
                <a:lnTo>
                  <a:pt x="697776" y="991082"/>
                </a:lnTo>
                <a:lnTo>
                  <a:pt x="699541" y="997585"/>
                </a:lnTo>
                <a:lnTo>
                  <a:pt x="701395" y="1004773"/>
                </a:lnTo>
                <a:lnTo>
                  <a:pt x="703579" y="1012063"/>
                </a:lnTo>
                <a:lnTo>
                  <a:pt x="726160" y="1044562"/>
                </a:lnTo>
                <a:lnTo>
                  <a:pt x="735279" y="1053617"/>
                </a:lnTo>
                <a:lnTo>
                  <a:pt x="739940" y="1058341"/>
                </a:lnTo>
                <a:lnTo>
                  <a:pt x="744435" y="1063117"/>
                </a:lnTo>
                <a:lnTo>
                  <a:pt x="748715" y="1067701"/>
                </a:lnTo>
                <a:lnTo>
                  <a:pt x="752957" y="1072349"/>
                </a:lnTo>
                <a:lnTo>
                  <a:pt x="757389" y="1077302"/>
                </a:lnTo>
                <a:lnTo>
                  <a:pt x="766444" y="1087374"/>
                </a:lnTo>
                <a:lnTo>
                  <a:pt x="787057" y="1119632"/>
                </a:lnTo>
                <a:lnTo>
                  <a:pt x="793559" y="1144562"/>
                </a:lnTo>
                <a:lnTo>
                  <a:pt x="793114" y="1151610"/>
                </a:lnTo>
                <a:lnTo>
                  <a:pt x="782053" y="1187907"/>
                </a:lnTo>
                <a:lnTo>
                  <a:pt x="779132" y="1194993"/>
                </a:lnTo>
                <a:lnTo>
                  <a:pt x="777100" y="1202194"/>
                </a:lnTo>
                <a:lnTo>
                  <a:pt x="776096" y="1209268"/>
                </a:lnTo>
                <a:lnTo>
                  <a:pt x="775830" y="1215961"/>
                </a:lnTo>
                <a:lnTo>
                  <a:pt x="776262" y="1222540"/>
                </a:lnTo>
                <a:lnTo>
                  <a:pt x="777341" y="1229194"/>
                </a:lnTo>
                <a:lnTo>
                  <a:pt x="779233" y="1235595"/>
                </a:lnTo>
                <a:lnTo>
                  <a:pt x="781862" y="1241552"/>
                </a:lnTo>
                <a:lnTo>
                  <a:pt x="784821" y="1247482"/>
                </a:lnTo>
                <a:lnTo>
                  <a:pt x="787742" y="1253871"/>
                </a:lnTo>
                <a:lnTo>
                  <a:pt x="790714" y="1260271"/>
                </a:lnTo>
                <a:lnTo>
                  <a:pt x="793775" y="1266431"/>
                </a:lnTo>
                <a:lnTo>
                  <a:pt x="796493" y="1272997"/>
                </a:lnTo>
                <a:lnTo>
                  <a:pt x="798410" y="1280604"/>
                </a:lnTo>
                <a:lnTo>
                  <a:pt x="799261" y="1289354"/>
                </a:lnTo>
                <a:lnTo>
                  <a:pt x="799312" y="1298651"/>
                </a:lnTo>
                <a:lnTo>
                  <a:pt x="798829" y="1308150"/>
                </a:lnTo>
                <a:lnTo>
                  <a:pt x="792886" y="1350187"/>
                </a:lnTo>
                <a:lnTo>
                  <a:pt x="779348" y="1386840"/>
                </a:lnTo>
                <a:lnTo>
                  <a:pt x="760158" y="1425194"/>
                </a:lnTo>
                <a:lnTo>
                  <a:pt x="752424" y="1437157"/>
                </a:lnTo>
                <a:lnTo>
                  <a:pt x="750087" y="1440802"/>
                </a:lnTo>
                <a:lnTo>
                  <a:pt x="732358" y="1455953"/>
                </a:lnTo>
                <a:lnTo>
                  <a:pt x="728700" y="1457921"/>
                </a:lnTo>
                <a:lnTo>
                  <a:pt x="725322" y="1460068"/>
                </a:lnTo>
                <a:lnTo>
                  <a:pt x="722185" y="1462163"/>
                </a:lnTo>
                <a:lnTo>
                  <a:pt x="719124" y="1464297"/>
                </a:lnTo>
                <a:lnTo>
                  <a:pt x="715924" y="1466481"/>
                </a:lnTo>
                <a:lnTo>
                  <a:pt x="712749" y="1468513"/>
                </a:lnTo>
                <a:lnTo>
                  <a:pt x="709739" y="1470355"/>
                </a:lnTo>
                <a:lnTo>
                  <a:pt x="706691" y="1472412"/>
                </a:lnTo>
                <a:lnTo>
                  <a:pt x="686041" y="1498104"/>
                </a:lnTo>
                <a:lnTo>
                  <a:pt x="684695" y="1501952"/>
                </a:lnTo>
                <a:lnTo>
                  <a:pt x="667550" y="1511096"/>
                </a:lnTo>
                <a:lnTo>
                  <a:pt x="663511" y="1510792"/>
                </a:lnTo>
                <a:lnTo>
                  <a:pt x="659422" y="1510131"/>
                </a:lnTo>
                <a:lnTo>
                  <a:pt x="655434" y="1509306"/>
                </a:lnTo>
                <a:lnTo>
                  <a:pt x="651840" y="1508086"/>
                </a:lnTo>
                <a:lnTo>
                  <a:pt x="648588" y="1506486"/>
                </a:lnTo>
                <a:lnTo>
                  <a:pt x="645375" y="1505064"/>
                </a:lnTo>
                <a:lnTo>
                  <a:pt x="641883" y="1504365"/>
                </a:lnTo>
                <a:lnTo>
                  <a:pt x="638238" y="1504518"/>
                </a:lnTo>
                <a:lnTo>
                  <a:pt x="634644" y="1505204"/>
                </a:lnTo>
                <a:lnTo>
                  <a:pt x="605027" y="1529689"/>
                </a:lnTo>
                <a:lnTo>
                  <a:pt x="595401" y="1558099"/>
                </a:lnTo>
                <a:lnTo>
                  <a:pt x="593636" y="1564335"/>
                </a:lnTo>
                <a:lnTo>
                  <a:pt x="591312" y="1570697"/>
                </a:lnTo>
                <a:lnTo>
                  <a:pt x="588746" y="1576984"/>
                </a:lnTo>
                <a:lnTo>
                  <a:pt x="586727" y="1583309"/>
                </a:lnTo>
                <a:lnTo>
                  <a:pt x="595680" y="1614436"/>
                </a:lnTo>
                <a:lnTo>
                  <a:pt x="597649" y="1618957"/>
                </a:lnTo>
                <a:lnTo>
                  <a:pt x="611949" y="1629244"/>
                </a:lnTo>
                <a:lnTo>
                  <a:pt x="616762" y="1629079"/>
                </a:lnTo>
                <a:lnTo>
                  <a:pt x="622249" y="1628990"/>
                </a:lnTo>
                <a:lnTo>
                  <a:pt x="628573" y="1628851"/>
                </a:lnTo>
                <a:lnTo>
                  <a:pt x="635444" y="1628457"/>
                </a:lnTo>
                <a:lnTo>
                  <a:pt x="642302" y="1628216"/>
                </a:lnTo>
                <a:lnTo>
                  <a:pt x="680262" y="1646669"/>
                </a:lnTo>
                <a:lnTo>
                  <a:pt x="692403" y="1661134"/>
                </a:lnTo>
                <a:lnTo>
                  <a:pt x="696061" y="1665973"/>
                </a:lnTo>
                <a:lnTo>
                  <a:pt x="700392" y="1671078"/>
                </a:lnTo>
                <a:lnTo>
                  <a:pt x="705497" y="1676260"/>
                </a:lnTo>
                <a:lnTo>
                  <a:pt x="710920" y="1681340"/>
                </a:lnTo>
                <a:lnTo>
                  <a:pt x="716419" y="1686483"/>
                </a:lnTo>
                <a:lnTo>
                  <a:pt x="721753" y="1691855"/>
                </a:lnTo>
                <a:lnTo>
                  <a:pt x="727100" y="1697304"/>
                </a:lnTo>
                <a:lnTo>
                  <a:pt x="732358" y="1702638"/>
                </a:lnTo>
                <a:lnTo>
                  <a:pt x="736803" y="1707896"/>
                </a:lnTo>
                <a:lnTo>
                  <a:pt x="739711" y="1713141"/>
                </a:lnTo>
                <a:lnTo>
                  <a:pt x="740854" y="1718221"/>
                </a:lnTo>
                <a:lnTo>
                  <a:pt x="740549" y="1722983"/>
                </a:lnTo>
                <a:lnTo>
                  <a:pt x="721283" y="1742262"/>
                </a:lnTo>
                <a:lnTo>
                  <a:pt x="715721" y="1745589"/>
                </a:lnTo>
                <a:lnTo>
                  <a:pt x="710361" y="1748878"/>
                </a:lnTo>
                <a:lnTo>
                  <a:pt x="705065" y="1751926"/>
                </a:lnTo>
                <a:lnTo>
                  <a:pt x="700265" y="1755051"/>
                </a:lnTo>
                <a:lnTo>
                  <a:pt x="696417" y="1758569"/>
                </a:lnTo>
                <a:lnTo>
                  <a:pt x="693686" y="1762467"/>
                </a:lnTo>
                <a:lnTo>
                  <a:pt x="691895" y="1766493"/>
                </a:lnTo>
                <a:lnTo>
                  <a:pt x="691070" y="1770583"/>
                </a:lnTo>
                <a:lnTo>
                  <a:pt x="691197" y="1774659"/>
                </a:lnTo>
                <a:lnTo>
                  <a:pt x="709650" y="1790941"/>
                </a:lnTo>
                <a:lnTo>
                  <a:pt x="714463" y="1790636"/>
                </a:lnTo>
                <a:lnTo>
                  <a:pt x="719327" y="1790509"/>
                </a:lnTo>
                <a:lnTo>
                  <a:pt x="724077" y="1790446"/>
                </a:lnTo>
                <a:lnTo>
                  <a:pt x="728726" y="1790179"/>
                </a:lnTo>
                <a:lnTo>
                  <a:pt x="733285" y="1790153"/>
                </a:lnTo>
                <a:lnTo>
                  <a:pt x="767219" y="1809102"/>
                </a:lnTo>
                <a:lnTo>
                  <a:pt x="780656" y="1820786"/>
                </a:lnTo>
                <a:lnTo>
                  <a:pt x="784783" y="1824469"/>
                </a:lnTo>
                <a:lnTo>
                  <a:pt x="788365" y="1827403"/>
                </a:lnTo>
                <a:lnTo>
                  <a:pt x="790879" y="1829066"/>
                </a:lnTo>
                <a:lnTo>
                  <a:pt x="792479" y="1829752"/>
                </a:lnTo>
                <a:lnTo>
                  <a:pt x="794054" y="1830235"/>
                </a:lnTo>
                <a:lnTo>
                  <a:pt x="796442" y="1831289"/>
                </a:lnTo>
                <a:lnTo>
                  <a:pt x="799553" y="1832991"/>
                </a:lnTo>
                <a:lnTo>
                  <a:pt x="802957" y="1834908"/>
                </a:lnTo>
                <a:lnTo>
                  <a:pt x="806945" y="1837093"/>
                </a:lnTo>
                <a:lnTo>
                  <a:pt x="811809" y="1839607"/>
                </a:lnTo>
                <a:lnTo>
                  <a:pt x="817575" y="1842300"/>
                </a:lnTo>
                <a:lnTo>
                  <a:pt x="823937" y="1845119"/>
                </a:lnTo>
                <a:lnTo>
                  <a:pt x="830681" y="1848231"/>
                </a:lnTo>
                <a:lnTo>
                  <a:pt x="864692" y="1869224"/>
                </a:lnTo>
                <a:lnTo>
                  <a:pt x="877608" y="1884260"/>
                </a:lnTo>
                <a:lnTo>
                  <a:pt x="881875" y="1890001"/>
                </a:lnTo>
                <a:lnTo>
                  <a:pt x="904405" y="1920913"/>
                </a:lnTo>
                <a:lnTo>
                  <a:pt x="911415" y="1939036"/>
                </a:lnTo>
                <a:lnTo>
                  <a:pt x="910818" y="1943849"/>
                </a:lnTo>
                <a:lnTo>
                  <a:pt x="909878" y="1948675"/>
                </a:lnTo>
                <a:lnTo>
                  <a:pt x="909180" y="1953615"/>
                </a:lnTo>
                <a:lnTo>
                  <a:pt x="908773" y="1958543"/>
                </a:lnTo>
                <a:lnTo>
                  <a:pt x="908380" y="1963280"/>
                </a:lnTo>
                <a:lnTo>
                  <a:pt x="908176" y="1967928"/>
                </a:lnTo>
                <a:lnTo>
                  <a:pt x="921537" y="2001634"/>
                </a:lnTo>
                <a:lnTo>
                  <a:pt x="924521" y="2005545"/>
                </a:lnTo>
                <a:lnTo>
                  <a:pt x="927442" y="2009254"/>
                </a:lnTo>
                <a:lnTo>
                  <a:pt x="930338" y="2012670"/>
                </a:lnTo>
                <a:lnTo>
                  <a:pt x="932662" y="2015769"/>
                </a:lnTo>
                <a:lnTo>
                  <a:pt x="933894" y="2018525"/>
                </a:lnTo>
                <a:lnTo>
                  <a:pt x="933881" y="2020862"/>
                </a:lnTo>
                <a:lnTo>
                  <a:pt x="932903" y="2022703"/>
                </a:lnTo>
                <a:lnTo>
                  <a:pt x="931049" y="2024151"/>
                </a:lnTo>
                <a:lnTo>
                  <a:pt x="928420" y="2025281"/>
                </a:lnTo>
                <a:lnTo>
                  <a:pt x="924890" y="2025840"/>
                </a:lnTo>
                <a:lnTo>
                  <a:pt x="920572" y="2025840"/>
                </a:lnTo>
                <a:lnTo>
                  <a:pt x="915873" y="2025751"/>
                </a:lnTo>
                <a:lnTo>
                  <a:pt x="911212" y="2026056"/>
                </a:lnTo>
                <a:lnTo>
                  <a:pt x="873569" y="2042756"/>
                </a:lnTo>
                <a:lnTo>
                  <a:pt x="871524" y="2045652"/>
                </a:lnTo>
                <a:lnTo>
                  <a:pt x="869238" y="2048637"/>
                </a:lnTo>
                <a:lnTo>
                  <a:pt x="866622" y="2051265"/>
                </a:lnTo>
                <a:lnTo>
                  <a:pt x="863968" y="2053640"/>
                </a:lnTo>
                <a:lnTo>
                  <a:pt x="861466" y="2056422"/>
                </a:lnTo>
                <a:lnTo>
                  <a:pt x="859332" y="2060308"/>
                </a:lnTo>
                <a:lnTo>
                  <a:pt x="857770" y="2065477"/>
                </a:lnTo>
                <a:lnTo>
                  <a:pt x="856678" y="2071408"/>
                </a:lnTo>
                <a:lnTo>
                  <a:pt x="855802" y="2077758"/>
                </a:lnTo>
                <a:lnTo>
                  <a:pt x="854887" y="2084197"/>
                </a:lnTo>
                <a:lnTo>
                  <a:pt x="851217" y="2115134"/>
                </a:lnTo>
                <a:lnTo>
                  <a:pt x="851255" y="2121179"/>
                </a:lnTo>
                <a:lnTo>
                  <a:pt x="851204" y="2127224"/>
                </a:lnTo>
                <a:lnTo>
                  <a:pt x="842657" y="2164486"/>
                </a:lnTo>
                <a:lnTo>
                  <a:pt x="825347" y="2201278"/>
                </a:lnTo>
                <a:lnTo>
                  <a:pt x="801522" y="2233498"/>
                </a:lnTo>
                <a:lnTo>
                  <a:pt x="797445" y="2237625"/>
                </a:lnTo>
                <a:lnTo>
                  <a:pt x="792835" y="2242235"/>
                </a:lnTo>
                <a:lnTo>
                  <a:pt x="787996" y="2246947"/>
                </a:lnTo>
                <a:lnTo>
                  <a:pt x="783107" y="2251862"/>
                </a:lnTo>
                <a:lnTo>
                  <a:pt x="759383" y="2285847"/>
                </a:lnTo>
                <a:lnTo>
                  <a:pt x="753541" y="2300617"/>
                </a:lnTo>
                <a:lnTo>
                  <a:pt x="750481" y="2307971"/>
                </a:lnTo>
                <a:lnTo>
                  <a:pt x="747204" y="2314854"/>
                </a:lnTo>
                <a:lnTo>
                  <a:pt x="743965" y="2321255"/>
                </a:lnTo>
                <a:lnTo>
                  <a:pt x="740841" y="2327516"/>
                </a:lnTo>
                <a:lnTo>
                  <a:pt x="728433" y="2364638"/>
                </a:lnTo>
                <a:lnTo>
                  <a:pt x="727151" y="2376614"/>
                </a:lnTo>
                <a:lnTo>
                  <a:pt x="726198" y="2381707"/>
                </a:lnTo>
                <a:lnTo>
                  <a:pt x="725131" y="2386076"/>
                </a:lnTo>
                <a:lnTo>
                  <a:pt x="724103" y="2389720"/>
                </a:lnTo>
                <a:lnTo>
                  <a:pt x="722553" y="2392337"/>
                </a:lnTo>
                <a:lnTo>
                  <a:pt x="719924" y="2393645"/>
                </a:lnTo>
                <a:lnTo>
                  <a:pt x="715975" y="2393340"/>
                </a:lnTo>
                <a:lnTo>
                  <a:pt x="686206" y="2373071"/>
                </a:lnTo>
                <a:lnTo>
                  <a:pt x="681380" y="2368969"/>
                </a:lnTo>
                <a:lnTo>
                  <a:pt x="676503" y="2365781"/>
                </a:lnTo>
                <a:lnTo>
                  <a:pt x="671766" y="2363228"/>
                </a:lnTo>
                <a:lnTo>
                  <a:pt x="667283" y="2360752"/>
                </a:lnTo>
                <a:lnTo>
                  <a:pt x="649541" y="2332215"/>
                </a:lnTo>
                <a:lnTo>
                  <a:pt x="649706" y="2326132"/>
                </a:lnTo>
                <a:lnTo>
                  <a:pt x="650659" y="2319883"/>
                </a:lnTo>
                <a:lnTo>
                  <a:pt x="652564" y="2313774"/>
                </a:lnTo>
                <a:lnTo>
                  <a:pt x="655281" y="2307818"/>
                </a:lnTo>
                <a:lnTo>
                  <a:pt x="658507" y="2301798"/>
                </a:lnTo>
                <a:lnTo>
                  <a:pt x="661885" y="2295486"/>
                </a:lnTo>
                <a:lnTo>
                  <a:pt x="683933" y="2259507"/>
                </a:lnTo>
                <a:lnTo>
                  <a:pt x="687641" y="2254618"/>
                </a:lnTo>
                <a:lnTo>
                  <a:pt x="701547" y="2226170"/>
                </a:lnTo>
                <a:lnTo>
                  <a:pt x="703808" y="2221026"/>
                </a:lnTo>
                <a:lnTo>
                  <a:pt x="705878" y="2216454"/>
                </a:lnTo>
                <a:lnTo>
                  <a:pt x="707542" y="2211679"/>
                </a:lnTo>
                <a:lnTo>
                  <a:pt x="708596" y="2205926"/>
                </a:lnTo>
                <a:lnTo>
                  <a:pt x="708799" y="2198865"/>
                </a:lnTo>
                <a:lnTo>
                  <a:pt x="708304" y="2191169"/>
                </a:lnTo>
                <a:lnTo>
                  <a:pt x="707491" y="2183511"/>
                </a:lnTo>
                <a:lnTo>
                  <a:pt x="706793" y="2176589"/>
                </a:lnTo>
                <a:lnTo>
                  <a:pt x="706488" y="2171103"/>
                </a:lnTo>
                <a:lnTo>
                  <a:pt x="706297" y="2166734"/>
                </a:lnTo>
                <a:lnTo>
                  <a:pt x="705840" y="2162543"/>
                </a:lnTo>
                <a:lnTo>
                  <a:pt x="688289" y="2125230"/>
                </a:lnTo>
                <a:lnTo>
                  <a:pt x="654062" y="2102993"/>
                </a:lnTo>
                <a:lnTo>
                  <a:pt x="634847" y="2098852"/>
                </a:lnTo>
                <a:lnTo>
                  <a:pt x="630351" y="2099056"/>
                </a:lnTo>
                <a:lnTo>
                  <a:pt x="625741" y="2099449"/>
                </a:lnTo>
                <a:lnTo>
                  <a:pt x="620598" y="2099703"/>
                </a:lnTo>
                <a:lnTo>
                  <a:pt x="615022" y="2099665"/>
                </a:lnTo>
                <a:lnTo>
                  <a:pt x="609333" y="2099513"/>
                </a:lnTo>
                <a:lnTo>
                  <a:pt x="603478" y="2099462"/>
                </a:lnTo>
                <a:lnTo>
                  <a:pt x="561403" y="2107806"/>
                </a:lnTo>
                <a:lnTo>
                  <a:pt x="525995" y="2133079"/>
                </a:lnTo>
                <a:lnTo>
                  <a:pt x="503300" y="2168791"/>
                </a:lnTo>
                <a:lnTo>
                  <a:pt x="491261" y="2207933"/>
                </a:lnTo>
                <a:lnTo>
                  <a:pt x="487057" y="2251684"/>
                </a:lnTo>
                <a:lnTo>
                  <a:pt x="487286" y="2257780"/>
                </a:lnTo>
                <a:lnTo>
                  <a:pt x="488099" y="2264283"/>
                </a:lnTo>
                <a:lnTo>
                  <a:pt x="489724" y="2271039"/>
                </a:lnTo>
                <a:lnTo>
                  <a:pt x="491985" y="2277668"/>
                </a:lnTo>
                <a:lnTo>
                  <a:pt x="494372" y="2284285"/>
                </a:lnTo>
                <a:lnTo>
                  <a:pt x="496417" y="2291029"/>
                </a:lnTo>
                <a:lnTo>
                  <a:pt x="498119" y="2297747"/>
                </a:lnTo>
                <a:lnTo>
                  <a:pt x="499643" y="2304224"/>
                </a:lnTo>
                <a:lnTo>
                  <a:pt x="500710" y="2310460"/>
                </a:lnTo>
                <a:lnTo>
                  <a:pt x="501091" y="2316467"/>
                </a:lnTo>
                <a:lnTo>
                  <a:pt x="499897" y="2322068"/>
                </a:lnTo>
                <a:lnTo>
                  <a:pt x="497560" y="2327122"/>
                </a:lnTo>
                <a:lnTo>
                  <a:pt x="495681" y="2331720"/>
                </a:lnTo>
                <a:lnTo>
                  <a:pt x="525691" y="2349652"/>
                </a:lnTo>
                <a:lnTo>
                  <a:pt x="531406" y="2350693"/>
                </a:lnTo>
                <a:lnTo>
                  <a:pt x="556171" y="2380030"/>
                </a:lnTo>
                <a:lnTo>
                  <a:pt x="560616" y="2394254"/>
                </a:lnTo>
                <a:lnTo>
                  <a:pt x="562521" y="2400604"/>
                </a:lnTo>
                <a:lnTo>
                  <a:pt x="564121" y="2405583"/>
                </a:lnTo>
                <a:lnTo>
                  <a:pt x="565315" y="2409494"/>
                </a:lnTo>
                <a:lnTo>
                  <a:pt x="566407" y="2413177"/>
                </a:lnTo>
                <a:lnTo>
                  <a:pt x="567728" y="2417483"/>
                </a:lnTo>
                <a:lnTo>
                  <a:pt x="569163" y="2422448"/>
                </a:lnTo>
                <a:lnTo>
                  <a:pt x="570560" y="2427541"/>
                </a:lnTo>
                <a:lnTo>
                  <a:pt x="572173" y="2432723"/>
                </a:lnTo>
                <a:lnTo>
                  <a:pt x="593407" y="2467533"/>
                </a:lnTo>
                <a:lnTo>
                  <a:pt x="623862" y="2494788"/>
                </a:lnTo>
                <a:lnTo>
                  <a:pt x="635279" y="2500503"/>
                </a:lnTo>
                <a:lnTo>
                  <a:pt x="640626" y="2503182"/>
                </a:lnTo>
                <a:lnTo>
                  <a:pt x="645223" y="2505735"/>
                </a:lnTo>
                <a:lnTo>
                  <a:pt x="649185" y="2508008"/>
                </a:lnTo>
                <a:lnTo>
                  <a:pt x="652983" y="2510091"/>
                </a:lnTo>
                <a:lnTo>
                  <a:pt x="657034" y="2512021"/>
                </a:lnTo>
                <a:lnTo>
                  <a:pt x="661619" y="2513355"/>
                </a:lnTo>
                <a:lnTo>
                  <a:pt x="666318" y="2514155"/>
                </a:lnTo>
                <a:lnTo>
                  <a:pt x="670534" y="2515247"/>
                </a:lnTo>
                <a:lnTo>
                  <a:pt x="673709" y="2517470"/>
                </a:lnTo>
                <a:lnTo>
                  <a:pt x="675766" y="2521178"/>
                </a:lnTo>
                <a:lnTo>
                  <a:pt x="676897" y="2525763"/>
                </a:lnTo>
                <a:lnTo>
                  <a:pt x="676960" y="2530690"/>
                </a:lnTo>
                <a:lnTo>
                  <a:pt x="675779" y="2535389"/>
                </a:lnTo>
                <a:lnTo>
                  <a:pt x="672934" y="2539517"/>
                </a:lnTo>
                <a:lnTo>
                  <a:pt x="668680" y="2543302"/>
                </a:lnTo>
                <a:lnTo>
                  <a:pt x="663930" y="2547023"/>
                </a:lnTo>
                <a:lnTo>
                  <a:pt x="659612" y="2550960"/>
                </a:lnTo>
                <a:lnTo>
                  <a:pt x="640905" y="2583967"/>
                </a:lnTo>
                <a:lnTo>
                  <a:pt x="639000" y="2590419"/>
                </a:lnTo>
                <a:lnTo>
                  <a:pt x="636663" y="2597315"/>
                </a:lnTo>
                <a:lnTo>
                  <a:pt x="634199" y="2604401"/>
                </a:lnTo>
                <a:lnTo>
                  <a:pt x="632053" y="2611437"/>
                </a:lnTo>
                <a:lnTo>
                  <a:pt x="630643" y="2618206"/>
                </a:lnTo>
                <a:lnTo>
                  <a:pt x="630135" y="2624315"/>
                </a:lnTo>
                <a:lnTo>
                  <a:pt x="630313" y="2629814"/>
                </a:lnTo>
                <a:lnTo>
                  <a:pt x="638378" y="2654960"/>
                </a:lnTo>
                <a:lnTo>
                  <a:pt x="640511" y="2659227"/>
                </a:lnTo>
                <a:lnTo>
                  <a:pt x="642442" y="2662936"/>
                </a:lnTo>
                <a:lnTo>
                  <a:pt x="644283" y="2666022"/>
                </a:lnTo>
                <a:lnTo>
                  <a:pt x="645794" y="2668828"/>
                </a:lnTo>
                <a:lnTo>
                  <a:pt x="646760" y="2671686"/>
                </a:lnTo>
                <a:lnTo>
                  <a:pt x="647242" y="2674543"/>
                </a:lnTo>
                <a:lnTo>
                  <a:pt x="647306" y="2677160"/>
                </a:lnTo>
                <a:lnTo>
                  <a:pt x="646696" y="2679636"/>
                </a:lnTo>
                <a:lnTo>
                  <a:pt x="645185" y="2682074"/>
                </a:lnTo>
                <a:lnTo>
                  <a:pt x="642480" y="2684322"/>
                </a:lnTo>
                <a:lnTo>
                  <a:pt x="638860" y="2686291"/>
                </a:lnTo>
                <a:lnTo>
                  <a:pt x="634885" y="2688234"/>
                </a:lnTo>
                <a:lnTo>
                  <a:pt x="631113" y="2690380"/>
                </a:lnTo>
                <a:lnTo>
                  <a:pt x="627570" y="2692552"/>
                </a:lnTo>
                <a:lnTo>
                  <a:pt x="624116" y="2694647"/>
                </a:lnTo>
                <a:lnTo>
                  <a:pt x="621029" y="2696933"/>
                </a:lnTo>
                <a:lnTo>
                  <a:pt x="618591" y="2699727"/>
                </a:lnTo>
                <a:lnTo>
                  <a:pt x="617143" y="2703131"/>
                </a:lnTo>
                <a:lnTo>
                  <a:pt x="616508" y="2706878"/>
                </a:lnTo>
                <a:lnTo>
                  <a:pt x="616191" y="2710675"/>
                </a:lnTo>
                <a:lnTo>
                  <a:pt x="615708" y="2714256"/>
                </a:lnTo>
                <a:lnTo>
                  <a:pt x="615530" y="2717406"/>
                </a:lnTo>
                <a:lnTo>
                  <a:pt x="615721" y="2720200"/>
                </a:lnTo>
                <a:lnTo>
                  <a:pt x="615264" y="2722816"/>
                </a:lnTo>
                <a:lnTo>
                  <a:pt x="613105" y="2725420"/>
                </a:lnTo>
                <a:lnTo>
                  <a:pt x="608647" y="2727820"/>
                </a:lnTo>
                <a:lnTo>
                  <a:pt x="602678" y="2729915"/>
                </a:lnTo>
                <a:lnTo>
                  <a:pt x="596176" y="2732036"/>
                </a:lnTo>
                <a:lnTo>
                  <a:pt x="590156" y="2734500"/>
                </a:lnTo>
                <a:lnTo>
                  <a:pt x="559485" y="2757411"/>
                </a:lnTo>
                <a:lnTo>
                  <a:pt x="538340" y="2787065"/>
                </a:lnTo>
                <a:lnTo>
                  <a:pt x="536105" y="2790723"/>
                </a:lnTo>
                <a:lnTo>
                  <a:pt x="518274" y="2801975"/>
                </a:lnTo>
                <a:lnTo>
                  <a:pt x="514591" y="2801950"/>
                </a:lnTo>
                <a:lnTo>
                  <a:pt x="490359" y="2768498"/>
                </a:lnTo>
                <a:lnTo>
                  <a:pt x="488556" y="2761538"/>
                </a:lnTo>
                <a:lnTo>
                  <a:pt x="486689" y="2754731"/>
                </a:lnTo>
                <a:lnTo>
                  <a:pt x="484860" y="2748419"/>
                </a:lnTo>
                <a:lnTo>
                  <a:pt x="483209" y="2742552"/>
                </a:lnTo>
                <a:lnTo>
                  <a:pt x="481545" y="2736862"/>
                </a:lnTo>
                <a:lnTo>
                  <a:pt x="479666" y="2731096"/>
                </a:lnTo>
                <a:lnTo>
                  <a:pt x="477786" y="2725318"/>
                </a:lnTo>
                <a:lnTo>
                  <a:pt x="475995" y="2719793"/>
                </a:lnTo>
                <a:lnTo>
                  <a:pt x="473887" y="2714599"/>
                </a:lnTo>
                <a:lnTo>
                  <a:pt x="454685" y="2696298"/>
                </a:lnTo>
                <a:lnTo>
                  <a:pt x="449440" y="2692692"/>
                </a:lnTo>
                <a:lnTo>
                  <a:pt x="443915" y="2689047"/>
                </a:lnTo>
                <a:lnTo>
                  <a:pt x="438289" y="2685910"/>
                </a:lnTo>
                <a:lnTo>
                  <a:pt x="432803" y="2683827"/>
                </a:lnTo>
                <a:lnTo>
                  <a:pt x="427697" y="2683078"/>
                </a:lnTo>
                <a:lnTo>
                  <a:pt x="422998" y="2683370"/>
                </a:lnTo>
                <a:lnTo>
                  <a:pt x="389115" y="2701963"/>
                </a:lnTo>
                <a:lnTo>
                  <a:pt x="373875" y="2727439"/>
                </a:lnTo>
                <a:lnTo>
                  <a:pt x="371957" y="2732011"/>
                </a:lnTo>
                <a:lnTo>
                  <a:pt x="370154" y="2736405"/>
                </a:lnTo>
                <a:lnTo>
                  <a:pt x="369176" y="2740456"/>
                </a:lnTo>
                <a:lnTo>
                  <a:pt x="369684" y="2744050"/>
                </a:lnTo>
                <a:lnTo>
                  <a:pt x="372173" y="2747124"/>
                </a:lnTo>
                <a:lnTo>
                  <a:pt x="376097" y="2749651"/>
                </a:lnTo>
                <a:lnTo>
                  <a:pt x="380733" y="2751518"/>
                </a:lnTo>
                <a:lnTo>
                  <a:pt x="385318" y="2752623"/>
                </a:lnTo>
                <a:lnTo>
                  <a:pt x="389737" y="2752356"/>
                </a:lnTo>
                <a:lnTo>
                  <a:pt x="394207" y="2750934"/>
                </a:lnTo>
                <a:lnTo>
                  <a:pt x="398538" y="2749524"/>
                </a:lnTo>
                <a:lnTo>
                  <a:pt x="402526" y="2749257"/>
                </a:lnTo>
                <a:lnTo>
                  <a:pt x="415531" y="2767888"/>
                </a:lnTo>
                <a:lnTo>
                  <a:pt x="415264" y="2773540"/>
                </a:lnTo>
                <a:lnTo>
                  <a:pt x="395109" y="2792895"/>
                </a:lnTo>
                <a:lnTo>
                  <a:pt x="390753" y="2792488"/>
                </a:lnTo>
                <a:lnTo>
                  <a:pt x="386473" y="2791815"/>
                </a:lnTo>
                <a:lnTo>
                  <a:pt x="382422" y="2791828"/>
                </a:lnTo>
                <a:lnTo>
                  <a:pt x="378993" y="2792793"/>
                </a:lnTo>
                <a:lnTo>
                  <a:pt x="376097" y="2794190"/>
                </a:lnTo>
                <a:lnTo>
                  <a:pt x="373240" y="2795765"/>
                </a:lnTo>
                <a:lnTo>
                  <a:pt x="369912" y="2797276"/>
                </a:lnTo>
                <a:lnTo>
                  <a:pt x="366026" y="2799003"/>
                </a:lnTo>
                <a:lnTo>
                  <a:pt x="361937" y="2800908"/>
                </a:lnTo>
                <a:lnTo>
                  <a:pt x="357873" y="2802293"/>
                </a:lnTo>
                <a:lnTo>
                  <a:pt x="340423" y="2778785"/>
                </a:lnTo>
                <a:lnTo>
                  <a:pt x="340436" y="2771178"/>
                </a:lnTo>
                <a:lnTo>
                  <a:pt x="339966" y="2764294"/>
                </a:lnTo>
                <a:lnTo>
                  <a:pt x="319328" y="2729941"/>
                </a:lnTo>
                <a:lnTo>
                  <a:pt x="292823" y="2723261"/>
                </a:lnTo>
                <a:lnTo>
                  <a:pt x="288975" y="2723565"/>
                </a:lnTo>
                <a:lnTo>
                  <a:pt x="285521" y="2724289"/>
                </a:lnTo>
                <a:lnTo>
                  <a:pt x="282143" y="2725204"/>
                </a:lnTo>
                <a:lnTo>
                  <a:pt x="278498" y="2726105"/>
                </a:lnTo>
                <a:lnTo>
                  <a:pt x="274624" y="2726867"/>
                </a:lnTo>
                <a:lnTo>
                  <a:pt x="270802" y="2727591"/>
                </a:lnTo>
                <a:lnTo>
                  <a:pt x="266979" y="2728417"/>
                </a:lnTo>
                <a:lnTo>
                  <a:pt x="237820" y="2749207"/>
                </a:lnTo>
                <a:lnTo>
                  <a:pt x="238747" y="2755125"/>
                </a:lnTo>
                <a:lnTo>
                  <a:pt x="266115" y="2789250"/>
                </a:lnTo>
                <a:lnTo>
                  <a:pt x="303847" y="2798419"/>
                </a:lnTo>
                <a:lnTo>
                  <a:pt x="308152" y="2798813"/>
                </a:lnTo>
                <a:lnTo>
                  <a:pt x="333032" y="2810040"/>
                </a:lnTo>
                <a:lnTo>
                  <a:pt x="335762" y="2812580"/>
                </a:lnTo>
                <a:lnTo>
                  <a:pt x="338175" y="2815043"/>
                </a:lnTo>
                <a:lnTo>
                  <a:pt x="340207" y="2817431"/>
                </a:lnTo>
                <a:lnTo>
                  <a:pt x="342417" y="2819679"/>
                </a:lnTo>
                <a:lnTo>
                  <a:pt x="345401" y="2821673"/>
                </a:lnTo>
                <a:lnTo>
                  <a:pt x="349351" y="2823235"/>
                </a:lnTo>
                <a:lnTo>
                  <a:pt x="353834" y="2824403"/>
                </a:lnTo>
                <a:lnTo>
                  <a:pt x="358470" y="2825432"/>
                </a:lnTo>
                <a:lnTo>
                  <a:pt x="362851" y="2826613"/>
                </a:lnTo>
                <a:lnTo>
                  <a:pt x="367093" y="2827489"/>
                </a:lnTo>
                <a:lnTo>
                  <a:pt x="371182" y="2828048"/>
                </a:lnTo>
                <a:lnTo>
                  <a:pt x="374637" y="2829191"/>
                </a:lnTo>
                <a:lnTo>
                  <a:pt x="376923" y="2831807"/>
                </a:lnTo>
                <a:lnTo>
                  <a:pt x="377875" y="2836252"/>
                </a:lnTo>
                <a:lnTo>
                  <a:pt x="377723" y="2841891"/>
                </a:lnTo>
                <a:lnTo>
                  <a:pt x="358381" y="2878023"/>
                </a:lnTo>
                <a:lnTo>
                  <a:pt x="326732" y="2894685"/>
                </a:lnTo>
                <a:lnTo>
                  <a:pt x="319887" y="2894330"/>
                </a:lnTo>
                <a:lnTo>
                  <a:pt x="313550" y="2894368"/>
                </a:lnTo>
                <a:lnTo>
                  <a:pt x="308241" y="2894888"/>
                </a:lnTo>
                <a:lnTo>
                  <a:pt x="303758" y="2895498"/>
                </a:lnTo>
                <a:lnTo>
                  <a:pt x="299478" y="2896196"/>
                </a:lnTo>
                <a:lnTo>
                  <a:pt x="294779" y="2896958"/>
                </a:lnTo>
                <a:lnTo>
                  <a:pt x="289788" y="2897619"/>
                </a:lnTo>
                <a:lnTo>
                  <a:pt x="284886" y="2898228"/>
                </a:lnTo>
                <a:lnTo>
                  <a:pt x="279920" y="2899041"/>
                </a:lnTo>
                <a:lnTo>
                  <a:pt x="244157" y="2915107"/>
                </a:lnTo>
                <a:lnTo>
                  <a:pt x="216827" y="2945079"/>
                </a:lnTo>
                <a:lnTo>
                  <a:pt x="213994" y="2958680"/>
                </a:lnTo>
                <a:lnTo>
                  <a:pt x="212128" y="2965729"/>
                </a:lnTo>
                <a:lnTo>
                  <a:pt x="192646" y="2999511"/>
                </a:lnTo>
                <a:lnTo>
                  <a:pt x="176402" y="3005124"/>
                </a:lnTo>
                <a:lnTo>
                  <a:pt x="171703" y="3006737"/>
                </a:lnTo>
                <a:lnTo>
                  <a:pt x="166827" y="3008376"/>
                </a:lnTo>
                <a:lnTo>
                  <a:pt x="161912" y="3009925"/>
                </a:lnTo>
                <a:lnTo>
                  <a:pt x="157137" y="3012097"/>
                </a:lnTo>
                <a:lnTo>
                  <a:pt x="152679" y="3015564"/>
                </a:lnTo>
                <a:lnTo>
                  <a:pt x="149059" y="3020631"/>
                </a:lnTo>
                <a:lnTo>
                  <a:pt x="146151" y="3026740"/>
                </a:lnTo>
                <a:lnTo>
                  <a:pt x="143192" y="3033369"/>
                </a:lnTo>
                <a:lnTo>
                  <a:pt x="139369" y="3039973"/>
                </a:lnTo>
                <a:lnTo>
                  <a:pt x="108165" y="3066757"/>
                </a:lnTo>
                <a:lnTo>
                  <a:pt x="103111" y="3066224"/>
                </a:lnTo>
                <a:lnTo>
                  <a:pt x="97383" y="3065919"/>
                </a:lnTo>
                <a:lnTo>
                  <a:pt x="90931" y="3066465"/>
                </a:lnTo>
                <a:lnTo>
                  <a:pt x="84162" y="3067177"/>
                </a:lnTo>
                <a:lnTo>
                  <a:pt x="77368" y="3067202"/>
                </a:lnTo>
                <a:lnTo>
                  <a:pt x="70815" y="3065653"/>
                </a:lnTo>
                <a:lnTo>
                  <a:pt x="64858" y="3061919"/>
                </a:lnTo>
                <a:lnTo>
                  <a:pt x="59474" y="3056686"/>
                </a:lnTo>
                <a:lnTo>
                  <a:pt x="54292" y="3050997"/>
                </a:lnTo>
                <a:lnTo>
                  <a:pt x="48933" y="3045917"/>
                </a:lnTo>
                <a:lnTo>
                  <a:pt x="43433" y="3041764"/>
                </a:lnTo>
                <a:lnTo>
                  <a:pt x="38138" y="3038119"/>
                </a:lnTo>
                <a:lnTo>
                  <a:pt x="33083" y="3034855"/>
                </a:lnTo>
                <a:lnTo>
                  <a:pt x="28359" y="3031883"/>
                </a:lnTo>
                <a:lnTo>
                  <a:pt x="24282" y="3029204"/>
                </a:lnTo>
                <a:lnTo>
                  <a:pt x="6388" y="3023260"/>
                </a:lnTo>
                <a:lnTo>
                  <a:pt x="2946" y="3024022"/>
                </a:lnTo>
                <a:lnTo>
                  <a:pt x="736" y="3026168"/>
                </a:lnTo>
                <a:lnTo>
                  <a:pt x="0" y="3030042"/>
                </a:lnTo>
                <a:lnTo>
                  <a:pt x="393" y="3035223"/>
                </a:lnTo>
                <a:lnTo>
                  <a:pt x="15163" y="3063849"/>
                </a:lnTo>
                <a:lnTo>
                  <a:pt x="19202" y="3069272"/>
                </a:lnTo>
                <a:lnTo>
                  <a:pt x="22771" y="3074111"/>
                </a:lnTo>
                <a:lnTo>
                  <a:pt x="26073" y="3078365"/>
                </a:lnTo>
                <a:lnTo>
                  <a:pt x="29197" y="3082620"/>
                </a:lnTo>
                <a:lnTo>
                  <a:pt x="32219" y="3087446"/>
                </a:lnTo>
                <a:lnTo>
                  <a:pt x="34912" y="3093034"/>
                </a:lnTo>
                <a:lnTo>
                  <a:pt x="37223" y="3098876"/>
                </a:lnTo>
                <a:lnTo>
                  <a:pt x="39496" y="3104591"/>
                </a:lnTo>
                <a:lnTo>
                  <a:pt x="71069" y="3133699"/>
                </a:lnTo>
                <a:lnTo>
                  <a:pt x="100317" y="3138906"/>
                </a:lnTo>
                <a:lnTo>
                  <a:pt x="107759" y="3138881"/>
                </a:lnTo>
                <a:lnTo>
                  <a:pt x="144589" y="3127717"/>
                </a:lnTo>
                <a:lnTo>
                  <a:pt x="149999" y="3123590"/>
                </a:lnTo>
                <a:lnTo>
                  <a:pt x="155460" y="3119424"/>
                </a:lnTo>
                <a:lnTo>
                  <a:pt x="183400" y="3094253"/>
                </a:lnTo>
                <a:lnTo>
                  <a:pt x="186969" y="3089935"/>
                </a:lnTo>
                <a:lnTo>
                  <a:pt x="212280" y="3077692"/>
                </a:lnTo>
                <a:lnTo>
                  <a:pt x="215823" y="3078238"/>
                </a:lnTo>
                <a:lnTo>
                  <a:pt x="227177" y="3094469"/>
                </a:lnTo>
                <a:lnTo>
                  <a:pt x="227139" y="3100222"/>
                </a:lnTo>
                <a:lnTo>
                  <a:pt x="225450" y="3106686"/>
                </a:lnTo>
                <a:lnTo>
                  <a:pt x="222465" y="3113697"/>
                </a:lnTo>
                <a:lnTo>
                  <a:pt x="219011" y="3121177"/>
                </a:lnTo>
                <a:lnTo>
                  <a:pt x="215912" y="3129038"/>
                </a:lnTo>
                <a:lnTo>
                  <a:pt x="205917" y="3169945"/>
                </a:lnTo>
                <a:lnTo>
                  <a:pt x="205206" y="3186277"/>
                </a:lnTo>
                <a:lnTo>
                  <a:pt x="205701" y="3194215"/>
                </a:lnTo>
                <a:lnTo>
                  <a:pt x="219290" y="3234143"/>
                </a:lnTo>
                <a:lnTo>
                  <a:pt x="231114" y="3244634"/>
                </a:lnTo>
                <a:lnTo>
                  <a:pt x="235699" y="3244570"/>
                </a:lnTo>
                <a:lnTo>
                  <a:pt x="263791" y="3227717"/>
                </a:lnTo>
                <a:lnTo>
                  <a:pt x="267601" y="3224415"/>
                </a:lnTo>
                <a:lnTo>
                  <a:pt x="281533" y="3199168"/>
                </a:lnTo>
                <a:lnTo>
                  <a:pt x="283171" y="3192907"/>
                </a:lnTo>
                <a:lnTo>
                  <a:pt x="290474" y="3153778"/>
                </a:lnTo>
                <a:lnTo>
                  <a:pt x="291782" y="3129826"/>
                </a:lnTo>
                <a:lnTo>
                  <a:pt x="291477" y="3122879"/>
                </a:lnTo>
                <a:lnTo>
                  <a:pt x="278523" y="3084360"/>
                </a:lnTo>
                <a:lnTo>
                  <a:pt x="254063" y="3070644"/>
                </a:lnTo>
                <a:lnTo>
                  <a:pt x="247510" y="3067431"/>
                </a:lnTo>
                <a:lnTo>
                  <a:pt x="226275" y="3030766"/>
                </a:lnTo>
                <a:lnTo>
                  <a:pt x="225742" y="3024263"/>
                </a:lnTo>
                <a:lnTo>
                  <a:pt x="226136" y="3018104"/>
                </a:lnTo>
                <a:lnTo>
                  <a:pt x="227469" y="3012465"/>
                </a:lnTo>
                <a:lnTo>
                  <a:pt x="230174" y="3007868"/>
                </a:lnTo>
                <a:lnTo>
                  <a:pt x="234035" y="3004223"/>
                </a:lnTo>
                <a:lnTo>
                  <a:pt x="238125" y="3000806"/>
                </a:lnTo>
                <a:lnTo>
                  <a:pt x="241553" y="2996895"/>
                </a:lnTo>
                <a:lnTo>
                  <a:pt x="243636" y="2992551"/>
                </a:lnTo>
                <a:lnTo>
                  <a:pt x="244932" y="2988195"/>
                </a:lnTo>
                <a:lnTo>
                  <a:pt x="246303" y="2983725"/>
                </a:lnTo>
                <a:lnTo>
                  <a:pt x="264769" y="2959519"/>
                </a:lnTo>
                <a:lnTo>
                  <a:pt x="268731" y="2954731"/>
                </a:lnTo>
                <a:lnTo>
                  <a:pt x="272440" y="2950070"/>
                </a:lnTo>
                <a:lnTo>
                  <a:pt x="276364" y="2946171"/>
                </a:lnTo>
                <a:lnTo>
                  <a:pt x="280936" y="2943682"/>
                </a:lnTo>
                <a:lnTo>
                  <a:pt x="286080" y="2943237"/>
                </a:lnTo>
                <a:lnTo>
                  <a:pt x="291464" y="2944368"/>
                </a:lnTo>
                <a:lnTo>
                  <a:pt x="297179" y="2946146"/>
                </a:lnTo>
                <a:lnTo>
                  <a:pt x="303352" y="2947581"/>
                </a:lnTo>
                <a:lnTo>
                  <a:pt x="309791" y="2948736"/>
                </a:lnTo>
                <a:lnTo>
                  <a:pt x="316306" y="2949994"/>
                </a:lnTo>
                <a:lnTo>
                  <a:pt x="322999" y="2950883"/>
                </a:lnTo>
                <a:lnTo>
                  <a:pt x="329920" y="2950972"/>
                </a:lnTo>
                <a:lnTo>
                  <a:pt x="336816" y="2949994"/>
                </a:lnTo>
                <a:lnTo>
                  <a:pt x="343509" y="2948266"/>
                </a:lnTo>
                <a:lnTo>
                  <a:pt x="350240" y="2946133"/>
                </a:lnTo>
                <a:lnTo>
                  <a:pt x="357289" y="2943961"/>
                </a:lnTo>
                <a:lnTo>
                  <a:pt x="364426" y="2942120"/>
                </a:lnTo>
                <a:lnTo>
                  <a:pt x="371386" y="2940367"/>
                </a:lnTo>
                <a:lnTo>
                  <a:pt x="378332" y="2938221"/>
                </a:lnTo>
                <a:lnTo>
                  <a:pt x="412559" y="2915678"/>
                </a:lnTo>
                <a:lnTo>
                  <a:pt x="428980" y="2896654"/>
                </a:lnTo>
                <a:lnTo>
                  <a:pt x="434733" y="2890507"/>
                </a:lnTo>
                <a:lnTo>
                  <a:pt x="469976" y="2868231"/>
                </a:lnTo>
                <a:lnTo>
                  <a:pt x="474446" y="2867990"/>
                </a:lnTo>
                <a:lnTo>
                  <a:pt x="479310" y="2866885"/>
                </a:lnTo>
                <a:lnTo>
                  <a:pt x="507619" y="2846044"/>
                </a:lnTo>
                <a:lnTo>
                  <a:pt x="510336" y="2841967"/>
                </a:lnTo>
                <a:lnTo>
                  <a:pt x="513765" y="2836951"/>
                </a:lnTo>
                <a:lnTo>
                  <a:pt x="517423" y="2831376"/>
                </a:lnTo>
                <a:lnTo>
                  <a:pt x="521182" y="2826359"/>
                </a:lnTo>
                <a:lnTo>
                  <a:pt x="524941" y="2823019"/>
                </a:lnTo>
                <a:lnTo>
                  <a:pt x="528751" y="2822117"/>
                </a:lnTo>
                <a:lnTo>
                  <a:pt x="532523" y="2822968"/>
                </a:lnTo>
                <a:lnTo>
                  <a:pt x="535952" y="2824556"/>
                </a:lnTo>
                <a:lnTo>
                  <a:pt x="538759" y="2825877"/>
                </a:lnTo>
                <a:lnTo>
                  <a:pt x="540689" y="2826524"/>
                </a:lnTo>
                <a:lnTo>
                  <a:pt x="541870" y="2827032"/>
                </a:lnTo>
                <a:lnTo>
                  <a:pt x="542620" y="2827883"/>
                </a:lnTo>
                <a:lnTo>
                  <a:pt x="543178" y="2829521"/>
                </a:lnTo>
                <a:lnTo>
                  <a:pt x="543394" y="2831896"/>
                </a:lnTo>
                <a:lnTo>
                  <a:pt x="543166" y="2834767"/>
                </a:lnTo>
                <a:lnTo>
                  <a:pt x="542937" y="2838259"/>
                </a:lnTo>
                <a:lnTo>
                  <a:pt x="554748" y="2877235"/>
                </a:lnTo>
                <a:lnTo>
                  <a:pt x="586397" y="2899638"/>
                </a:lnTo>
                <a:lnTo>
                  <a:pt x="606717" y="2904058"/>
                </a:lnTo>
                <a:lnTo>
                  <a:pt x="611720" y="2903639"/>
                </a:lnTo>
                <a:lnTo>
                  <a:pt x="640181" y="2887192"/>
                </a:lnTo>
                <a:lnTo>
                  <a:pt x="644778" y="2883293"/>
                </a:lnTo>
                <a:lnTo>
                  <a:pt x="649033" y="2879839"/>
                </a:lnTo>
                <a:lnTo>
                  <a:pt x="652868" y="2876677"/>
                </a:lnTo>
                <a:lnTo>
                  <a:pt x="656767" y="2873832"/>
                </a:lnTo>
                <a:lnTo>
                  <a:pt x="681799" y="2865907"/>
                </a:lnTo>
                <a:lnTo>
                  <a:pt x="685914" y="2866326"/>
                </a:lnTo>
                <a:lnTo>
                  <a:pt x="689356" y="2867609"/>
                </a:lnTo>
                <a:lnTo>
                  <a:pt x="692784" y="2868752"/>
                </a:lnTo>
                <a:lnTo>
                  <a:pt x="696912" y="2868764"/>
                </a:lnTo>
                <a:lnTo>
                  <a:pt x="701687" y="2867317"/>
                </a:lnTo>
                <a:lnTo>
                  <a:pt x="706691" y="2864967"/>
                </a:lnTo>
                <a:lnTo>
                  <a:pt x="711949" y="2862135"/>
                </a:lnTo>
                <a:lnTo>
                  <a:pt x="717499" y="2859163"/>
                </a:lnTo>
                <a:lnTo>
                  <a:pt x="750544" y="2839339"/>
                </a:lnTo>
                <a:lnTo>
                  <a:pt x="759993" y="2831655"/>
                </a:lnTo>
                <a:lnTo>
                  <a:pt x="764832" y="2827870"/>
                </a:lnTo>
                <a:lnTo>
                  <a:pt x="793343" y="2798140"/>
                </a:lnTo>
                <a:lnTo>
                  <a:pt x="805891" y="2777337"/>
                </a:lnTo>
                <a:lnTo>
                  <a:pt x="808240" y="2773083"/>
                </a:lnTo>
                <a:lnTo>
                  <a:pt x="825030" y="2758059"/>
                </a:lnTo>
                <a:lnTo>
                  <a:pt x="827024" y="2759494"/>
                </a:lnTo>
                <a:lnTo>
                  <a:pt x="835672" y="2784055"/>
                </a:lnTo>
                <a:lnTo>
                  <a:pt x="835596" y="2789021"/>
                </a:lnTo>
                <a:lnTo>
                  <a:pt x="835202" y="2793961"/>
                </a:lnTo>
                <a:lnTo>
                  <a:pt x="834809" y="2798965"/>
                </a:lnTo>
                <a:lnTo>
                  <a:pt x="823518" y="2829521"/>
                </a:lnTo>
                <a:lnTo>
                  <a:pt x="820978" y="2830893"/>
                </a:lnTo>
                <a:lnTo>
                  <a:pt x="810247" y="2850984"/>
                </a:lnTo>
                <a:lnTo>
                  <a:pt x="810691" y="2857042"/>
                </a:lnTo>
                <a:lnTo>
                  <a:pt x="811314" y="2862567"/>
                </a:lnTo>
                <a:lnTo>
                  <a:pt x="812190" y="2867075"/>
                </a:lnTo>
                <a:lnTo>
                  <a:pt x="813396" y="2870898"/>
                </a:lnTo>
                <a:lnTo>
                  <a:pt x="814679" y="2874518"/>
                </a:lnTo>
                <a:lnTo>
                  <a:pt x="815733" y="2878404"/>
                </a:lnTo>
                <a:lnTo>
                  <a:pt x="816648" y="2882722"/>
                </a:lnTo>
                <a:lnTo>
                  <a:pt x="817499" y="2887052"/>
                </a:lnTo>
                <a:lnTo>
                  <a:pt x="817981" y="2891091"/>
                </a:lnTo>
                <a:lnTo>
                  <a:pt x="817803" y="2894507"/>
                </a:lnTo>
                <a:lnTo>
                  <a:pt x="807542" y="2901302"/>
                </a:lnTo>
                <a:lnTo>
                  <a:pt x="803401" y="2900603"/>
                </a:lnTo>
                <a:lnTo>
                  <a:pt x="799045" y="2899714"/>
                </a:lnTo>
                <a:lnTo>
                  <a:pt x="794867" y="2899168"/>
                </a:lnTo>
                <a:lnTo>
                  <a:pt x="791095" y="2898978"/>
                </a:lnTo>
                <a:lnTo>
                  <a:pt x="787603" y="2898902"/>
                </a:lnTo>
                <a:lnTo>
                  <a:pt x="784288" y="2899143"/>
                </a:lnTo>
                <a:lnTo>
                  <a:pt x="768375" y="2915653"/>
                </a:lnTo>
                <a:lnTo>
                  <a:pt x="768794" y="2918637"/>
                </a:lnTo>
                <a:lnTo>
                  <a:pt x="769975" y="2922003"/>
                </a:lnTo>
                <a:lnTo>
                  <a:pt x="771829" y="2925559"/>
                </a:lnTo>
                <a:lnTo>
                  <a:pt x="773785" y="2929039"/>
                </a:lnTo>
                <a:lnTo>
                  <a:pt x="775296" y="2932137"/>
                </a:lnTo>
                <a:lnTo>
                  <a:pt x="776414" y="2934639"/>
                </a:lnTo>
                <a:lnTo>
                  <a:pt x="777341" y="2936659"/>
                </a:lnTo>
                <a:lnTo>
                  <a:pt x="777697" y="2938424"/>
                </a:lnTo>
                <a:lnTo>
                  <a:pt x="753008" y="2949130"/>
                </a:lnTo>
                <a:lnTo>
                  <a:pt x="748703" y="2950044"/>
                </a:lnTo>
                <a:lnTo>
                  <a:pt x="745147" y="2950959"/>
                </a:lnTo>
                <a:lnTo>
                  <a:pt x="742162" y="2951784"/>
                </a:lnTo>
                <a:lnTo>
                  <a:pt x="739305" y="2952648"/>
                </a:lnTo>
                <a:lnTo>
                  <a:pt x="736193" y="2953677"/>
                </a:lnTo>
                <a:lnTo>
                  <a:pt x="732726" y="2954629"/>
                </a:lnTo>
                <a:lnTo>
                  <a:pt x="715048" y="2978785"/>
                </a:lnTo>
                <a:lnTo>
                  <a:pt x="715441" y="2982785"/>
                </a:lnTo>
                <a:lnTo>
                  <a:pt x="725741" y="2997047"/>
                </a:lnTo>
                <a:lnTo>
                  <a:pt x="728344" y="2999371"/>
                </a:lnTo>
                <a:lnTo>
                  <a:pt x="735939" y="3012554"/>
                </a:lnTo>
                <a:lnTo>
                  <a:pt x="735876" y="3014954"/>
                </a:lnTo>
                <a:lnTo>
                  <a:pt x="736079" y="3017151"/>
                </a:lnTo>
                <a:lnTo>
                  <a:pt x="760133" y="3024568"/>
                </a:lnTo>
                <a:lnTo>
                  <a:pt x="763714" y="3024974"/>
                </a:lnTo>
                <a:lnTo>
                  <a:pt x="783551" y="3052876"/>
                </a:lnTo>
                <a:lnTo>
                  <a:pt x="783348" y="3057080"/>
                </a:lnTo>
                <a:lnTo>
                  <a:pt x="772071" y="3077730"/>
                </a:lnTo>
                <a:lnTo>
                  <a:pt x="769200" y="3080651"/>
                </a:lnTo>
                <a:lnTo>
                  <a:pt x="766356" y="3083928"/>
                </a:lnTo>
                <a:lnTo>
                  <a:pt x="763536" y="3087255"/>
                </a:lnTo>
                <a:lnTo>
                  <a:pt x="760552" y="3090392"/>
                </a:lnTo>
                <a:lnTo>
                  <a:pt x="757199" y="3093110"/>
                </a:lnTo>
                <a:lnTo>
                  <a:pt x="753402" y="3095129"/>
                </a:lnTo>
                <a:lnTo>
                  <a:pt x="749376" y="3096590"/>
                </a:lnTo>
                <a:lnTo>
                  <a:pt x="745413" y="3097796"/>
                </a:lnTo>
                <a:lnTo>
                  <a:pt x="741819" y="3099079"/>
                </a:lnTo>
                <a:lnTo>
                  <a:pt x="738784" y="3100235"/>
                </a:lnTo>
                <a:lnTo>
                  <a:pt x="736231" y="3101149"/>
                </a:lnTo>
                <a:lnTo>
                  <a:pt x="733996" y="3102254"/>
                </a:lnTo>
                <a:lnTo>
                  <a:pt x="731913" y="3104007"/>
                </a:lnTo>
                <a:lnTo>
                  <a:pt x="730250" y="3106648"/>
                </a:lnTo>
                <a:lnTo>
                  <a:pt x="729056" y="3109823"/>
                </a:lnTo>
                <a:lnTo>
                  <a:pt x="727862" y="3113074"/>
                </a:lnTo>
                <a:lnTo>
                  <a:pt x="726173" y="3115945"/>
                </a:lnTo>
                <a:lnTo>
                  <a:pt x="709383" y="3124200"/>
                </a:lnTo>
                <a:lnTo>
                  <a:pt x="705853" y="3124085"/>
                </a:lnTo>
                <a:lnTo>
                  <a:pt x="687603" y="3119831"/>
                </a:lnTo>
                <a:lnTo>
                  <a:pt x="683285" y="3118612"/>
                </a:lnTo>
                <a:lnTo>
                  <a:pt x="664921" y="3097771"/>
                </a:lnTo>
                <a:lnTo>
                  <a:pt x="665099" y="3094494"/>
                </a:lnTo>
                <a:lnTo>
                  <a:pt x="679907" y="3082378"/>
                </a:lnTo>
                <a:lnTo>
                  <a:pt x="683945" y="3081972"/>
                </a:lnTo>
                <a:lnTo>
                  <a:pt x="694994" y="3064370"/>
                </a:lnTo>
                <a:lnTo>
                  <a:pt x="694728" y="3061169"/>
                </a:lnTo>
                <a:lnTo>
                  <a:pt x="693648" y="3058350"/>
                </a:lnTo>
                <a:lnTo>
                  <a:pt x="691553" y="3056216"/>
                </a:lnTo>
                <a:lnTo>
                  <a:pt x="688136" y="3055073"/>
                </a:lnTo>
                <a:lnTo>
                  <a:pt x="683653" y="3054731"/>
                </a:lnTo>
                <a:lnTo>
                  <a:pt x="678840" y="3054807"/>
                </a:lnTo>
                <a:lnTo>
                  <a:pt x="674357" y="3054921"/>
                </a:lnTo>
                <a:lnTo>
                  <a:pt x="670547" y="3055226"/>
                </a:lnTo>
                <a:lnTo>
                  <a:pt x="667131" y="3055861"/>
                </a:lnTo>
                <a:lnTo>
                  <a:pt x="663867" y="3056343"/>
                </a:lnTo>
                <a:lnTo>
                  <a:pt x="660539" y="3056216"/>
                </a:lnTo>
                <a:lnTo>
                  <a:pt x="657377" y="3055035"/>
                </a:lnTo>
                <a:lnTo>
                  <a:pt x="654494" y="3053168"/>
                </a:lnTo>
                <a:lnTo>
                  <a:pt x="651573" y="3051403"/>
                </a:lnTo>
                <a:lnTo>
                  <a:pt x="648296" y="3050501"/>
                </a:lnTo>
                <a:lnTo>
                  <a:pt x="644537" y="3050552"/>
                </a:lnTo>
                <a:lnTo>
                  <a:pt x="640588" y="3051213"/>
                </a:lnTo>
                <a:lnTo>
                  <a:pt x="625614" y="3069704"/>
                </a:lnTo>
                <a:lnTo>
                  <a:pt x="624052" y="3073692"/>
                </a:lnTo>
                <a:lnTo>
                  <a:pt x="622693" y="3077578"/>
                </a:lnTo>
                <a:lnTo>
                  <a:pt x="621677" y="3081566"/>
                </a:lnTo>
                <a:lnTo>
                  <a:pt x="621169" y="3085795"/>
                </a:lnTo>
                <a:lnTo>
                  <a:pt x="621601" y="3090303"/>
                </a:lnTo>
                <a:lnTo>
                  <a:pt x="622769" y="3094850"/>
                </a:lnTo>
                <a:lnTo>
                  <a:pt x="623849" y="3099282"/>
                </a:lnTo>
                <a:lnTo>
                  <a:pt x="624027" y="3103460"/>
                </a:lnTo>
                <a:lnTo>
                  <a:pt x="622896" y="3107016"/>
                </a:lnTo>
                <a:lnTo>
                  <a:pt x="620979" y="3110026"/>
                </a:lnTo>
                <a:lnTo>
                  <a:pt x="618832" y="3112922"/>
                </a:lnTo>
                <a:lnTo>
                  <a:pt x="616978" y="3116173"/>
                </a:lnTo>
                <a:lnTo>
                  <a:pt x="612305" y="3135414"/>
                </a:lnTo>
                <a:lnTo>
                  <a:pt x="612495" y="3140392"/>
                </a:lnTo>
                <a:lnTo>
                  <a:pt x="612762" y="3145472"/>
                </a:lnTo>
                <a:lnTo>
                  <a:pt x="612787" y="3150450"/>
                </a:lnTo>
                <a:lnTo>
                  <a:pt x="606170" y="3169907"/>
                </a:lnTo>
                <a:lnTo>
                  <a:pt x="603313" y="3169907"/>
                </a:lnTo>
                <a:lnTo>
                  <a:pt x="600786" y="3170440"/>
                </a:lnTo>
                <a:lnTo>
                  <a:pt x="590791" y="3181134"/>
                </a:lnTo>
                <a:lnTo>
                  <a:pt x="588797" y="3183585"/>
                </a:lnTo>
                <a:lnTo>
                  <a:pt x="586181" y="3185236"/>
                </a:lnTo>
                <a:lnTo>
                  <a:pt x="582663" y="3185985"/>
                </a:lnTo>
                <a:lnTo>
                  <a:pt x="578573" y="3186087"/>
                </a:lnTo>
                <a:lnTo>
                  <a:pt x="574509" y="3185502"/>
                </a:lnTo>
                <a:lnTo>
                  <a:pt x="563778" y="3172244"/>
                </a:lnTo>
                <a:lnTo>
                  <a:pt x="562394" y="3169145"/>
                </a:lnTo>
                <a:lnTo>
                  <a:pt x="561187" y="3166135"/>
                </a:lnTo>
                <a:lnTo>
                  <a:pt x="560501" y="3163138"/>
                </a:lnTo>
                <a:lnTo>
                  <a:pt x="560654" y="3160039"/>
                </a:lnTo>
                <a:lnTo>
                  <a:pt x="576884" y="3144215"/>
                </a:lnTo>
                <a:lnTo>
                  <a:pt x="579437" y="3142907"/>
                </a:lnTo>
                <a:lnTo>
                  <a:pt x="591273" y="3123209"/>
                </a:lnTo>
                <a:lnTo>
                  <a:pt x="592480" y="3118764"/>
                </a:lnTo>
                <a:lnTo>
                  <a:pt x="605637" y="3096437"/>
                </a:lnTo>
                <a:lnTo>
                  <a:pt x="607872" y="3094101"/>
                </a:lnTo>
                <a:lnTo>
                  <a:pt x="614184" y="3079305"/>
                </a:lnTo>
                <a:lnTo>
                  <a:pt x="613587" y="3075787"/>
                </a:lnTo>
                <a:lnTo>
                  <a:pt x="612495" y="3072599"/>
                </a:lnTo>
                <a:lnTo>
                  <a:pt x="611022" y="3070225"/>
                </a:lnTo>
                <a:lnTo>
                  <a:pt x="609257" y="3068916"/>
                </a:lnTo>
                <a:lnTo>
                  <a:pt x="607161" y="3068434"/>
                </a:lnTo>
                <a:lnTo>
                  <a:pt x="604723" y="3068510"/>
                </a:lnTo>
                <a:lnTo>
                  <a:pt x="601903" y="3068916"/>
                </a:lnTo>
                <a:lnTo>
                  <a:pt x="598614" y="3069983"/>
                </a:lnTo>
                <a:lnTo>
                  <a:pt x="594994" y="3071685"/>
                </a:lnTo>
                <a:lnTo>
                  <a:pt x="591375" y="3073247"/>
                </a:lnTo>
                <a:lnTo>
                  <a:pt x="588086" y="3073844"/>
                </a:lnTo>
                <a:lnTo>
                  <a:pt x="585152" y="3073374"/>
                </a:lnTo>
                <a:lnTo>
                  <a:pt x="582523" y="3072218"/>
                </a:lnTo>
                <a:lnTo>
                  <a:pt x="580389" y="3070390"/>
                </a:lnTo>
                <a:lnTo>
                  <a:pt x="578967" y="3067875"/>
                </a:lnTo>
                <a:lnTo>
                  <a:pt x="578713" y="3064560"/>
                </a:lnTo>
                <a:lnTo>
                  <a:pt x="579399" y="3060573"/>
                </a:lnTo>
                <a:lnTo>
                  <a:pt x="580263" y="3056280"/>
                </a:lnTo>
                <a:lnTo>
                  <a:pt x="580542" y="3052038"/>
                </a:lnTo>
                <a:lnTo>
                  <a:pt x="565708" y="3028924"/>
                </a:lnTo>
                <a:lnTo>
                  <a:pt x="561924" y="3028975"/>
                </a:lnTo>
                <a:lnTo>
                  <a:pt x="534162" y="3056013"/>
                </a:lnTo>
                <a:lnTo>
                  <a:pt x="522579" y="3087268"/>
                </a:lnTo>
                <a:lnTo>
                  <a:pt x="520839" y="3094342"/>
                </a:lnTo>
                <a:lnTo>
                  <a:pt x="519315" y="3100476"/>
                </a:lnTo>
                <a:lnTo>
                  <a:pt x="518198" y="3105734"/>
                </a:lnTo>
                <a:lnTo>
                  <a:pt x="517296" y="3110484"/>
                </a:lnTo>
                <a:lnTo>
                  <a:pt x="516394" y="3115106"/>
                </a:lnTo>
                <a:lnTo>
                  <a:pt x="515746" y="3119247"/>
                </a:lnTo>
                <a:lnTo>
                  <a:pt x="515378" y="3122688"/>
                </a:lnTo>
                <a:lnTo>
                  <a:pt x="514807" y="3126105"/>
                </a:lnTo>
                <a:lnTo>
                  <a:pt x="493344" y="3161792"/>
                </a:lnTo>
                <a:lnTo>
                  <a:pt x="480187" y="3170885"/>
                </a:lnTo>
                <a:lnTo>
                  <a:pt x="476478" y="3173260"/>
                </a:lnTo>
                <a:lnTo>
                  <a:pt x="449618" y="3206483"/>
                </a:lnTo>
                <a:lnTo>
                  <a:pt x="449084" y="3211626"/>
                </a:lnTo>
                <a:lnTo>
                  <a:pt x="449414" y="3216719"/>
                </a:lnTo>
                <a:lnTo>
                  <a:pt x="469214" y="3242678"/>
                </a:lnTo>
                <a:lnTo>
                  <a:pt x="474192" y="3241789"/>
                </a:lnTo>
                <a:lnTo>
                  <a:pt x="479234" y="3240328"/>
                </a:lnTo>
                <a:lnTo>
                  <a:pt x="483984" y="3239211"/>
                </a:lnTo>
                <a:lnTo>
                  <a:pt x="488289" y="3238474"/>
                </a:lnTo>
                <a:lnTo>
                  <a:pt x="492201" y="3237725"/>
                </a:lnTo>
                <a:lnTo>
                  <a:pt x="495731" y="3237204"/>
                </a:lnTo>
                <a:lnTo>
                  <a:pt x="506133" y="3241027"/>
                </a:lnTo>
                <a:lnTo>
                  <a:pt x="505066" y="3244545"/>
                </a:lnTo>
                <a:lnTo>
                  <a:pt x="492569" y="3263900"/>
                </a:lnTo>
                <a:lnTo>
                  <a:pt x="490359" y="3266490"/>
                </a:lnTo>
                <a:lnTo>
                  <a:pt x="483425" y="3288538"/>
                </a:lnTo>
                <a:lnTo>
                  <a:pt x="483590" y="3293275"/>
                </a:lnTo>
                <a:lnTo>
                  <a:pt x="484403" y="3297847"/>
                </a:lnTo>
                <a:lnTo>
                  <a:pt x="485317" y="3302254"/>
                </a:lnTo>
                <a:lnTo>
                  <a:pt x="485762" y="3306457"/>
                </a:lnTo>
                <a:lnTo>
                  <a:pt x="480504" y="3327298"/>
                </a:lnTo>
                <a:lnTo>
                  <a:pt x="479005" y="3331337"/>
                </a:lnTo>
                <a:lnTo>
                  <a:pt x="478447" y="3335794"/>
                </a:lnTo>
                <a:lnTo>
                  <a:pt x="478916" y="3340671"/>
                </a:lnTo>
                <a:lnTo>
                  <a:pt x="480085" y="3345738"/>
                </a:lnTo>
                <a:lnTo>
                  <a:pt x="506374" y="3376117"/>
                </a:lnTo>
                <a:lnTo>
                  <a:pt x="510806" y="3379050"/>
                </a:lnTo>
                <a:lnTo>
                  <a:pt x="515061" y="3381908"/>
                </a:lnTo>
                <a:lnTo>
                  <a:pt x="533412" y="3408057"/>
                </a:lnTo>
                <a:lnTo>
                  <a:pt x="533361" y="3411753"/>
                </a:lnTo>
                <a:lnTo>
                  <a:pt x="532066" y="3414217"/>
                </a:lnTo>
                <a:lnTo>
                  <a:pt x="529069" y="3414509"/>
                </a:lnTo>
                <a:lnTo>
                  <a:pt x="524725" y="3413213"/>
                </a:lnTo>
                <a:lnTo>
                  <a:pt x="519950" y="3411829"/>
                </a:lnTo>
                <a:lnTo>
                  <a:pt x="499452" y="3433991"/>
                </a:lnTo>
                <a:lnTo>
                  <a:pt x="497560" y="3439198"/>
                </a:lnTo>
                <a:lnTo>
                  <a:pt x="477062" y="3448469"/>
                </a:lnTo>
                <a:lnTo>
                  <a:pt x="471957" y="3448202"/>
                </a:lnTo>
                <a:lnTo>
                  <a:pt x="466813" y="3447237"/>
                </a:lnTo>
                <a:lnTo>
                  <a:pt x="461505" y="3446043"/>
                </a:lnTo>
                <a:lnTo>
                  <a:pt x="455955" y="3445090"/>
                </a:lnTo>
                <a:lnTo>
                  <a:pt x="450151" y="3444252"/>
                </a:lnTo>
                <a:lnTo>
                  <a:pt x="444322" y="3443376"/>
                </a:lnTo>
                <a:lnTo>
                  <a:pt x="438708" y="3442906"/>
                </a:lnTo>
                <a:lnTo>
                  <a:pt x="413575" y="3461067"/>
                </a:lnTo>
                <a:lnTo>
                  <a:pt x="411086" y="3465855"/>
                </a:lnTo>
                <a:lnTo>
                  <a:pt x="391566" y="3476231"/>
                </a:lnTo>
                <a:lnTo>
                  <a:pt x="387553" y="3477336"/>
                </a:lnTo>
                <a:lnTo>
                  <a:pt x="383755" y="3478212"/>
                </a:lnTo>
                <a:lnTo>
                  <a:pt x="380085" y="3478682"/>
                </a:lnTo>
                <a:lnTo>
                  <a:pt x="376440" y="3478555"/>
                </a:lnTo>
                <a:lnTo>
                  <a:pt x="362699" y="3467163"/>
                </a:lnTo>
                <a:lnTo>
                  <a:pt x="362712" y="3460203"/>
                </a:lnTo>
                <a:lnTo>
                  <a:pt x="370992" y="3428149"/>
                </a:lnTo>
                <a:lnTo>
                  <a:pt x="372579" y="3422472"/>
                </a:lnTo>
                <a:lnTo>
                  <a:pt x="372986" y="3416757"/>
                </a:lnTo>
                <a:lnTo>
                  <a:pt x="372643" y="3411270"/>
                </a:lnTo>
                <a:lnTo>
                  <a:pt x="372071" y="3406013"/>
                </a:lnTo>
                <a:lnTo>
                  <a:pt x="371805" y="3400933"/>
                </a:lnTo>
                <a:lnTo>
                  <a:pt x="379361" y="3375431"/>
                </a:lnTo>
                <a:lnTo>
                  <a:pt x="381469" y="3372104"/>
                </a:lnTo>
                <a:lnTo>
                  <a:pt x="383400" y="3368128"/>
                </a:lnTo>
                <a:lnTo>
                  <a:pt x="385254" y="3363899"/>
                </a:lnTo>
                <a:lnTo>
                  <a:pt x="386651" y="3359619"/>
                </a:lnTo>
                <a:lnTo>
                  <a:pt x="387222" y="3355492"/>
                </a:lnTo>
                <a:lnTo>
                  <a:pt x="386930" y="3351377"/>
                </a:lnTo>
                <a:lnTo>
                  <a:pt x="373900" y="3340442"/>
                </a:lnTo>
                <a:lnTo>
                  <a:pt x="369315" y="3341497"/>
                </a:lnTo>
                <a:lnTo>
                  <a:pt x="348995" y="3379050"/>
                </a:lnTo>
                <a:lnTo>
                  <a:pt x="348106" y="3388982"/>
                </a:lnTo>
                <a:lnTo>
                  <a:pt x="349072" y="3392855"/>
                </a:lnTo>
                <a:lnTo>
                  <a:pt x="350951" y="3395916"/>
                </a:lnTo>
                <a:lnTo>
                  <a:pt x="352780" y="3398685"/>
                </a:lnTo>
                <a:lnTo>
                  <a:pt x="353568" y="3401695"/>
                </a:lnTo>
                <a:lnTo>
                  <a:pt x="344563" y="3414661"/>
                </a:lnTo>
                <a:lnTo>
                  <a:pt x="341020" y="3413899"/>
                </a:lnTo>
                <a:lnTo>
                  <a:pt x="337235" y="3413010"/>
                </a:lnTo>
                <a:lnTo>
                  <a:pt x="333489" y="3413125"/>
                </a:lnTo>
                <a:lnTo>
                  <a:pt x="330009" y="3414903"/>
                </a:lnTo>
                <a:lnTo>
                  <a:pt x="326694" y="3417582"/>
                </a:lnTo>
                <a:lnTo>
                  <a:pt x="323392" y="3420186"/>
                </a:lnTo>
                <a:lnTo>
                  <a:pt x="319938" y="3421684"/>
                </a:lnTo>
                <a:lnTo>
                  <a:pt x="316471" y="3421875"/>
                </a:lnTo>
                <a:lnTo>
                  <a:pt x="313156" y="3421265"/>
                </a:lnTo>
                <a:lnTo>
                  <a:pt x="309765" y="3419894"/>
                </a:lnTo>
                <a:lnTo>
                  <a:pt x="306133" y="3417785"/>
                </a:lnTo>
                <a:lnTo>
                  <a:pt x="302450" y="3414572"/>
                </a:lnTo>
                <a:lnTo>
                  <a:pt x="298856" y="3410445"/>
                </a:lnTo>
                <a:lnTo>
                  <a:pt x="295059" y="3406292"/>
                </a:lnTo>
                <a:lnTo>
                  <a:pt x="265925" y="3397859"/>
                </a:lnTo>
                <a:lnTo>
                  <a:pt x="261454" y="3398075"/>
                </a:lnTo>
                <a:lnTo>
                  <a:pt x="240639" y="3410966"/>
                </a:lnTo>
                <a:lnTo>
                  <a:pt x="236550" y="3414903"/>
                </a:lnTo>
                <a:lnTo>
                  <a:pt x="232371" y="3418446"/>
                </a:lnTo>
                <a:lnTo>
                  <a:pt x="228320" y="3421761"/>
                </a:lnTo>
                <a:lnTo>
                  <a:pt x="224269" y="3425291"/>
                </a:lnTo>
                <a:lnTo>
                  <a:pt x="200240" y="3457143"/>
                </a:lnTo>
                <a:lnTo>
                  <a:pt x="192735" y="3472764"/>
                </a:lnTo>
                <a:lnTo>
                  <a:pt x="189077" y="3479546"/>
                </a:lnTo>
                <a:lnTo>
                  <a:pt x="160388" y="3508349"/>
                </a:lnTo>
                <a:lnTo>
                  <a:pt x="151891" y="3513620"/>
                </a:lnTo>
                <a:lnTo>
                  <a:pt x="147688" y="3516134"/>
                </a:lnTo>
                <a:lnTo>
                  <a:pt x="117144" y="3545967"/>
                </a:lnTo>
                <a:lnTo>
                  <a:pt x="104317" y="3573513"/>
                </a:lnTo>
                <a:lnTo>
                  <a:pt x="104393" y="3578453"/>
                </a:lnTo>
                <a:lnTo>
                  <a:pt x="137109" y="3601275"/>
                </a:lnTo>
                <a:lnTo>
                  <a:pt x="141897" y="3601275"/>
                </a:lnTo>
                <a:lnTo>
                  <a:pt x="147027" y="3600780"/>
                </a:lnTo>
                <a:lnTo>
                  <a:pt x="152412" y="3599675"/>
                </a:lnTo>
                <a:lnTo>
                  <a:pt x="157810" y="3597998"/>
                </a:lnTo>
                <a:lnTo>
                  <a:pt x="163233" y="3596093"/>
                </a:lnTo>
                <a:lnTo>
                  <a:pt x="168668" y="3594303"/>
                </a:lnTo>
                <a:lnTo>
                  <a:pt x="173774" y="3592639"/>
                </a:lnTo>
                <a:lnTo>
                  <a:pt x="178511" y="3591026"/>
                </a:lnTo>
                <a:lnTo>
                  <a:pt x="183286" y="3589553"/>
                </a:lnTo>
                <a:lnTo>
                  <a:pt x="210883" y="3586264"/>
                </a:lnTo>
                <a:lnTo>
                  <a:pt x="215455" y="3586391"/>
                </a:lnTo>
                <a:lnTo>
                  <a:pt x="219341" y="3586861"/>
                </a:lnTo>
                <a:lnTo>
                  <a:pt x="223037" y="3587216"/>
                </a:lnTo>
                <a:lnTo>
                  <a:pt x="250228" y="3578567"/>
                </a:lnTo>
                <a:lnTo>
                  <a:pt x="252882" y="3577196"/>
                </a:lnTo>
                <a:lnTo>
                  <a:pt x="255193" y="3576662"/>
                </a:lnTo>
                <a:lnTo>
                  <a:pt x="257416" y="3576993"/>
                </a:lnTo>
                <a:lnTo>
                  <a:pt x="259384" y="3577945"/>
                </a:lnTo>
                <a:lnTo>
                  <a:pt x="260489" y="3579622"/>
                </a:lnTo>
                <a:lnTo>
                  <a:pt x="260146" y="3582123"/>
                </a:lnTo>
                <a:lnTo>
                  <a:pt x="237223" y="3606190"/>
                </a:lnTo>
                <a:lnTo>
                  <a:pt x="233032" y="3609632"/>
                </a:lnTo>
                <a:lnTo>
                  <a:pt x="209270" y="3640747"/>
                </a:lnTo>
                <a:lnTo>
                  <a:pt x="207454" y="3648837"/>
                </a:lnTo>
                <a:lnTo>
                  <a:pt x="207479" y="3652050"/>
                </a:lnTo>
                <a:lnTo>
                  <a:pt x="208114" y="3654717"/>
                </a:lnTo>
                <a:lnTo>
                  <a:pt x="209651" y="3656584"/>
                </a:lnTo>
                <a:lnTo>
                  <a:pt x="212394" y="3657396"/>
                </a:lnTo>
                <a:lnTo>
                  <a:pt x="216382" y="3656888"/>
                </a:lnTo>
                <a:lnTo>
                  <a:pt x="221360" y="3655263"/>
                </a:lnTo>
                <a:lnTo>
                  <a:pt x="227190" y="3652951"/>
                </a:lnTo>
                <a:lnTo>
                  <a:pt x="233768" y="3650399"/>
                </a:lnTo>
                <a:lnTo>
                  <a:pt x="241198" y="3647503"/>
                </a:lnTo>
                <a:lnTo>
                  <a:pt x="249275" y="3644201"/>
                </a:lnTo>
                <a:lnTo>
                  <a:pt x="257416" y="3640937"/>
                </a:lnTo>
                <a:lnTo>
                  <a:pt x="288505" y="3632758"/>
                </a:lnTo>
                <a:lnTo>
                  <a:pt x="294576" y="3631285"/>
                </a:lnTo>
                <a:lnTo>
                  <a:pt x="300469" y="3629710"/>
                </a:lnTo>
                <a:lnTo>
                  <a:pt x="306362" y="3628809"/>
                </a:lnTo>
                <a:lnTo>
                  <a:pt x="312483" y="3629393"/>
                </a:lnTo>
                <a:lnTo>
                  <a:pt x="343522" y="3653205"/>
                </a:lnTo>
                <a:lnTo>
                  <a:pt x="346252" y="3657244"/>
                </a:lnTo>
                <a:lnTo>
                  <a:pt x="349465" y="3660813"/>
                </a:lnTo>
                <a:lnTo>
                  <a:pt x="353529" y="3663429"/>
                </a:lnTo>
                <a:lnTo>
                  <a:pt x="357847" y="3665258"/>
                </a:lnTo>
                <a:lnTo>
                  <a:pt x="361822" y="3667010"/>
                </a:lnTo>
                <a:lnTo>
                  <a:pt x="364832" y="3669385"/>
                </a:lnTo>
                <a:lnTo>
                  <a:pt x="366915" y="3672471"/>
                </a:lnTo>
                <a:lnTo>
                  <a:pt x="368249" y="3675837"/>
                </a:lnTo>
                <a:lnTo>
                  <a:pt x="368452" y="3679418"/>
                </a:lnTo>
                <a:lnTo>
                  <a:pt x="367169" y="3683152"/>
                </a:lnTo>
                <a:lnTo>
                  <a:pt x="331025" y="3703802"/>
                </a:lnTo>
                <a:lnTo>
                  <a:pt x="325462" y="3705466"/>
                </a:lnTo>
                <a:lnTo>
                  <a:pt x="320179" y="3706939"/>
                </a:lnTo>
                <a:lnTo>
                  <a:pt x="315226" y="3708095"/>
                </a:lnTo>
                <a:lnTo>
                  <a:pt x="310972" y="3709746"/>
                </a:lnTo>
                <a:lnTo>
                  <a:pt x="307733" y="3712730"/>
                </a:lnTo>
                <a:lnTo>
                  <a:pt x="305790" y="3717442"/>
                </a:lnTo>
                <a:lnTo>
                  <a:pt x="304977" y="3723271"/>
                </a:lnTo>
                <a:lnTo>
                  <a:pt x="305015" y="3729469"/>
                </a:lnTo>
                <a:lnTo>
                  <a:pt x="328421" y="3762616"/>
                </a:lnTo>
                <a:lnTo>
                  <a:pt x="334022" y="3762844"/>
                </a:lnTo>
                <a:lnTo>
                  <a:pt x="339407" y="3760749"/>
                </a:lnTo>
                <a:lnTo>
                  <a:pt x="344652" y="3756837"/>
                </a:lnTo>
                <a:lnTo>
                  <a:pt x="350265" y="3752100"/>
                </a:lnTo>
                <a:lnTo>
                  <a:pt x="356704" y="3747541"/>
                </a:lnTo>
                <a:lnTo>
                  <a:pt x="395122" y="3729532"/>
                </a:lnTo>
                <a:lnTo>
                  <a:pt x="402424" y="3729024"/>
                </a:lnTo>
                <a:lnTo>
                  <a:pt x="409676" y="3729088"/>
                </a:lnTo>
                <a:lnTo>
                  <a:pt x="417169" y="3729113"/>
                </a:lnTo>
                <a:lnTo>
                  <a:pt x="424776" y="3728986"/>
                </a:lnTo>
                <a:lnTo>
                  <a:pt x="432155" y="3728999"/>
                </a:lnTo>
                <a:lnTo>
                  <a:pt x="439343" y="3729266"/>
                </a:lnTo>
                <a:lnTo>
                  <a:pt x="476542" y="3738295"/>
                </a:lnTo>
                <a:lnTo>
                  <a:pt x="489331" y="3744633"/>
                </a:lnTo>
                <a:lnTo>
                  <a:pt x="495338" y="3747579"/>
                </a:lnTo>
                <a:lnTo>
                  <a:pt x="500443" y="3750398"/>
                </a:lnTo>
                <a:lnTo>
                  <a:pt x="504723" y="3753116"/>
                </a:lnTo>
                <a:lnTo>
                  <a:pt x="509066" y="3755212"/>
                </a:lnTo>
                <a:lnTo>
                  <a:pt x="514350" y="3756152"/>
                </a:lnTo>
                <a:lnTo>
                  <a:pt x="520738" y="3755796"/>
                </a:lnTo>
                <a:lnTo>
                  <a:pt x="527583" y="3754437"/>
                </a:lnTo>
                <a:lnTo>
                  <a:pt x="559625" y="3732745"/>
                </a:lnTo>
                <a:lnTo>
                  <a:pt x="565454" y="3728123"/>
                </a:lnTo>
                <a:lnTo>
                  <a:pt x="570839" y="3724986"/>
                </a:lnTo>
                <a:lnTo>
                  <a:pt x="575652" y="3722814"/>
                </a:lnTo>
                <a:lnTo>
                  <a:pt x="580644" y="3721493"/>
                </a:lnTo>
                <a:lnTo>
                  <a:pt x="586562" y="3720858"/>
                </a:lnTo>
                <a:lnTo>
                  <a:pt x="593686" y="3721214"/>
                </a:lnTo>
                <a:lnTo>
                  <a:pt x="601357" y="3722535"/>
                </a:lnTo>
                <a:lnTo>
                  <a:pt x="609003" y="3724186"/>
                </a:lnTo>
                <a:lnTo>
                  <a:pt x="616013" y="3725545"/>
                </a:lnTo>
                <a:lnTo>
                  <a:pt x="622007" y="3726091"/>
                </a:lnTo>
                <a:lnTo>
                  <a:pt x="627176" y="3726268"/>
                </a:lnTo>
                <a:lnTo>
                  <a:pt x="631774" y="3726802"/>
                </a:lnTo>
                <a:lnTo>
                  <a:pt x="636079" y="3728402"/>
                </a:lnTo>
                <a:lnTo>
                  <a:pt x="639737" y="3731628"/>
                </a:lnTo>
                <a:lnTo>
                  <a:pt x="642632" y="3735908"/>
                </a:lnTo>
                <a:lnTo>
                  <a:pt x="645312" y="3740264"/>
                </a:lnTo>
                <a:lnTo>
                  <a:pt x="648309" y="3743718"/>
                </a:lnTo>
                <a:lnTo>
                  <a:pt x="651548" y="3746017"/>
                </a:lnTo>
                <a:lnTo>
                  <a:pt x="654697" y="3747566"/>
                </a:lnTo>
                <a:lnTo>
                  <a:pt x="657974" y="3748493"/>
                </a:lnTo>
                <a:lnTo>
                  <a:pt x="661593" y="3748925"/>
                </a:lnTo>
                <a:lnTo>
                  <a:pt x="665556" y="3748481"/>
                </a:lnTo>
                <a:lnTo>
                  <a:pt x="669645" y="3747236"/>
                </a:lnTo>
                <a:lnTo>
                  <a:pt x="673747" y="3745928"/>
                </a:lnTo>
                <a:lnTo>
                  <a:pt x="677760" y="3745293"/>
                </a:lnTo>
                <a:lnTo>
                  <a:pt x="698703" y="3753967"/>
                </a:lnTo>
                <a:lnTo>
                  <a:pt x="702297" y="3757041"/>
                </a:lnTo>
                <a:lnTo>
                  <a:pt x="706145" y="3759314"/>
                </a:lnTo>
                <a:lnTo>
                  <a:pt x="710057" y="3760406"/>
                </a:lnTo>
                <a:lnTo>
                  <a:pt x="713866" y="3760698"/>
                </a:lnTo>
                <a:lnTo>
                  <a:pt x="717867" y="3760698"/>
                </a:lnTo>
                <a:lnTo>
                  <a:pt x="722312" y="3760876"/>
                </a:lnTo>
                <a:lnTo>
                  <a:pt x="727189" y="3761206"/>
                </a:lnTo>
                <a:lnTo>
                  <a:pt x="732231" y="3761447"/>
                </a:lnTo>
                <a:lnTo>
                  <a:pt x="737336" y="3761867"/>
                </a:lnTo>
                <a:lnTo>
                  <a:pt x="742365" y="3762705"/>
                </a:lnTo>
                <a:lnTo>
                  <a:pt x="747128" y="3764292"/>
                </a:lnTo>
                <a:lnTo>
                  <a:pt x="751573" y="3766388"/>
                </a:lnTo>
                <a:lnTo>
                  <a:pt x="755840" y="3768331"/>
                </a:lnTo>
                <a:lnTo>
                  <a:pt x="760082" y="3769461"/>
                </a:lnTo>
                <a:lnTo>
                  <a:pt x="764044" y="3769512"/>
                </a:lnTo>
                <a:lnTo>
                  <a:pt x="767600" y="3768852"/>
                </a:lnTo>
                <a:lnTo>
                  <a:pt x="771118" y="3767785"/>
                </a:lnTo>
                <a:lnTo>
                  <a:pt x="774941" y="3766604"/>
                </a:lnTo>
                <a:lnTo>
                  <a:pt x="779043" y="3765143"/>
                </a:lnTo>
                <a:lnTo>
                  <a:pt x="783132" y="3763365"/>
                </a:lnTo>
                <a:lnTo>
                  <a:pt x="787234" y="3761778"/>
                </a:lnTo>
                <a:lnTo>
                  <a:pt x="791362" y="3760901"/>
                </a:lnTo>
                <a:lnTo>
                  <a:pt x="795312" y="3761193"/>
                </a:lnTo>
                <a:lnTo>
                  <a:pt x="799007" y="3762273"/>
                </a:lnTo>
                <a:lnTo>
                  <a:pt x="802665" y="3763454"/>
                </a:lnTo>
                <a:lnTo>
                  <a:pt x="806475" y="3764026"/>
                </a:lnTo>
                <a:lnTo>
                  <a:pt x="835139" y="3752596"/>
                </a:lnTo>
                <a:lnTo>
                  <a:pt x="839584" y="3749751"/>
                </a:lnTo>
                <a:lnTo>
                  <a:pt x="843699" y="3747401"/>
                </a:lnTo>
                <a:lnTo>
                  <a:pt x="847470" y="3745344"/>
                </a:lnTo>
                <a:lnTo>
                  <a:pt x="851077" y="3743553"/>
                </a:lnTo>
                <a:lnTo>
                  <a:pt x="854709" y="3741966"/>
                </a:lnTo>
                <a:lnTo>
                  <a:pt x="858062" y="3740480"/>
                </a:lnTo>
                <a:lnTo>
                  <a:pt x="861072" y="3739210"/>
                </a:lnTo>
                <a:lnTo>
                  <a:pt x="864146" y="3738410"/>
                </a:lnTo>
                <a:lnTo>
                  <a:pt x="867740" y="3738333"/>
                </a:lnTo>
                <a:lnTo>
                  <a:pt x="872185" y="3738816"/>
                </a:lnTo>
                <a:lnTo>
                  <a:pt x="889279" y="3774109"/>
                </a:lnTo>
                <a:lnTo>
                  <a:pt x="889114" y="3779405"/>
                </a:lnTo>
                <a:lnTo>
                  <a:pt x="888911" y="3784612"/>
                </a:lnTo>
                <a:lnTo>
                  <a:pt x="889063" y="3790010"/>
                </a:lnTo>
                <a:lnTo>
                  <a:pt x="899871" y="3829278"/>
                </a:lnTo>
                <a:lnTo>
                  <a:pt x="902588" y="3835450"/>
                </a:lnTo>
                <a:lnTo>
                  <a:pt x="905116" y="3841381"/>
                </a:lnTo>
                <a:lnTo>
                  <a:pt x="907554" y="3846982"/>
                </a:lnTo>
                <a:lnTo>
                  <a:pt x="909904" y="3852468"/>
                </a:lnTo>
                <a:lnTo>
                  <a:pt x="923455" y="3891381"/>
                </a:lnTo>
                <a:lnTo>
                  <a:pt x="927188" y="3916045"/>
                </a:lnTo>
                <a:lnTo>
                  <a:pt x="927671" y="3921633"/>
                </a:lnTo>
                <a:lnTo>
                  <a:pt x="952487" y="3954691"/>
                </a:lnTo>
                <a:lnTo>
                  <a:pt x="957707" y="3956596"/>
                </a:lnTo>
                <a:lnTo>
                  <a:pt x="962685" y="3959047"/>
                </a:lnTo>
                <a:lnTo>
                  <a:pt x="979932" y="3976344"/>
                </a:lnTo>
                <a:lnTo>
                  <a:pt x="979690" y="3980954"/>
                </a:lnTo>
                <a:lnTo>
                  <a:pt x="978687" y="3985641"/>
                </a:lnTo>
                <a:lnTo>
                  <a:pt x="977519" y="3990213"/>
                </a:lnTo>
                <a:lnTo>
                  <a:pt x="975829" y="3994277"/>
                </a:lnTo>
                <a:lnTo>
                  <a:pt x="973493" y="3997909"/>
                </a:lnTo>
                <a:lnTo>
                  <a:pt x="971486" y="4001592"/>
                </a:lnTo>
                <a:lnTo>
                  <a:pt x="992568" y="4029138"/>
                </a:lnTo>
                <a:lnTo>
                  <a:pt x="997038" y="4029684"/>
                </a:lnTo>
                <a:lnTo>
                  <a:pt x="1000721" y="4030599"/>
                </a:lnTo>
                <a:lnTo>
                  <a:pt x="1003858" y="4031488"/>
                </a:lnTo>
                <a:lnTo>
                  <a:pt x="1006906" y="4031856"/>
                </a:lnTo>
                <a:lnTo>
                  <a:pt x="1031913" y="4010990"/>
                </a:lnTo>
                <a:lnTo>
                  <a:pt x="1034897" y="4006367"/>
                </a:lnTo>
                <a:lnTo>
                  <a:pt x="1038491" y="4002697"/>
                </a:lnTo>
                <a:lnTo>
                  <a:pt x="1042784" y="4000461"/>
                </a:lnTo>
                <a:lnTo>
                  <a:pt x="1047394" y="3999268"/>
                </a:lnTo>
                <a:lnTo>
                  <a:pt x="1052106" y="3998480"/>
                </a:lnTo>
                <a:lnTo>
                  <a:pt x="1056741" y="3997502"/>
                </a:lnTo>
                <a:lnTo>
                  <a:pt x="1061059" y="3996448"/>
                </a:lnTo>
                <a:lnTo>
                  <a:pt x="1065110" y="3995597"/>
                </a:lnTo>
                <a:lnTo>
                  <a:pt x="1069009" y="3994531"/>
                </a:lnTo>
                <a:lnTo>
                  <a:pt x="1088847" y="3969512"/>
                </a:lnTo>
                <a:lnTo>
                  <a:pt x="1088555" y="3964533"/>
                </a:lnTo>
                <a:lnTo>
                  <a:pt x="1078941" y="3925646"/>
                </a:lnTo>
                <a:lnTo>
                  <a:pt x="1048016" y="3900855"/>
                </a:lnTo>
                <a:lnTo>
                  <a:pt x="1042123" y="3901414"/>
                </a:lnTo>
                <a:lnTo>
                  <a:pt x="1036015" y="3902227"/>
                </a:lnTo>
                <a:lnTo>
                  <a:pt x="1029703" y="3902468"/>
                </a:lnTo>
                <a:lnTo>
                  <a:pt x="1023454" y="3901909"/>
                </a:lnTo>
                <a:lnTo>
                  <a:pt x="1017358" y="3901020"/>
                </a:lnTo>
                <a:lnTo>
                  <a:pt x="1011262" y="3899941"/>
                </a:lnTo>
                <a:lnTo>
                  <a:pt x="1004951" y="3898823"/>
                </a:lnTo>
                <a:lnTo>
                  <a:pt x="998601" y="3897896"/>
                </a:lnTo>
                <a:lnTo>
                  <a:pt x="992454" y="3897033"/>
                </a:lnTo>
                <a:lnTo>
                  <a:pt x="986421" y="3895902"/>
                </a:lnTo>
                <a:lnTo>
                  <a:pt x="953249" y="3874084"/>
                </a:lnTo>
                <a:lnTo>
                  <a:pt x="948385" y="3846969"/>
                </a:lnTo>
                <a:lnTo>
                  <a:pt x="948512" y="3838282"/>
                </a:lnTo>
                <a:lnTo>
                  <a:pt x="948448" y="3830523"/>
                </a:lnTo>
                <a:lnTo>
                  <a:pt x="948067" y="3824490"/>
                </a:lnTo>
                <a:lnTo>
                  <a:pt x="947610" y="3819702"/>
                </a:lnTo>
                <a:lnTo>
                  <a:pt x="947254" y="3815257"/>
                </a:lnTo>
                <a:lnTo>
                  <a:pt x="947165" y="3810279"/>
                </a:lnTo>
                <a:lnTo>
                  <a:pt x="947178" y="3804653"/>
                </a:lnTo>
                <a:lnTo>
                  <a:pt x="947254" y="3799001"/>
                </a:lnTo>
                <a:lnTo>
                  <a:pt x="971715" y="3765842"/>
                </a:lnTo>
                <a:lnTo>
                  <a:pt x="981595" y="3761473"/>
                </a:lnTo>
                <a:lnTo>
                  <a:pt x="986485" y="3759123"/>
                </a:lnTo>
                <a:lnTo>
                  <a:pt x="991222" y="3756825"/>
                </a:lnTo>
                <a:lnTo>
                  <a:pt x="995895" y="3755351"/>
                </a:lnTo>
                <a:lnTo>
                  <a:pt x="1000632" y="3755504"/>
                </a:lnTo>
                <a:lnTo>
                  <a:pt x="1005192" y="3758006"/>
                </a:lnTo>
                <a:lnTo>
                  <a:pt x="1009472" y="3762235"/>
                </a:lnTo>
                <a:lnTo>
                  <a:pt x="1013688" y="3766921"/>
                </a:lnTo>
                <a:lnTo>
                  <a:pt x="1018070" y="3770833"/>
                </a:lnTo>
                <a:lnTo>
                  <a:pt x="1040510" y="3779240"/>
                </a:lnTo>
                <a:lnTo>
                  <a:pt x="1045921" y="3778440"/>
                </a:lnTo>
                <a:lnTo>
                  <a:pt x="1051483" y="3777221"/>
                </a:lnTo>
                <a:lnTo>
                  <a:pt x="1057160" y="3776040"/>
                </a:lnTo>
                <a:lnTo>
                  <a:pt x="1062520" y="3774630"/>
                </a:lnTo>
                <a:lnTo>
                  <a:pt x="1067536" y="3772916"/>
                </a:lnTo>
                <a:lnTo>
                  <a:pt x="1072769" y="3771595"/>
                </a:lnTo>
                <a:lnTo>
                  <a:pt x="1078788" y="3771366"/>
                </a:lnTo>
                <a:lnTo>
                  <a:pt x="1085735" y="3772763"/>
                </a:lnTo>
                <a:lnTo>
                  <a:pt x="1093088" y="3775278"/>
                </a:lnTo>
                <a:lnTo>
                  <a:pt x="1100467" y="3778046"/>
                </a:lnTo>
                <a:lnTo>
                  <a:pt x="1107452" y="3780205"/>
                </a:lnTo>
                <a:lnTo>
                  <a:pt x="1113408" y="3781590"/>
                </a:lnTo>
                <a:lnTo>
                  <a:pt x="1118527" y="3782580"/>
                </a:lnTo>
                <a:lnTo>
                  <a:pt x="1123645" y="3783164"/>
                </a:lnTo>
                <a:lnTo>
                  <a:pt x="1129601" y="3783330"/>
                </a:lnTo>
                <a:lnTo>
                  <a:pt x="1136611" y="3783101"/>
                </a:lnTo>
                <a:lnTo>
                  <a:pt x="1174661" y="3771912"/>
                </a:lnTo>
                <a:lnTo>
                  <a:pt x="1196517" y="3736911"/>
                </a:lnTo>
                <a:lnTo>
                  <a:pt x="1198854" y="3723449"/>
                </a:lnTo>
                <a:lnTo>
                  <a:pt x="1198448" y="3716616"/>
                </a:lnTo>
                <a:lnTo>
                  <a:pt x="1178344" y="3683749"/>
                </a:lnTo>
                <a:lnTo>
                  <a:pt x="1174102" y="3680701"/>
                </a:lnTo>
                <a:lnTo>
                  <a:pt x="1169555" y="3676624"/>
                </a:lnTo>
                <a:lnTo>
                  <a:pt x="1146416" y="3639439"/>
                </a:lnTo>
                <a:lnTo>
                  <a:pt x="1146225" y="3632187"/>
                </a:lnTo>
                <a:lnTo>
                  <a:pt x="1147445" y="3624948"/>
                </a:lnTo>
                <a:lnTo>
                  <a:pt x="1171613" y="3593350"/>
                </a:lnTo>
                <a:lnTo>
                  <a:pt x="1185202" y="3584308"/>
                </a:lnTo>
                <a:lnTo>
                  <a:pt x="1192301" y="3579533"/>
                </a:lnTo>
                <a:lnTo>
                  <a:pt x="1199413" y="3574923"/>
                </a:lnTo>
                <a:lnTo>
                  <a:pt x="1206449" y="3570719"/>
                </a:lnTo>
                <a:lnTo>
                  <a:pt x="1213243" y="3565918"/>
                </a:lnTo>
                <a:lnTo>
                  <a:pt x="1219669" y="3559543"/>
                </a:lnTo>
                <a:lnTo>
                  <a:pt x="1225308" y="3551123"/>
                </a:lnTo>
                <a:lnTo>
                  <a:pt x="1230147" y="3541496"/>
                </a:lnTo>
                <a:lnTo>
                  <a:pt x="1234719" y="3531616"/>
                </a:lnTo>
                <a:lnTo>
                  <a:pt x="1239507" y="3522421"/>
                </a:lnTo>
                <a:lnTo>
                  <a:pt x="1244752" y="3514788"/>
                </a:lnTo>
                <a:lnTo>
                  <a:pt x="1249997" y="3508286"/>
                </a:lnTo>
                <a:lnTo>
                  <a:pt x="1254683" y="3501898"/>
                </a:lnTo>
                <a:lnTo>
                  <a:pt x="1258290" y="3494646"/>
                </a:lnTo>
                <a:lnTo>
                  <a:pt x="1260297" y="3486569"/>
                </a:lnTo>
                <a:lnTo>
                  <a:pt x="1261033" y="3478339"/>
                </a:lnTo>
                <a:lnTo>
                  <a:pt x="1261173" y="3469957"/>
                </a:lnTo>
                <a:lnTo>
                  <a:pt x="1261440" y="3461410"/>
                </a:lnTo>
                <a:lnTo>
                  <a:pt x="1261592" y="3452926"/>
                </a:lnTo>
                <a:lnTo>
                  <a:pt x="1261389" y="3444684"/>
                </a:lnTo>
                <a:lnTo>
                  <a:pt x="1261478" y="3436696"/>
                </a:lnTo>
                <a:lnTo>
                  <a:pt x="1279779" y="3397516"/>
                </a:lnTo>
                <a:lnTo>
                  <a:pt x="1309458" y="3373526"/>
                </a:lnTo>
                <a:lnTo>
                  <a:pt x="1314411" y="3370211"/>
                </a:lnTo>
                <a:lnTo>
                  <a:pt x="1318577" y="3367189"/>
                </a:lnTo>
                <a:lnTo>
                  <a:pt x="1321346" y="3364826"/>
                </a:lnTo>
                <a:lnTo>
                  <a:pt x="1322920" y="3363188"/>
                </a:lnTo>
                <a:lnTo>
                  <a:pt x="1324279" y="3361601"/>
                </a:lnTo>
                <a:lnTo>
                  <a:pt x="1326400" y="3359404"/>
                </a:lnTo>
                <a:lnTo>
                  <a:pt x="1329308" y="3356495"/>
                </a:lnTo>
                <a:lnTo>
                  <a:pt x="1332445" y="3353282"/>
                </a:lnTo>
                <a:lnTo>
                  <a:pt x="1336014" y="3349891"/>
                </a:lnTo>
                <a:lnTo>
                  <a:pt x="1340231" y="3346424"/>
                </a:lnTo>
                <a:lnTo>
                  <a:pt x="1345247" y="3343084"/>
                </a:lnTo>
                <a:lnTo>
                  <a:pt x="1350797" y="3339858"/>
                </a:lnTo>
                <a:lnTo>
                  <a:pt x="1356347" y="3336544"/>
                </a:lnTo>
                <a:lnTo>
                  <a:pt x="1374902" y="3317087"/>
                </a:lnTo>
                <a:lnTo>
                  <a:pt x="1379918" y="3310445"/>
                </a:lnTo>
                <a:lnTo>
                  <a:pt x="1400860" y="3273386"/>
                </a:lnTo>
                <a:lnTo>
                  <a:pt x="1402575" y="3266922"/>
                </a:lnTo>
                <a:lnTo>
                  <a:pt x="1404391" y="3260496"/>
                </a:lnTo>
                <a:lnTo>
                  <a:pt x="1406004" y="3254629"/>
                </a:lnTo>
                <a:lnTo>
                  <a:pt x="1407198" y="3249422"/>
                </a:lnTo>
                <a:lnTo>
                  <a:pt x="1408683" y="3244113"/>
                </a:lnTo>
                <a:lnTo>
                  <a:pt x="1411185" y="3237915"/>
                </a:lnTo>
                <a:lnTo>
                  <a:pt x="1415199" y="3231007"/>
                </a:lnTo>
                <a:lnTo>
                  <a:pt x="1420126" y="3223907"/>
                </a:lnTo>
                <a:lnTo>
                  <a:pt x="1425079" y="3216287"/>
                </a:lnTo>
                <a:lnTo>
                  <a:pt x="1436077" y="3179330"/>
                </a:lnTo>
                <a:lnTo>
                  <a:pt x="1437093" y="3158629"/>
                </a:lnTo>
                <a:lnTo>
                  <a:pt x="1436306" y="3148190"/>
                </a:lnTo>
                <a:lnTo>
                  <a:pt x="1435163" y="3138017"/>
                </a:lnTo>
                <a:lnTo>
                  <a:pt x="1434198" y="3128352"/>
                </a:lnTo>
                <a:lnTo>
                  <a:pt x="1433652" y="3119793"/>
                </a:lnTo>
                <a:lnTo>
                  <a:pt x="1433220" y="3112325"/>
                </a:lnTo>
                <a:lnTo>
                  <a:pt x="1432636" y="3105289"/>
                </a:lnTo>
                <a:lnTo>
                  <a:pt x="1421434" y="3063595"/>
                </a:lnTo>
                <a:lnTo>
                  <a:pt x="1418526" y="3057855"/>
                </a:lnTo>
                <a:lnTo>
                  <a:pt x="1415669" y="3052127"/>
                </a:lnTo>
                <a:lnTo>
                  <a:pt x="1413154" y="3045790"/>
                </a:lnTo>
                <a:lnTo>
                  <a:pt x="1410665" y="3038576"/>
                </a:lnTo>
                <a:lnTo>
                  <a:pt x="1408264" y="3031083"/>
                </a:lnTo>
                <a:lnTo>
                  <a:pt x="1406740" y="3023920"/>
                </a:lnTo>
                <a:lnTo>
                  <a:pt x="1406918" y="3017735"/>
                </a:lnTo>
                <a:lnTo>
                  <a:pt x="1409534" y="3013138"/>
                </a:lnTo>
                <a:lnTo>
                  <a:pt x="1413929" y="3009811"/>
                </a:lnTo>
                <a:lnTo>
                  <a:pt x="1418856" y="3007004"/>
                </a:lnTo>
                <a:lnTo>
                  <a:pt x="1423085" y="3003981"/>
                </a:lnTo>
                <a:lnTo>
                  <a:pt x="1436776" y="2976867"/>
                </a:lnTo>
                <a:lnTo>
                  <a:pt x="1436662" y="2971012"/>
                </a:lnTo>
                <a:lnTo>
                  <a:pt x="1423276" y="2932036"/>
                </a:lnTo>
                <a:lnTo>
                  <a:pt x="1409242" y="2905048"/>
                </a:lnTo>
                <a:lnTo>
                  <a:pt x="1405788" y="2898813"/>
                </a:lnTo>
                <a:lnTo>
                  <a:pt x="1400263" y="2852877"/>
                </a:lnTo>
                <a:lnTo>
                  <a:pt x="1400543" y="2845384"/>
                </a:lnTo>
                <a:lnTo>
                  <a:pt x="1401305" y="2839173"/>
                </a:lnTo>
                <a:lnTo>
                  <a:pt x="1401876" y="2833382"/>
                </a:lnTo>
                <a:lnTo>
                  <a:pt x="1388706" y="2796489"/>
                </a:lnTo>
                <a:lnTo>
                  <a:pt x="1378178" y="2787700"/>
                </a:lnTo>
                <a:lnTo>
                  <a:pt x="1372692" y="2783027"/>
                </a:lnTo>
                <a:lnTo>
                  <a:pt x="1367155" y="2778137"/>
                </a:lnTo>
                <a:lnTo>
                  <a:pt x="1361592" y="2773387"/>
                </a:lnTo>
                <a:lnTo>
                  <a:pt x="1356423" y="2768523"/>
                </a:lnTo>
                <a:lnTo>
                  <a:pt x="1352118" y="2763278"/>
                </a:lnTo>
                <a:lnTo>
                  <a:pt x="1348422" y="2757627"/>
                </a:lnTo>
                <a:lnTo>
                  <a:pt x="1345310" y="2751848"/>
                </a:lnTo>
                <a:lnTo>
                  <a:pt x="1343672" y="2746209"/>
                </a:lnTo>
                <a:lnTo>
                  <a:pt x="1344320" y="2740952"/>
                </a:lnTo>
                <a:lnTo>
                  <a:pt x="1380274" y="2720213"/>
                </a:lnTo>
                <a:lnTo>
                  <a:pt x="1407261" y="2715907"/>
                </a:lnTo>
                <a:lnTo>
                  <a:pt x="1414335" y="2716174"/>
                </a:lnTo>
                <a:lnTo>
                  <a:pt x="1450200" y="2730068"/>
                </a:lnTo>
                <a:lnTo>
                  <a:pt x="1473301" y="2766949"/>
                </a:lnTo>
                <a:lnTo>
                  <a:pt x="1473504" y="2773032"/>
                </a:lnTo>
                <a:lnTo>
                  <a:pt x="1472895" y="2778861"/>
                </a:lnTo>
                <a:lnTo>
                  <a:pt x="1472018" y="2784513"/>
                </a:lnTo>
                <a:lnTo>
                  <a:pt x="1471460" y="2790063"/>
                </a:lnTo>
                <a:lnTo>
                  <a:pt x="1471180" y="2795155"/>
                </a:lnTo>
                <a:lnTo>
                  <a:pt x="1470964" y="2799702"/>
                </a:lnTo>
                <a:lnTo>
                  <a:pt x="1471053" y="2804172"/>
                </a:lnTo>
                <a:lnTo>
                  <a:pt x="1486573" y="2839935"/>
                </a:lnTo>
                <a:lnTo>
                  <a:pt x="1517853" y="2863938"/>
                </a:lnTo>
                <a:lnTo>
                  <a:pt x="1537068" y="2867964"/>
                </a:lnTo>
                <a:lnTo>
                  <a:pt x="1543380" y="2866847"/>
                </a:lnTo>
                <a:lnTo>
                  <a:pt x="1577606" y="2848508"/>
                </a:lnTo>
                <a:lnTo>
                  <a:pt x="1582432" y="2845650"/>
                </a:lnTo>
                <a:lnTo>
                  <a:pt x="1586344" y="2843352"/>
                </a:lnTo>
                <a:lnTo>
                  <a:pt x="1589405" y="2841510"/>
                </a:lnTo>
                <a:lnTo>
                  <a:pt x="1592618" y="2840304"/>
                </a:lnTo>
                <a:lnTo>
                  <a:pt x="1597024" y="2839948"/>
                </a:lnTo>
                <a:lnTo>
                  <a:pt x="1602917" y="2840812"/>
                </a:lnTo>
                <a:lnTo>
                  <a:pt x="1609572" y="2842691"/>
                </a:lnTo>
                <a:lnTo>
                  <a:pt x="1616468" y="2844888"/>
                </a:lnTo>
                <a:lnTo>
                  <a:pt x="1623085" y="2846705"/>
                </a:lnTo>
                <a:lnTo>
                  <a:pt x="1629003" y="2848368"/>
                </a:lnTo>
                <a:lnTo>
                  <a:pt x="1634401" y="2850070"/>
                </a:lnTo>
                <a:lnTo>
                  <a:pt x="1639608" y="2851061"/>
                </a:lnTo>
                <a:lnTo>
                  <a:pt x="1674329" y="2824226"/>
                </a:lnTo>
                <a:lnTo>
                  <a:pt x="1689836" y="2784932"/>
                </a:lnTo>
                <a:lnTo>
                  <a:pt x="1691741" y="2751366"/>
                </a:lnTo>
                <a:lnTo>
                  <a:pt x="1691640" y="2745193"/>
                </a:lnTo>
                <a:lnTo>
                  <a:pt x="1686813" y="2711361"/>
                </a:lnTo>
                <a:lnTo>
                  <a:pt x="1685467" y="2703398"/>
                </a:lnTo>
                <a:lnTo>
                  <a:pt x="1684515" y="2694432"/>
                </a:lnTo>
                <a:lnTo>
                  <a:pt x="1683791" y="2684995"/>
                </a:lnTo>
                <a:lnTo>
                  <a:pt x="1682877" y="2675750"/>
                </a:lnTo>
                <a:lnTo>
                  <a:pt x="1681327" y="2667317"/>
                </a:lnTo>
                <a:lnTo>
                  <a:pt x="1678914" y="2660662"/>
                </a:lnTo>
                <a:lnTo>
                  <a:pt x="1675968" y="2655417"/>
                </a:lnTo>
                <a:lnTo>
                  <a:pt x="1672907" y="2650286"/>
                </a:lnTo>
                <a:lnTo>
                  <a:pt x="1670138" y="2643936"/>
                </a:lnTo>
                <a:lnTo>
                  <a:pt x="1667383" y="2635973"/>
                </a:lnTo>
                <a:lnTo>
                  <a:pt x="1664639" y="2627350"/>
                </a:lnTo>
                <a:lnTo>
                  <a:pt x="1662683" y="2618778"/>
                </a:lnTo>
                <a:lnTo>
                  <a:pt x="1662341" y="2610967"/>
                </a:lnTo>
                <a:lnTo>
                  <a:pt x="1664474" y="2604617"/>
                </a:lnTo>
                <a:lnTo>
                  <a:pt x="1668411" y="2599410"/>
                </a:lnTo>
                <a:lnTo>
                  <a:pt x="1672653" y="2594533"/>
                </a:lnTo>
                <a:lnTo>
                  <a:pt x="1675650" y="2589161"/>
                </a:lnTo>
                <a:lnTo>
                  <a:pt x="1677111" y="2583268"/>
                </a:lnTo>
                <a:lnTo>
                  <a:pt x="1677733" y="2577401"/>
                </a:lnTo>
                <a:lnTo>
                  <a:pt x="1677593" y="2571648"/>
                </a:lnTo>
                <a:lnTo>
                  <a:pt x="1661134" y="2546248"/>
                </a:lnTo>
                <a:lnTo>
                  <a:pt x="1655000" y="2546692"/>
                </a:lnTo>
                <a:lnTo>
                  <a:pt x="1631759" y="2561628"/>
                </a:lnTo>
                <a:lnTo>
                  <a:pt x="1628241" y="2565527"/>
                </a:lnTo>
                <a:lnTo>
                  <a:pt x="1603844" y="2582138"/>
                </a:lnTo>
                <a:lnTo>
                  <a:pt x="1600085" y="2580830"/>
                </a:lnTo>
                <a:lnTo>
                  <a:pt x="1577695" y="2544546"/>
                </a:lnTo>
                <a:lnTo>
                  <a:pt x="1574914" y="2537841"/>
                </a:lnTo>
                <a:lnTo>
                  <a:pt x="1553235" y="2504744"/>
                </a:lnTo>
                <a:lnTo>
                  <a:pt x="1522806" y="2474658"/>
                </a:lnTo>
                <a:lnTo>
                  <a:pt x="1486738" y="2465933"/>
                </a:lnTo>
                <a:lnTo>
                  <a:pt x="1478216" y="2466301"/>
                </a:lnTo>
                <a:lnTo>
                  <a:pt x="1439316" y="2473604"/>
                </a:lnTo>
                <a:lnTo>
                  <a:pt x="1408963" y="2486850"/>
                </a:lnTo>
                <a:lnTo>
                  <a:pt x="1404188" y="2489644"/>
                </a:lnTo>
                <a:lnTo>
                  <a:pt x="1399158" y="2492794"/>
                </a:lnTo>
                <a:lnTo>
                  <a:pt x="1394193" y="2496121"/>
                </a:lnTo>
                <a:lnTo>
                  <a:pt x="1389405" y="2498877"/>
                </a:lnTo>
                <a:lnTo>
                  <a:pt x="1384896" y="2500287"/>
                </a:lnTo>
                <a:lnTo>
                  <a:pt x="1380362" y="2500287"/>
                </a:lnTo>
                <a:lnTo>
                  <a:pt x="1376006" y="2499245"/>
                </a:lnTo>
                <a:lnTo>
                  <a:pt x="1372641" y="2496959"/>
                </a:lnTo>
                <a:lnTo>
                  <a:pt x="1371079" y="2493264"/>
                </a:lnTo>
                <a:lnTo>
                  <a:pt x="1371866" y="2487828"/>
                </a:lnTo>
                <a:lnTo>
                  <a:pt x="1391031" y="2453513"/>
                </a:lnTo>
                <a:lnTo>
                  <a:pt x="1395844" y="2447353"/>
                </a:lnTo>
                <a:lnTo>
                  <a:pt x="1400314" y="2440825"/>
                </a:lnTo>
                <a:lnTo>
                  <a:pt x="1416773" y="2401163"/>
                </a:lnTo>
                <a:lnTo>
                  <a:pt x="1417840" y="2395029"/>
                </a:lnTo>
                <a:lnTo>
                  <a:pt x="1419377" y="2389428"/>
                </a:lnTo>
                <a:lnTo>
                  <a:pt x="1435163" y="2367026"/>
                </a:lnTo>
                <a:lnTo>
                  <a:pt x="1440967" y="2361666"/>
                </a:lnTo>
                <a:lnTo>
                  <a:pt x="1460220" y="2343658"/>
                </a:lnTo>
                <a:lnTo>
                  <a:pt x="1464894" y="2339187"/>
                </a:lnTo>
                <a:lnTo>
                  <a:pt x="1503400" y="2313355"/>
                </a:lnTo>
                <a:lnTo>
                  <a:pt x="1543659" y="2298039"/>
                </a:lnTo>
                <a:lnTo>
                  <a:pt x="1586483" y="2292629"/>
                </a:lnTo>
                <a:lnTo>
                  <a:pt x="1592694" y="2292667"/>
                </a:lnTo>
                <a:lnTo>
                  <a:pt x="1633131" y="2300439"/>
                </a:lnTo>
                <a:lnTo>
                  <a:pt x="1647964" y="2314194"/>
                </a:lnTo>
                <a:lnTo>
                  <a:pt x="1651469" y="2317673"/>
                </a:lnTo>
                <a:lnTo>
                  <a:pt x="1654822" y="2320963"/>
                </a:lnTo>
                <a:lnTo>
                  <a:pt x="1657489" y="2324455"/>
                </a:lnTo>
                <a:lnTo>
                  <a:pt x="1658899" y="2328481"/>
                </a:lnTo>
                <a:lnTo>
                  <a:pt x="1658632" y="2333066"/>
                </a:lnTo>
                <a:lnTo>
                  <a:pt x="1657032" y="2337917"/>
                </a:lnTo>
                <a:lnTo>
                  <a:pt x="1654809" y="2342908"/>
                </a:lnTo>
                <a:lnTo>
                  <a:pt x="1652638" y="2347950"/>
                </a:lnTo>
                <a:lnTo>
                  <a:pt x="1650720" y="2352713"/>
                </a:lnTo>
                <a:lnTo>
                  <a:pt x="1648739" y="2357196"/>
                </a:lnTo>
                <a:lnTo>
                  <a:pt x="1646618" y="2361780"/>
                </a:lnTo>
                <a:lnTo>
                  <a:pt x="1644281" y="2366899"/>
                </a:lnTo>
                <a:lnTo>
                  <a:pt x="1641741" y="2372525"/>
                </a:lnTo>
                <a:lnTo>
                  <a:pt x="1639112" y="2378303"/>
                </a:lnTo>
                <a:lnTo>
                  <a:pt x="1636458" y="2384158"/>
                </a:lnTo>
                <a:lnTo>
                  <a:pt x="1633842" y="2390013"/>
                </a:lnTo>
                <a:lnTo>
                  <a:pt x="1631391" y="2395677"/>
                </a:lnTo>
                <a:lnTo>
                  <a:pt x="1629105" y="2401074"/>
                </a:lnTo>
                <a:lnTo>
                  <a:pt x="1626908" y="2406269"/>
                </a:lnTo>
                <a:lnTo>
                  <a:pt x="1624710" y="2411298"/>
                </a:lnTo>
                <a:lnTo>
                  <a:pt x="1622526" y="2415260"/>
                </a:lnTo>
                <a:lnTo>
                  <a:pt x="1620481" y="2418295"/>
                </a:lnTo>
                <a:lnTo>
                  <a:pt x="1618589" y="2421978"/>
                </a:lnTo>
                <a:lnTo>
                  <a:pt x="1612417" y="2469197"/>
                </a:lnTo>
                <a:lnTo>
                  <a:pt x="1612696" y="2476817"/>
                </a:lnTo>
                <a:lnTo>
                  <a:pt x="1628800" y="2511513"/>
                </a:lnTo>
                <a:lnTo>
                  <a:pt x="1640890" y="2513812"/>
                </a:lnTo>
                <a:lnTo>
                  <a:pt x="1647672" y="2513101"/>
                </a:lnTo>
                <a:lnTo>
                  <a:pt x="1677479" y="2484882"/>
                </a:lnTo>
                <a:lnTo>
                  <a:pt x="1681137" y="2475268"/>
                </a:lnTo>
                <a:lnTo>
                  <a:pt x="1683042" y="2469984"/>
                </a:lnTo>
                <a:lnTo>
                  <a:pt x="1695691" y="2427795"/>
                </a:lnTo>
                <a:lnTo>
                  <a:pt x="1698053" y="2404148"/>
                </a:lnTo>
                <a:lnTo>
                  <a:pt x="1698967" y="2395715"/>
                </a:lnTo>
                <a:lnTo>
                  <a:pt x="1722729" y="2354986"/>
                </a:lnTo>
                <a:lnTo>
                  <a:pt x="1761845" y="2336977"/>
                </a:lnTo>
                <a:lnTo>
                  <a:pt x="1769719" y="2336457"/>
                </a:lnTo>
                <a:lnTo>
                  <a:pt x="1777695" y="2336507"/>
                </a:lnTo>
                <a:lnTo>
                  <a:pt x="1786064" y="2336571"/>
                </a:lnTo>
                <a:lnTo>
                  <a:pt x="1794763" y="2336520"/>
                </a:lnTo>
                <a:lnTo>
                  <a:pt x="1833384" y="2339276"/>
                </a:lnTo>
                <a:lnTo>
                  <a:pt x="1875967" y="2353729"/>
                </a:lnTo>
                <a:lnTo>
                  <a:pt x="1913051" y="2379878"/>
                </a:lnTo>
                <a:lnTo>
                  <a:pt x="1923605" y="2392718"/>
                </a:lnTo>
                <a:lnTo>
                  <a:pt x="1928571" y="2398915"/>
                </a:lnTo>
                <a:lnTo>
                  <a:pt x="1933524" y="2404592"/>
                </a:lnTo>
                <a:lnTo>
                  <a:pt x="1938121" y="2409736"/>
                </a:lnTo>
                <a:lnTo>
                  <a:pt x="1942096" y="2414612"/>
                </a:lnTo>
                <a:lnTo>
                  <a:pt x="1945233" y="2419438"/>
                </a:lnTo>
                <a:lnTo>
                  <a:pt x="1947456" y="2423566"/>
                </a:lnTo>
                <a:lnTo>
                  <a:pt x="1948802" y="2426957"/>
                </a:lnTo>
                <a:lnTo>
                  <a:pt x="1949208" y="2430754"/>
                </a:lnTo>
                <a:lnTo>
                  <a:pt x="1948611" y="2436050"/>
                </a:lnTo>
                <a:lnTo>
                  <a:pt x="1946744" y="2443035"/>
                </a:lnTo>
                <a:lnTo>
                  <a:pt x="1943785" y="2450934"/>
                </a:lnTo>
                <a:lnTo>
                  <a:pt x="1940229" y="2459507"/>
                </a:lnTo>
                <a:lnTo>
                  <a:pt x="1936597" y="2468511"/>
                </a:lnTo>
                <a:lnTo>
                  <a:pt x="1932812" y="2477681"/>
                </a:lnTo>
                <a:lnTo>
                  <a:pt x="1928787" y="2486952"/>
                </a:lnTo>
                <a:lnTo>
                  <a:pt x="1925015" y="2496273"/>
                </a:lnTo>
                <a:lnTo>
                  <a:pt x="1917522" y="2539898"/>
                </a:lnTo>
                <a:lnTo>
                  <a:pt x="1917827" y="2547581"/>
                </a:lnTo>
                <a:lnTo>
                  <a:pt x="1937677" y="2587193"/>
                </a:lnTo>
                <a:lnTo>
                  <a:pt x="1942757" y="2592870"/>
                </a:lnTo>
                <a:lnTo>
                  <a:pt x="1947151" y="2597696"/>
                </a:lnTo>
                <a:lnTo>
                  <a:pt x="1951113" y="2601658"/>
                </a:lnTo>
                <a:lnTo>
                  <a:pt x="1954809" y="2605443"/>
                </a:lnTo>
                <a:lnTo>
                  <a:pt x="1971662" y="2643416"/>
                </a:lnTo>
                <a:lnTo>
                  <a:pt x="1971560" y="2650807"/>
                </a:lnTo>
                <a:lnTo>
                  <a:pt x="1970862" y="2658046"/>
                </a:lnTo>
                <a:lnTo>
                  <a:pt x="1969376" y="2664587"/>
                </a:lnTo>
                <a:lnTo>
                  <a:pt x="1967191" y="2670517"/>
                </a:lnTo>
                <a:lnTo>
                  <a:pt x="1964690" y="2676512"/>
                </a:lnTo>
                <a:lnTo>
                  <a:pt x="1962238" y="2683230"/>
                </a:lnTo>
                <a:lnTo>
                  <a:pt x="1951215" y="2721940"/>
                </a:lnTo>
                <a:lnTo>
                  <a:pt x="1946821" y="2747098"/>
                </a:lnTo>
                <a:lnTo>
                  <a:pt x="1947189" y="2755620"/>
                </a:lnTo>
                <a:lnTo>
                  <a:pt x="1961045" y="2797263"/>
                </a:lnTo>
                <a:lnTo>
                  <a:pt x="1985162" y="2812275"/>
                </a:lnTo>
                <a:lnTo>
                  <a:pt x="1992109" y="2815399"/>
                </a:lnTo>
                <a:lnTo>
                  <a:pt x="2028850" y="2836570"/>
                </a:lnTo>
                <a:lnTo>
                  <a:pt x="2039505" y="2862402"/>
                </a:lnTo>
                <a:lnTo>
                  <a:pt x="2038743" y="2872308"/>
                </a:lnTo>
                <a:lnTo>
                  <a:pt x="2036775" y="2883725"/>
                </a:lnTo>
                <a:lnTo>
                  <a:pt x="2034717" y="2895968"/>
                </a:lnTo>
                <a:lnTo>
                  <a:pt x="2033739" y="2908350"/>
                </a:lnTo>
                <a:lnTo>
                  <a:pt x="2034146" y="2920453"/>
                </a:lnTo>
                <a:lnTo>
                  <a:pt x="2035327" y="2932328"/>
                </a:lnTo>
                <a:lnTo>
                  <a:pt x="2042731" y="2977235"/>
                </a:lnTo>
                <a:lnTo>
                  <a:pt x="2060587" y="3018675"/>
                </a:lnTo>
                <a:lnTo>
                  <a:pt x="2098789" y="3040786"/>
                </a:lnTo>
                <a:lnTo>
                  <a:pt x="2120531" y="3045206"/>
                </a:lnTo>
                <a:lnTo>
                  <a:pt x="2129015" y="3044431"/>
                </a:lnTo>
                <a:lnTo>
                  <a:pt x="2170455" y="3029127"/>
                </a:lnTo>
                <a:lnTo>
                  <a:pt x="2195118" y="3014548"/>
                </a:lnTo>
                <a:lnTo>
                  <a:pt x="2202789" y="3009925"/>
                </a:lnTo>
                <a:lnTo>
                  <a:pt x="2210396" y="3005886"/>
                </a:lnTo>
                <a:lnTo>
                  <a:pt x="2217521" y="3002381"/>
                </a:lnTo>
                <a:lnTo>
                  <a:pt x="2224189" y="2999066"/>
                </a:lnTo>
                <a:lnTo>
                  <a:pt x="2254770" y="2973654"/>
                </a:lnTo>
                <a:lnTo>
                  <a:pt x="2258695" y="2959188"/>
                </a:lnTo>
                <a:lnTo>
                  <a:pt x="2258669" y="2954489"/>
                </a:lnTo>
                <a:lnTo>
                  <a:pt x="2223388" y="2933661"/>
                </a:lnTo>
                <a:lnTo>
                  <a:pt x="2196325" y="2930994"/>
                </a:lnTo>
                <a:lnTo>
                  <a:pt x="2187536" y="2931312"/>
                </a:lnTo>
                <a:lnTo>
                  <a:pt x="2179116" y="2932341"/>
                </a:lnTo>
                <a:lnTo>
                  <a:pt x="2170836" y="2933217"/>
                </a:lnTo>
                <a:lnTo>
                  <a:pt x="2131453" y="2923705"/>
                </a:lnTo>
                <a:lnTo>
                  <a:pt x="2101748" y="2910192"/>
                </a:lnTo>
                <a:lnTo>
                  <a:pt x="2095042" y="2906776"/>
                </a:lnTo>
                <a:lnTo>
                  <a:pt x="2065858" y="2874949"/>
                </a:lnTo>
                <a:lnTo>
                  <a:pt x="2063115" y="2861386"/>
                </a:lnTo>
                <a:lnTo>
                  <a:pt x="2063800" y="2855391"/>
                </a:lnTo>
                <a:lnTo>
                  <a:pt x="2073224" y="2821546"/>
                </a:lnTo>
                <a:lnTo>
                  <a:pt x="2075497" y="2813596"/>
                </a:lnTo>
                <a:lnTo>
                  <a:pt x="2084247" y="2769260"/>
                </a:lnTo>
                <a:lnTo>
                  <a:pt x="2084755" y="2760103"/>
                </a:lnTo>
                <a:lnTo>
                  <a:pt x="2084489" y="2751086"/>
                </a:lnTo>
                <a:lnTo>
                  <a:pt x="2083104" y="2742209"/>
                </a:lnTo>
                <a:lnTo>
                  <a:pt x="2080234" y="2733802"/>
                </a:lnTo>
                <a:lnTo>
                  <a:pt x="2076221" y="2726055"/>
                </a:lnTo>
                <a:lnTo>
                  <a:pt x="2071814" y="2718650"/>
                </a:lnTo>
                <a:lnTo>
                  <a:pt x="2067763" y="2711297"/>
                </a:lnTo>
                <a:lnTo>
                  <a:pt x="2064258" y="2704553"/>
                </a:lnTo>
                <a:lnTo>
                  <a:pt x="2061032" y="2698597"/>
                </a:lnTo>
                <a:lnTo>
                  <a:pt x="2058111" y="2692565"/>
                </a:lnTo>
                <a:lnTo>
                  <a:pt x="2049564" y="2652356"/>
                </a:lnTo>
                <a:lnTo>
                  <a:pt x="2049792" y="2643657"/>
                </a:lnTo>
                <a:lnTo>
                  <a:pt x="2059965" y="2603119"/>
                </a:lnTo>
                <a:lnTo>
                  <a:pt x="2063292" y="2595956"/>
                </a:lnTo>
                <a:lnTo>
                  <a:pt x="2066544" y="2588488"/>
                </a:lnTo>
                <a:lnTo>
                  <a:pt x="2069401" y="2581186"/>
                </a:lnTo>
                <a:lnTo>
                  <a:pt x="2072005" y="2574315"/>
                </a:lnTo>
                <a:lnTo>
                  <a:pt x="2074748" y="2567216"/>
                </a:lnTo>
                <a:lnTo>
                  <a:pt x="2078037" y="2559164"/>
                </a:lnTo>
                <a:lnTo>
                  <a:pt x="2082076" y="2550147"/>
                </a:lnTo>
                <a:lnTo>
                  <a:pt x="2086495" y="2540762"/>
                </a:lnTo>
                <a:lnTo>
                  <a:pt x="2090851" y="2531224"/>
                </a:lnTo>
                <a:lnTo>
                  <a:pt x="2104669" y="2488031"/>
                </a:lnTo>
                <a:lnTo>
                  <a:pt x="2104593" y="2477871"/>
                </a:lnTo>
                <a:lnTo>
                  <a:pt x="2097214" y="2437841"/>
                </a:lnTo>
                <a:lnTo>
                  <a:pt x="2091842" y="2422194"/>
                </a:lnTo>
                <a:lnTo>
                  <a:pt x="2089086" y="2413241"/>
                </a:lnTo>
                <a:lnTo>
                  <a:pt x="2086711" y="2402928"/>
                </a:lnTo>
                <a:lnTo>
                  <a:pt x="2084616" y="2392121"/>
                </a:lnTo>
                <a:lnTo>
                  <a:pt x="2082215" y="2381427"/>
                </a:lnTo>
                <a:lnTo>
                  <a:pt x="2059432" y="2341321"/>
                </a:lnTo>
                <a:lnTo>
                  <a:pt x="2029459" y="2317826"/>
                </a:lnTo>
                <a:lnTo>
                  <a:pt x="2025002" y="2315095"/>
                </a:lnTo>
                <a:lnTo>
                  <a:pt x="2020366" y="2311704"/>
                </a:lnTo>
                <a:lnTo>
                  <a:pt x="2015807" y="2307551"/>
                </a:lnTo>
                <a:lnTo>
                  <a:pt x="2011502" y="2303081"/>
                </a:lnTo>
                <a:lnTo>
                  <a:pt x="2007082" y="2298509"/>
                </a:lnTo>
                <a:lnTo>
                  <a:pt x="1974405" y="2275484"/>
                </a:lnTo>
                <a:lnTo>
                  <a:pt x="1969414" y="2272690"/>
                </a:lnTo>
                <a:lnTo>
                  <a:pt x="1964575" y="2269807"/>
                </a:lnTo>
                <a:lnTo>
                  <a:pt x="1941715" y="2247823"/>
                </a:lnTo>
                <a:lnTo>
                  <a:pt x="1941893" y="2241384"/>
                </a:lnTo>
                <a:lnTo>
                  <a:pt x="1963635" y="2203602"/>
                </a:lnTo>
                <a:lnTo>
                  <a:pt x="1999272" y="2188527"/>
                </a:lnTo>
                <a:lnTo>
                  <a:pt x="2005914" y="2188133"/>
                </a:lnTo>
                <a:lnTo>
                  <a:pt x="2013153" y="2188387"/>
                </a:lnTo>
                <a:lnTo>
                  <a:pt x="2020836" y="2189607"/>
                </a:lnTo>
                <a:lnTo>
                  <a:pt x="2028697" y="2191613"/>
                </a:lnTo>
                <a:lnTo>
                  <a:pt x="2036724" y="2193772"/>
                </a:lnTo>
                <a:lnTo>
                  <a:pt x="2044941" y="2195398"/>
                </a:lnTo>
                <a:lnTo>
                  <a:pt x="2053005" y="2196503"/>
                </a:lnTo>
                <a:lnTo>
                  <a:pt x="2060765" y="2197315"/>
                </a:lnTo>
                <a:lnTo>
                  <a:pt x="2068487" y="2197633"/>
                </a:lnTo>
                <a:lnTo>
                  <a:pt x="2076475" y="2197227"/>
                </a:lnTo>
                <a:lnTo>
                  <a:pt x="2113991" y="2184501"/>
                </a:lnTo>
                <a:lnTo>
                  <a:pt x="2138908" y="2155571"/>
                </a:lnTo>
                <a:lnTo>
                  <a:pt x="2154720" y="2113381"/>
                </a:lnTo>
                <a:lnTo>
                  <a:pt x="2156739" y="2094217"/>
                </a:lnTo>
                <a:lnTo>
                  <a:pt x="2156294" y="2087943"/>
                </a:lnTo>
                <a:lnTo>
                  <a:pt x="2155113" y="2081961"/>
                </a:lnTo>
                <a:lnTo>
                  <a:pt x="2153285" y="2076475"/>
                </a:lnTo>
                <a:lnTo>
                  <a:pt x="2151075" y="2070747"/>
                </a:lnTo>
                <a:lnTo>
                  <a:pt x="2148763" y="2064054"/>
                </a:lnTo>
                <a:lnTo>
                  <a:pt x="2146033" y="2056193"/>
                </a:lnTo>
                <a:lnTo>
                  <a:pt x="2142947" y="2047798"/>
                </a:lnTo>
                <a:lnTo>
                  <a:pt x="2140305" y="2039353"/>
                </a:lnTo>
                <a:lnTo>
                  <a:pt x="2138883" y="2031339"/>
                </a:lnTo>
                <a:lnTo>
                  <a:pt x="2138819" y="2024138"/>
                </a:lnTo>
                <a:lnTo>
                  <a:pt x="2139746" y="2017649"/>
                </a:lnTo>
                <a:lnTo>
                  <a:pt x="2160231" y="1992553"/>
                </a:lnTo>
                <a:lnTo>
                  <a:pt x="2165489" y="1987981"/>
                </a:lnTo>
                <a:lnTo>
                  <a:pt x="2184666" y="1950542"/>
                </a:lnTo>
                <a:lnTo>
                  <a:pt x="2182723" y="1945932"/>
                </a:lnTo>
                <a:lnTo>
                  <a:pt x="2178202" y="1942071"/>
                </a:lnTo>
                <a:lnTo>
                  <a:pt x="2171687" y="1938909"/>
                </a:lnTo>
                <a:lnTo>
                  <a:pt x="2163927" y="1936915"/>
                </a:lnTo>
                <a:lnTo>
                  <a:pt x="2155634" y="1936572"/>
                </a:lnTo>
                <a:lnTo>
                  <a:pt x="2146922" y="1938451"/>
                </a:lnTo>
                <a:lnTo>
                  <a:pt x="2137689" y="1942122"/>
                </a:lnTo>
                <a:lnTo>
                  <a:pt x="2128367" y="1946592"/>
                </a:lnTo>
                <a:lnTo>
                  <a:pt x="2119401" y="1950847"/>
                </a:lnTo>
                <a:lnTo>
                  <a:pt x="2082927" y="1970798"/>
                </a:lnTo>
                <a:lnTo>
                  <a:pt x="2070633" y="1982152"/>
                </a:lnTo>
                <a:lnTo>
                  <a:pt x="2063597" y="1987702"/>
                </a:lnTo>
                <a:lnTo>
                  <a:pt x="2022551" y="2009851"/>
                </a:lnTo>
                <a:lnTo>
                  <a:pt x="1980298" y="2018728"/>
                </a:lnTo>
                <a:lnTo>
                  <a:pt x="1974977" y="2018309"/>
                </a:lnTo>
                <a:lnTo>
                  <a:pt x="1948319" y="2002891"/>
                </a:lnTo>
                <a:lnTo>
                  <a:pt x="1945284" y="2000123"/>
                </a:lnTo>
                <a:lnTo>
                  <a:pt x="1942337" y="1998065"/>
                </a:lnTo>
                <a:lnTo>
                  <a:pt x="1939632" y="1996478"/>
                </a:lnTo>
                <a:lnTo>
                  <a:pt x="1936953" y="1994979"/>
                </a:lnTo>
                <a:lnTo>
                  <a:pt x="1934083" y="1993112"/>
                </a:lnTo>
                <a:lnTo>
                  <a:pt x="1931136" y="1990763"/>
                </a:lnTo>
                <a:lnTo>
                  <a:pt x="1928266" y="1988223"/>
                </a:lnTo>
                <a:lnTo>
                  <a:pt x="1925307" y="1985733"/>
                </a:lnTo>
                <a:lnTo>
                  <a:pt x="1896300" y="1974405"/>
                </a:lnTo>
                <a:lnTo>
                  <a:pt x="1891614" y="1973110"/>
                </a:lnTo>
                <a:lnTo>
                  <a:pt x="1886343" y="1971497"/>
                </a:lnTo>
                <a:lnTo>
                  <a:pt x="1880768" y="1969744"/>
                </a:lnTo>
                <a:lnTo>
                  <a:pt x="1875218" y="1968042"/>
                </a:lnTo>
                <a:lnTo>
                  <a:pt x="1869998" y="1966607"/>
                </a:lnTo>
                <a:lnTo>
                  <a:pt x="1865363" y="1965820"/>
                </a:lnTo>
                <a:lnTo>
                  <a:pt x="1861261" y="1965490"/>
                </a:lnTo>
                <a:lnTo>
                  <a:pt x="1857489" y="1965007"/>
                </a:lnTo>
                <a:lnTo>
                  <a:pt x="1836445" y="1945233"/>
                </a:lnTo>
                <a:lnTo>
                  <a:pt x="1833651" y="1941436"/>
                </a:lnTo>
                <a:lnTo>
                  <a:pt x="1818170" y="1925840"/>
                </a:lnTo>
                <a:lnTo>
                  <a:pt x="1814398" y="1922424"/>
                </a:lnTo>
                <a:lnTo>
                  <a:pt x="1777212" y="1904390"/>
                </a:lnTo>
                <a:lnTo>
                  <a:pt x="1771180" y="1905063"/>
                </a:lnTo>
                <a:lnTo>
                  <a:pt x="1744167" y="1917509"/>
                </a:lnTo>
                <a:lnTo>
                  <a:pt x="1740788" y="1919846"/>
                </a:lnTo>
                <a:lnTo>
                  <a:pt x="1718640" y="1951431"/>
                </a:lnTo>
                <a:lnTo>
                  <a:pt x="1715516" y="1968347"/>
                </a:lnTo>
                <a:lnTo>
                  <a:pt x="1715604" y="1972576"/>
                </a:lnTo>
                <a:lnTo>
                  <a:pt x="1715719" y="1976958"/>
                </a:lnTo>
                <a:lnTo>
                  <a:pt x="1716036" y="1981517"/>
                </a:lnTo>
                <a:lnTo>
                  <a:pt x="1716582" y="1986064"/>
                </a:lnTo>
                <a:lnTo>
                  <a:pt x="1716963" y="1990344"/>
                </a:lnTo>
                <a:lnTo>
                  <a:pt x="1706816" y="2003221"/>
                </a:lnTo>
                <a:lnTo>
                  <a:pt x="1701965" y="2002701"/>
                </a:lnTo>
                <a:lnTo>
                  <a:pt x="1675130" y="1983270"/>
                </a:lnTo>
                <a:lnTo>
                  <a:pt x="1675358" y="1978037"/>
                </a:lnTo>
                <a:lnTo>
                  <a:pt x="1675587" y="1973313"/>
                </a:lnTo>
                <a:lnTo>
                  <a:pt x="1675714" y="1969554"/>
                </a:lnTo>
                <a:lnTo>
                  <a:pt x="1680311" y="1948345"/>
                </a:lnTo>
                <a:lnTo>
                  <a:pt x="1681340" y="1944230"/>
                </a:lnTo>
                <a:lnTo>
                  <a:pt x="1684705" y="1919668"/>
                </a:lnTo>
                <a:lnTo>
                  <a:pt x="1684629" y="1915299"/>
                </a:lnTo>
                <a:lnTo>
                  <a:pt x="1684235" y="1910473"/>
                </a:lnTo>
                <a:lnTo>
                  <a:pt x="1683423" y="1905190"/>
                </a:lnTo>
                <a:lnTo>
                  <a:pt x="1682292" y="1899716"/>
                </a:lnTo>
                <a:lnTo>
                  <a:pt x="1681035" y="1894243"/>
                </a:lnTo>
                <a:lnTo>
                  <a:pt x="1679816" y="1888921"/>
                </a:lnTo>
                <a:lnTo>
                  <a:pt x="1678927" y="1883981"/>
                </a:lnTo>
                <a:lnTo>
                  <a:pt x="1678216" y="1879422"/>
                </a:lnTo>
                <a:lnTo>
                  <a:pt x="1677276" y="1875142"/>
                </a:lnTo>
                <a:lnTo>
                  <a:pt x="1645894" y="1849564"/>
                </a:lnTo>
                <a:lnTo>
                  <a:pt x="1634502" y="1847888"/>
                </a:lnTo>
                <a:lnTo>
                  <a:pt x="1630121" y="1848142"/>
                </a:lnTo>
                <a:lnTo>
                  <a:pt x="1594700" y="1863255"/>
                </a:lnTo>
                <a:lnTo>
                  <a:pt x="1573288" y="1895259"/>
                </a:lnTo>
                <a:lnTo>
                  <a:pt x="1571104" y="1900161"/>
                </a:lnTo>
                <a:lnTo>
                  <a:pt x="1568792" y="1905254"/>
                </a:lnTo>
                <a:lnTo>
                  <a:pt x="1566214" y="1910359"/>
                </a:lnTo>
                <a:lnTo>
                  <a:pt x="1563585" y="1915363"/>
                </a:lnTo>
                <a:lnTo>
                  <a:pt x="1561198" y="1920367"/>
                </a:lnTo>
                <a:lnTo>
                  <a:pt x="1559394" y="1925497"/>
                </a:lnTo>
                <a:lnTo>
                  <a:pt x="1558340" y="1930692"/>
                </a:lnTo>
                <a:lnTo>
                  <a:pt x="1557896" y="1935746"/>
                </a:lnTo>
                <a:lnTo>
                  <a:pt x="1557870" y="1940598"/>
                </a:lnTo>
                <a:lnTo>
                  <a:pt x="1558074" y="1945233"/>
                </a:lnTo>
                <a:lnTo>
                  <a:pt x="1558670" y="1949234"/>
                </a:lnTo>
                <a:lnTo>
                  <a:pt x="1559674" y="1952612"/>
                </a:lnTo>
                <a:lnTo>
                  <a:pt x="1560728" y="1955927"/>
                </a:lnTo>
                <a:lnTo>
                  <a:pt x="1561452" y="1959775"/>
                </a:lnTo>
                <a:lnTo>
                  <a:pt x="1562099" y="1964258"/>
                </a:lnTo>
                <a:lnTo>
                  <a:pt x="1562734" y="1968944"/>
                </a:lnTo>
                <a:lnTo>
                  <a:pt x="1562722" y="1973592"/>
                </a:lnTo>
                <a:lnTo>
                  <a:pt x="1531188" y="1999272"/>
                </a:lnTo>
                <a:lnTo>
                  <a:pt x="1509687" y="2008708"/>
                </a:lnTo>
                <a:lnTo>
                  <a:pt x="1503819" y="2011159"/>
                </a:lnTo>
                <a:lnTo>
                  <a:pt x="1497749" y="2013927"/>
                </a:lnTo>
                <a:lnTo>
                  <a:pt x="1491691" y="2016785"/>
                </a:lnTo>
                <a:lnTo>
                  <a:pt x="1485633" y="2019554"/>
                </a:lnTo>
                <a:lnTo>
                  <a:pt x="1479575" y="2022068"/>
                </a:lnTo>
                <a:lnTo>
                  <a:pt x="1473809" y="2024011"/>
                </a:lnTo>
                <a:lnTo>
                  <a:pt x="1468424" y="2025497"/>
                </a:lnTo>
                <a:lnTo>
                  <a:pt x="1463141" y="2026958"/>
                </a:lnTo>
                <a:lnTo>
                  <a:pt x="1428102" y="2044293"/>
                </a:lnTo>
                <a:lnTo>
                  <a:pt x="1424089" y="2047278"/>
                </a:lnTo>
                <a:lnTo>
                  <a:pt x="1419364" y="2050605"/>
                </a:lnTo>
                <a:lnTo>
                  <a:pt x="1413700" y="2054059"/>
                </a:lnTo>
                <a:lnTo>
                  <a:pt x="1407617" y="2057539"/>
                </a:lnTo>
                <a:lnTo>
                  <a:pt x="1401622" y="2061311"/>
                </a:lnTo>
                <a:lnTo>
                  <a:pt x="1396161" y="2065655"/>
                </a:lnTo>
                <a:lnTo>
                  <a:pt x="1391742" y="2070544"/>
                </a:lnTo>
                <a:lnTo>
                  <a:pt x="1388160" y="2075713"/>
                </a:lnTo>
                <a:lnTo>
                  <a:pt x="1384795" y="2081110"/>
                </a:lnTo>
                <a:lnTo>
                  <a:pt x="1381023" y="2086686"/>
                </a:lnTo>
                <a:lnTo>
                  <a:pt x="1376997" y="2092426"/>
                </a:lnTo>
                <a:lnTo>
                  <a:pt x="1373060" y="2098192"/>
                </a:lnTo>
                <a:lnTo>
                  <a:pt x="1368933" y="2103716"/>
                </a:lnTo>
                <a:lnTo>
                  <a:pt x="1330947" y="2126742"/>
                </a:lnTo>
                <a:lnTo>
                  <a:pt x="1293698" y="2133219"/>
                </a:lnTo>
                <a:lnTo>
                  <a:pt x="1286662" y="2134171"/>
                </a:lnTo>
                <a:lnTo>
                  <a:pt x="1280845" y="2135365"/>
                </a:lnTo>
                <a:lnTo>
                  <a:pt x="1276095" y="2136622"/>
                </a:lnTo>
                <a:lnTo>
                  <a:pt x="1271790" y="2137435"/>
                </a:lnTo>
                <a:lnTo>
                  <a:pt x="1242898" y="2112086"/>
                </a:lnTo>
                <a:lnTo>
                  <a:pt x="1241907" y="2098459"/>
                </a:lnTo>
                <a:lnTo>
                  <a:pt x="1242009" y="2090902"/>
                </a:lnTo>
                <a:lnTo>
                  <a:pt x="1242136" y="2083523"/>
                </a:lnTo>
                <a:lnTo>
                  <a:pt x="1242072" y="2076729"/>
                </a:lnTo>
                <a:lnTo>
                  <a:pt x="1252067" y="2033943"/>
                </a:lnTo>
                <a:lnTo>
                  <a:pt x="1275575" y="1998903"/>
                </a:lnTo>
                <a:lnTo>
                  <a:pt x="1280528" y="1993607"/>
                </a:lnTo>
                <a:lnTo>
                  <a:pt x="1285455" y="1987740"/>
                </a:lnTo>
                <a:lnTo>
                  <a:pt x="1290129" y="1981250"/>
                </a:lnTo>
                <a:lnTo>
                  <a:pt x="1294523" y="1974608"/>
                </a:lnTo>
                <a:lnTo>
                  <a:pt x="1298816" y="1967966"/>
                </a:lnTo>
                <a:lnTo>
                  <a:pt x="1303197" y="1961515"/>
                </a:lnTo>
                <a:lnTo>
                  <a:pt x="1327378" y="1931708"/>
                </a:lnTo>
                <a:lnTo>
                  <a:pt x="1355356" y="1923618"/>
                </a:lnTo>
                <a:lnTo>
                  <a:pt x="1361859" y="1923630"/>
                </a:lnTo>
                <a:lnTo>
                  <a:pt x="1367942" y="1923986"/>
                </a:lnTo>
                <a:lnTo>
                  <a:pt x="1373644" y="1924786"/>
                </a:lnTo>
                <a:lnTo>
                  <a:pt x="1379118" y="1925726"/>
                </a:lnTo>
                <a:lnTo>
                  <a:pt x="1384528" y="1926488"/>
                </a:lnTo>
                <a:lnTo>
                  <a:pt x="1389456" y="1927237"/>
                </a:lnTo>
                <a:lnTo>
                  <a:pt x="1393774" y="1928025"/>
                </a:lnTo>
                <a:lnTo>
                  <a:pt x="1398168" y="1928431"/>
                </a:lnTo>
                <a:lnTo>
                  <a:pt x="1437487" y="1911934"/>
                </a:lnTo>
                <a:lnTo>
                  <a:pt x="1456448" y="1877339"/>
                </a:lnTo>
                <a:lnTo>
                  <a:pt x="1455864" y="1873923"/>
                </a:lnTo>
                <a:lnTo>
                  <a:pt x="1437220" y="1864448"/>
                </a:lnTo>
                <a:lnTo>
                  <a:pt x="1431264" y="1864563"/>
                </a:lnTo>
                <a:lnTo>
                  <a:pt x="1424787" y="1865414"/>
                </a:lnTo>
                <a:lnTo>
                  <a:pt x="1418145" y="1866696"/>
                </a:lnTo>
                <a:lnTo>
                  <a:pt x="1411681" y="1868081"/>
                </a:lnTo>
                <a:lnTo>
                  <a:pt x="1405648" y="1869338"/>
                </a:lnTo>
                <a:lnTo>
                  <a:pt x="1377442" y="1885061"/>
                </a:lnTo>
                <a:lnTo>
                  <a:pt x="1373098" y="1888578"/>
                </a:lnTo>
                <a:lnTo>
                  <a:pt x="1337043" y="1905342"/>
                </a:lnTo>
                <a:lnTo>
                  <a:pt x="1309750" y="1909076"/>
                </a:lnTo>
                <a:lnTo>
                  <a:pt x="1303896" y="1908505"/>
                </a:lnTo>
                <a:lnTo>
                  <a:pt x="1298117" y="1907374"/>
                </a:lnTo>
                <a:lnTo>
                  <a:pt x="1292301" y="1906498"/>
                </a:lnTo>
                <a:lnTo>
                  <a:pt x="1263103" y="1917103"/>
                </a:lnTo>
                <a:lnTo>
                  <a:pt x="1257388" y="1919998"/>
                </a:lnTo>
                <a:lnTo>
                  <a:pt x="1225816" y="1947214"/>
                </a:lnTo>
                <a:lnTo>
                  <a:pt x="1221943" y="1952117"/>
                </a:lnTo>
                <a:lnTo>
                  <a:pt x="1210424" y="1975726"/>
                </a:lnTo>
                <a:lnTo>
                  <a:pt x="1210005" y="1979625"/>
                </a:lnTo>
                <a:lnTo>
                  <a:pt x="1208595" y="1982774"/>
                </a:lnTo>
                <a:lnTo>
                  <a:pt x="1205788" y="1985314"/>
                </a:lnTo>
                <a:lnTo>
                  <a:pt x="1202232" y="1987219"/>
                </a:lnTo>
                <a:lnTo>
                  <a:pt x="1198473" y="1988007"/>
                </a:lnTo>
                <a:lnTo>
                  <a:pt x="1195031" y="1987194"/>
                </a:lnTo>
                <a:lnTo>
                  <a:pt x="1184224" y="1964766"/>
                </a:lnTo>
                <a:lnTo>
                  <a:pt x="1184414" y="1960460"/>
                </a:lnTo>
                <a:lnTo>
                  <a:pt x="1184986" y="1956193"/>
                </a:lnTo>
                <a:lnTo>
                  <a:pt x="1185418" y="1951875"/>
                </a:lnTo>
                <a:lnTo>
                  <a:pt x="1185837" y="1947519"/>
                </a:lnTo>
                <a:lnTo>
                  <a:pt x="1186408" y="1943315"/>
                </a:lnTo>
                <a:lnTo>
                  <a:pt x="1186751" y="1939366"/>
                </a:lnTo>
                <a:lnTo>
                  <a:pt x="1171219" y="1918208"/>
                </a:lnTo>
                <a:lnTo>
                  <a:pt x="1168501" y="1915528"/>
                </a:lnTo>
                <a:lnTo>
                  <a:pt x="1160157" y="1897646"/>
                </a:lnTo>
                <a:lnTo>
                  <a:pt x="1160462" y="1893214"/>
                </a:lnTo>
                <a:lnTo>
                  <a:pt x="1192403" y="1864207"/>
                </a:lnTo>
                <a:lnTo>
                  <a:pt x="1199375" y="1860257"/>
                </a:lnTo>
                <a:lnTo>
                  <a:pt x="1205814" y="1856333"/>
                </a:lnTo>
                <a:lnTo>
                  <a:pt x="1235024" y="1827263"/>
                </a:lnTo>
                <a:lnTo>
                  <a:pt x="1241297" y="1806498"/>
                </a:lnTo>
                <a:lnTo>
                  <a:pt x="1240548" y="1801012"/>
                </a:lnTo>
                <a:lnTo>
                  <a:pt x="1223365" y="1778050"/>
                </a:lnTo>
                <a:lnTo>
                  <a:pt x="1219949" y="1775333"/>
                </a:lnTo>
                <a:lnTo>
                  <a:pt x="1217091" y="1771853"/>
                </a:lnTo>
                <a:lnTo>
                  <a:pt x="1214653" y="1768119"/>
                </a:lnTo>
                <a:lnTo>
                  <a:pt x="1212253" y="1764487"/>
                </a:lnTo>
                <a:lnTo>
                  <a:pt x="1197025" y="1753781"/>
                </a:lnTo>
                <a:lnTo>
                  <a:pt x="1194650" y="1752244"/>
                </a:lnTo>
                <a:lnTo>
                  <a:pt x="1192720" y="1750783"/>
                </a:lnTo>
                <a:lnTo>
                  <a:pt x="1190929" y="1750288"/>
                </a:lnTo>
                <a:lnTo>
                  <a:pt x="1188961" y="1751698"/>
                </a:lnTo>
                <a:lnTo>
                  <a:pt x="1177963" y="1789899"/>
                </a:lnTo>
                <a:lnTo>
                  <a:pt x="1176959" y="1798307"/>
                </a:lnTo>
                <a:lnTo>
                  <a:pt x="1175880" y="1806473"/>
                </a:lnTo>
                <a:lnTo>
                  <a:pt x="1174965" y="1813991"/>
                </a:lnTo>
                <a:lnTo>
                  <a:pt x="1174254" y="1820926"/>
                </a:lnTo>
                <a:lnTo>
                  <a:pt x="1173302" y="1827580"/>
                </a:lnTo>
                <a:lnTo>
                  <a:pt x="1155966" y="1863712"/>
                </a:lnTo>
                <a:lnTo>
                  <a:pt x="1123175" y="1892922"/>
                </a:lnTo>
                <a:lnTo>
                  <a:pt x="1086116" y="1903717"/>
                </a:lnTo>
                <a:lnTo>
                  <a:pt x="1080439" y="1904847"/>
                </a:lnTo>
                <a:lnTo>
                  <a:pt x="1041730" y="1924075"/>
                </a:lnTo>
                <a:lnTo>
                  <a:pt x="1037158" y="1927694"/>
                </a:lnTo>
                <a:lnTo>
                  <a:pt x="1033005" y="1930920"/>
                </a:lnTo>
                <a:lnTo>
                  <a:pt x="1029398" y="1933867"/>
                </a:lnTo>
                <a:lnTo>
                  <a:pt x="1025817" y="1936318"/>
                </a:lnTo>
                <a:lnTo>
                  <a:pt x="1021778" y="1938070"/>
                </a:lnTo>
                <a:lnTo>
                  <a:pt x="1017117" y="1939429"/>
                </a:lnTo>
                <a:lnTo>
                  <a:pt x="1012253" y="1940344"/>
                </a:lnTo>
                <a:lnTo>
                  <a:pt x="1007516" y="1940052"/>
                </a:lnTo>
                <a:lnTo>
                  <a:pt x="990676" y="1903082"/>
                </a:lnTo>
                <a:lnTo>
                  <a:pt x="989418" y="1885022"/>
                </a:lnTo>
                <a:lnTo>
                  <a:pt x="988466" y="1876526"/>
                </a:lnTo>
                <a:lnTo>
                  <a:pt x="977468" y="1838604"/>
                </a:lnTo>
                <a:lnTo>
                  <a:pt x="954265" y="1804314"/>
                </a:lnTo>
                <a:lnTo>
                  <a:pt x="925741" y="1776996"/>
                </a:lnTo>
                <a:lnTo>
                  <a:pt x="887958" y="1757514"/>
                </a:lnTo>
                <a:lnTo>
                  <a:pt x="849871" y="1748294"/>
                </a:lnTo>
                <a:lnTo>
                  <a:pt x="844981" y="1747545"/>
                </a:lnTo>
                <a:lnTo>
                  <a:pt x="840143" y="1746618"/>
                </a:lnTo>
                <a:lnTo>
                  <a:pt x="808659" y="1722869"/>
                </a:lnTo>
                <a:lnTo>
                  <a:pt x="807212" y="1718094"/>
                </a:lnTo>
                <a:lnTo>
                  <a:pt x="805484" y="1712810"/>
                </a:lnTo>
                <a:lnTo>
                  <a:pt x="803884" y="1707222"/>
                </a:lnTo>
                <a:lnTo>
                  <a:pt x="802563" y="1701431"/>
                </a:lnTo>
                <a:lnTo>
                  <a:pt x="801751" y="1695513"/>
                </a:lnTo>
                <a:lnTo>
                  <a:pt x="801611" y="1689684"/>
                </a:lnTo>
                <a:lnTo>
                  <a:pt x="802004" y="1684032"/>
                </a:lnTo>
                <a:lnTo>
                  <a:pt x="802678" y="1678406"/>
                </a:lnTo>
                <a:lnTo>
                  <a:pt x="803325" y="1672666"/>
                </a:lnTo>
                <a:lnTo>
                  <a:pt x="810006" y="1631454"/>
                </a:lnTo>
                <a:lnTo>
                  <a:pt x="833031" y="1605495"/>
                </a:lnTo>
                <a:lnTo>
                  <a:pt x="839000" y="1606092"/>
                </a:lnTo>
                <a:lnTo>
                  <a:pt x="845070" y="1606461"/>
                </a:lnTo>
                <a:lnTo>
                  <a:pt x="851052" y="1606575"/>
                </a:lnTo>
                <a:lnTo>
                  <a:pt x="856945" y="1606816"/>
                </a:lnTo>
                <a:lnTo>
                  <a:pt x="862761" y="1606956"/>
                </a:lnTo>
                <a:lnTo>
                  <a:pt x="904417" y="1593761"/>
                </a:lnTo>
                <a:lnTo>
                  <a:pt x="924852" y="1563839"/>
                </a:lnTo>
                <a:lnTo>
                  <a:pt x="924369" y="1559140"/>
                </a:lnTo>
                <a:lnTo>
                  <a:pt x="910945" y="1538630"/>
                </a:lnTo>
                <a:lnTo>
                  <a:pt x="907414" y="1534820"/>
                </a:lnTo>
                <a:lnTo>
                  <a:pt x="904265" y="1530883"/>
                </a:lnTo>
                <a:lnTo>
                  <a:pt x="901331" y="1527060"/>
                </a:lnTo>
                <a:lnTo>
                  <a:pt x="898639" y="1523339"/>
                </a:lnTo>
                <a:lnTo>
                  <a:pt x="896213" y="1519758"/>
                </a:lnTo>
                <a:lnTo>
                  <a:pt x="893673" y="1516786"/>
                </a:lnTo>
                <a:lnTo>
                  <a:pt x="891197" y="1514373"/>
                </a:lnTo>
                <a:lnTo>
                  <a:pt x="889673" y="1511731"/>
                </a:lnTo>
                <a:lnTo>
                  <a:pt x="889965" y="1508074"/>
                </a:lnTo>
                <a:lnTo>
                  <a:pt x="892784" y="1503159"/>
                </a:lnTo>
                <a:lnTo>
                  <a:pt x="897432" y="1497558"/>
                </a:lnTo>
                <a:lnTo>
                  <a:pt x="902792" y="1491691"/>
                </a:lnTo>
                <a:lnTo>
                  <a:pt x="907707" y="1486014"/>
                </a:lnTo>
                <a:lnTo>
                  <a:pt x="911872" y="1480667"/>
                </a:lnTo>
                <a:lnTo>
                  <a:pt x="915746" y="1475574"/>
                </a:lnTo>
                <a:lnTo>
                  <a:pt x="919391" y="1470850"/>
                </a:lnTo>
                <a:lnTo>
                  <a:pt x="922832" y="1466545"/>
                </a:lnTo>
                <a:lnTo>
                  <a:pt x="925893" y="1463154"/>
                </a:lnTo>
                <a:lnTo>
                  <a:pt x="928509" y="1460614"/>
                </a:lnTo>
                <a:lnTo>
                  <a:pt x="930897" y="1458175"/>
                </a:lnTo>
                <a:lnTo>
                  <a:pt x="933272" y="1455127"/>
                </a:lnTo>
                <a:lnTo>
                  <a:pt x="935266" y="1450784"/>
                </a:lnTo>
                <a:lnTo>
                  <a:pt x="936853" y="1445831"/>
                </a:lnTo>
                <a:lnTo>
                  <a:pt x="938669" y="1441500"/>
                </a:lnTo>
                <a:lnTo>
                  <a:pt x="941362" y="1439024"/>
                </a:lnTo>
                <a:lnTo>
                  <a:pt x="945172" y="1439341"/>
                </a:lnTo>
                <a:lnTo>
                  <a:pt x="949629" y="1441615"/>
                </a:lnTo>
                <a:lnTo>
                  <a:pt x="954316" y="1444485"/>
                </a:lnTo>
                <a:lnTo>
                  <a:pt x="958811" y="1446568"/>
                </a:lnTo>
                <a:lnTo>
                  <a:pt x="962774" y="1447444"/>
                </a:lnTo>
                <a:lnTo>
                  <a:pt x="966368" y="1447850"/>
                </a:lnTo>
                <a:lnTo>
                  <a:pt x="969962" y="1448066"/>
                </a:lnTo>
                <a:lnTo>
                  <a:pt x="973924" y="1448384"/>
                </a:lnTo>
                <a:lnTo>
                  <a:pt x="978344" y="1448574"/>
                </a:lnTo>
                <a:lnTo>
                  <a:pt x="982891" y="1448574"/>
                </a:lnTo>
                <a:lnTo>
                  <a:pt x="987323" y="1448943"/>
                </a:lnTo>
                <a:lnTo>
                  <a:pt x="1003719" y="1466926"/>
                </a:lnTo>
                <a:lnTo>
                  <a:pt x="1003655" y="1471066"/>
                </a:lnTo>
                <a:lnTo>
                  <a:pt x="1003249" y="1475498"/>
                </a:lnTo>
                <a:lnTo>
                  <a:pt x="1003084" y="1480324"/>
                </a:lnTo>
                <a:lnTo>
                  <a:pt x="1003122" y="1485633"/>
                </a:lnTo>
                <a:lnTo>
                  <a:pt x="1003084" y="1491183"/>
                </a:lnTo>
                <a:lnTo>
                  <a:pt x="1003312" y="1496618"/>
                </a:lnTo>
                <a:lnTo>
                  <a:pt x="1018501" y="1517421"/>
                </a:lnTo>
                <a:lnTo>
                  <a:pt x="1021981" y="1516900"/>
                </a:lnTo>
                <a:lnTo>
                  <a:pt x="1040130" y="1500974"/>
                </a:lnTo>
                <a:lnTo>
                  <a:pt x="1040066" y="1497749"/>
                </a:lnTo>
                <a:lnTo>
                  <a:pt x="1040079" y="1494624"/>
                </a:lnTo>
                <a:lnTo>
                  <a:pt x="1040193" y="1491742"/>
                </a:lnTo>
                <a:lnTo>
                  <a:pt x="1040168" y="1489113"/>
                </a:lnTo>
                <a:lnTo>
                  <a:pt x="1040168" y="1486560"/>
                </a:lnTo>
                <a:lnTo>
                  <a:pt x="1040549" y="1481239"/>
                </a:lnTo>
                <a:lnTo>
                  <a:pt x="1040739" y="1478534"/>
                </a:lnTo>
                <a:lnTo>
                  <a:pt x="1041323" y="1476159"/>
                </a:lnTo>
                <a:lnTo>
                  <a:pt x="1042708" y="1474368"/>
                </a:lnTo>
                <a:lnTo>
                  <a:pt x="1044994" y="1473111"/>
                </a:lnTo>
                <a:lnTo>
                  <a:pt x="1047902" y="1472311"/>
                </a:lnTo>
                <a:lnTo>
                  <a:pt x="1051280" y="1472298"/>
                </a:lnTo>
                <a:lnTo>
                  <a:pt x="1054950" y="1473327"/>
                </a:lnTo>
                <a:lnTo>
                  <a:pt x="1079284" y="1503553"/>
                </a:lnTo>
                <a:lnTo>
                  <a:pt x="1082027" y="1509166"/>
                </a:lnTo>
                <a:lnTo>
                  <a:pt x="1107541" y="1543189"/>
                </a:lnTo>
                <a:lnTo>
                  <a:pt x="1143495" y="1559814"/>
                </a:lnTo>
                <a:lnTo>
                  <a:pt x="1148854" y="1560118"/>
                </a:lnTo>
                <a:lnTo>
                  <a:pt x="1154112" y="1559890"/>
                </a:lnTo>
                <a:lnTo>
                  <a:pt x="1183005" y="1533766"/>
                </a:lnTo>
                <a:lnTo>
                  <a:pt x="1183043" y="1529207"/>
                </a:lnTo>
                <a:lnTo>
                  <a:pt x="1182598" y="1524254"/>
                </a:lnTo>
                <a:lnTo>
                  <a:pt x="1168730" y="1484782"/>
                </a:lnTo>
                <a:lnTo>
                  <a:pt x="1139888" y="1456728"/>
                </a:lnTo>
                <a:lnTo>
                  <a:pt x="1134706" y="1453362"/>
                </a:lnTo>
                <a:lnTo>
                  <a:pt x="1095819" y="1436763"/>
                </a:lnTo>
                <a:lnTo>
                  <a:pt x="1090282" y="1435976"/>
                </a:lnTo>
                <a:lnTo>
                  <a:pt x="1085011" y="1434922"/>
                </a:lnTo>
                <a:lnTo>
                  <a:pt x="1080516" y="1433093"/>
                </a:lnTo>
                <a:lnTo>
                  <a:pt x="1076413" y="1430248"/>
                </a:lnTo>
                <a:lnTo>
                  <a:pt x="1072705" y="1426756"/>
                </a:lnTo>
                <a:lnTo>
                  <a:pt x="1070571" y="1423060"/>
                </a:lnTo>
                <a:lnTo>
                  <a:pt x="1071156" y="1419593"/>
                </a:lnTo>
                <a:lnTo>
                  <a:pt x="1075435" y="1416723"/>
                </a:lnTo>
                <a:lnTo>
                  <a:pt x="1082509" y="1414246"/>
                </a:lnTo>
                <a:lnTo>
                  <a:pt x="1090688" y="1411719"/>
                </a:lnTo>
                <a:lnTo>
                  <a:pt x="1098257" y="1408696"/>
                </a:lnTo>
                <a:lnTo>
                  <a:pt x="1131900" y="1383512"/>
                </a:lnTo>
                <a:lnTo>
                  <a:pt x="1136218" y="1378178"/>
                </a:lnTo>
                <a:lnTo>
                  <a:pt x="1140764" y="1372882"/>
                </a:lnTo>
                <a:lnTo>
                  <a:pt x="1145336" y="1367688"/>
                </a:lnTo>
                <a:lnTo>
                  <a:pt x="1149654" y="1362671"/>
                </a:lnTo>
                <a:lnTo>
                  <a:pt x="1154036" y="1358023"/>
                </a:lnTo>
                <a:lnTo>
                  <a:pt x="1158760" y="1353934"/>
                </a:lnTo>
                <a:lnTo>
                  <a:pt x="1163485" y="1350848"/>
                </a:lnTo>
                <a:lnTo>
                  <a:pt x="1168031" y="1348651"/>
                </a:lnTo>
                <a:lnTo>
                  <a:pt x="1172959" y="1346695"/>
                </a:lnTo>
                <a:lnTo>
                  <a:pt x="1178826" y="1344333"/>
                </a:lnTo>
                <a:lnTo>
                  <a:pt x="1214958" y="1330299"/>
                </a:lnTo>
                <a:lnTo>
                  <a:pt x="1220660" y="1328305"/>
                </a:lnTo>
                <a:lnTo>
                  <a:pt x="1225918" y="1326349"/>
                </a:lnTo>
                <a:lnTo>
                  <a:pt x="1230960" y="1324089"/>
                </a:lnTo>
                <a:lnTo>
                  <a:pt x="1235494" y="1321435"/>
                </a:lnTo>
                <a:lnTo>
                  <a:pt x="1239342" y="1318641"/>
                </a:lnTo>
                <a:lnTo>
                  <a:pt x="1242987" y="1315910"/>
                </a:lnTo>
                <a:lnTo>
                  <a:pt x="1246873" y="1313446"/>
                </a:lnTo>
                <a:lnTo>
                  <a:pt x="1250949" y="1311046"/>
                </a:lnTo>
                <a:lnTo>
                  <a:pt x="1254912" y="1308722"/>
                </a:lnTo>
                <a:lnTo>
                  <a:pt x="1258823" y="1307160"/>
                </a:lnTo>
                <a:lnTo>
                  <a:pt x="1262773" y="1306969"/>
                </a:lnTo>
                <a:lnTo>
                  <a:pt x="1266621" y="1308366"/>
                </a:lnTo>
                <a:lnTo>
                  <a:pt x="1283627" y="1331099"/>
                </a:lnTo>
                <a:lnTo>
                  <a:pt x="1286776" y="1337525"/>
                </a:lnTo>
                <a:lnTo>
                  <a:pt x="1310690" y="1348778"/>
                </a:lnTo>
                <a:lnTo>
                  <a:pt x="1315846" y="1348536"/>
                </a:lnTo>
                <a:lnTo>
                  <a:pt x="1336763" y="1326464"/>
                </a:lnTo>
                <a:lnTo>
                  <a:pt x="1336662" y="1321879"/>
                </a:lnTo>
                <a:lnTo>
                  <a:pt x="1313014" y="1298092"/>
                </a:lnTo>
                <a:lnTo>
                  <a:pt x="1307083" y="1294511"/>
                </a:lnTo>
                <a:lnTo>
                  <a:pt x="1289710" y="1273683"/>
                </a:lnTo>
                <a:lnTo>
                  <a:pt x="1290142" y="1267701"/>
                </a:lnTo>
                <a:lnTo>
                  <a:pt x="1298752" y="1231734"/>
                </a:lnTo>
                <a:lnTo>
                  <a:pt x="1300619" y="1224153"/>
                </a:lnTo>
                <a:lnTo>
                  <a:pt x="1305509" y="1183703"/>
                </a:lnTo>
                <a:lnTo>
                  <a:pt x="1305636" y="1177378"/>
                </a:lnTo>
                <a:lnTo>
                  <a:pt x="1305864" y="1170927"/>
                </a:lnTo>
                <a:lnTo>
                  <a:pt x="1306423" y="1164628"/>
                </a:lnTo>
                <a:lnTo>
                  <a:pt x="1307122" y="1158709"/>
                </a:lnTo>
                <a:lnTo>
                  <a:pt x="1307592" y="1152855"/>
                </a:lnTo>
                <a:lnTo>
                  <a:pt x="1307452" y="1146784"/>
                </a:lnTo>
                <a:lnTo>
                  <a:pt x="1306499" y="1140904"/>
                </a:lnTo>
                <a:lnTo>
                  <a:pt x="1304975" y="1135392"/>
                </a:lnTo>
                <a:lnTo>
                  <a:pt x="1303197" y="1129677"/>
                </a:lnTo>
                <a:lnTo>
                  <a:pt x="1301470" y="1123149"/>
                </a:lnTo>
                <a:lnTo>
                  <a:pt x="1300073" y="1115796"/>
                </a:lnTo>
                <a:lnTo>
                  <a:pt x="1298816" y="1108113"/>
                </a:lnTo>
                <a:lnTo>
                  <a:pt x="1297343" y="1100277"/>
                </a:lnTo>
                <a:lnTo>
                  <a:pt x="1295247" y="1092517"/>
                </a:lnTo>
                <a:lnTo>
                  <a:pt x="1292415" y="1085202"/>
                </a:lnTo>
                <a:lnTo>
                  <a:pt x="1289138" y="1078369"/>
                </a:lnTo>
                <a:lnTo>
                  <a:pt x="1285659" y="1071664"/>
                </a:lnTo>
                <a:lnTo>
                  <a:pt x="1282230" y="1064729"/>
                </a:lnTo>
                <a:lnTo>
                  <a:pt x="1279220" y="1057833"/>
                </a:lnTo>
                <a:lnTo>
                  <a:pt x="1276502" y="1051255"/>
                </a:lnTo>
                <a:lnTo>
                  <a:pt x="1273581" y="1044740"/>
                </a:lnTo>
                <a:lnTo>
                  <a:pt x="1251267" y="1011758"/>
                </a:lnTo>
                <a:lnTo>
                  <a:pt x="1219555" y="996810"/>
                </a:lnTo>
                <a:lnTo>
                  <a:pt x="1213548" y="997534"/>
                </a:lnTo>
                <a:lnTo>
                  <a:pt x="1183373" y="1026337"/>
                </a:lnTo>
                <a:lnTo>
                  <a:pt x="1175905" y="1060856"/>
                </a:lnTo>
                <a:lnTo>
                  <a:pt x="1174610" y="1068082"/>
                </a:lnTo>
                <a:lnTo>
                  <a:pt x="1173175" y="1074394"/>
                </a:lnTo>
                <a:lnTo>
                  <a:pt x="1171765" y="1079931"/>
                </a:lnTo>
                <a:lnTo>
                  <a:pt x="1170279" y="1085519"/>
                </a:lnTo>
                <a:lnTo>
                  <a:pt x="1168590" y="1091958"/>
                </a:lnTo>
                <a:lnTo>
                  <a:pt x="1166723" y="1099337"/>
                </a:lnTo>
                <a:lnTo>
                  <a:pt x="1164755" y="1107046"/>
                </a:lnTo>
                <a:lnTo>
                  <a:pt x="1162761" y="1114856"/>
                </a:lnTo>
                <a:lnTo>
                  <a:pt x="1160754" y="1122591"/>
                </a:lnTo>
                <a:lnTo>
                  <a:pt x="1158900" y="1130020"/>
                </a:lnTo>
                <a:lnTo>
                  <a:pt x="1157198" y="1137056"/>
                </a:lnTo>
                <a:lnTo>
                  <a:pt x="1155445" y="1143736"/>
                </a:lnTo>
                <a:lnTo>
                  <a:pt x="1135773" y="1178318"/>
                </a:lnTo>
                <a:lnTo>
                  <a:pt x="1126312" y="1185672"/>
                </a:lnTo>
                <a:lnTo>
                  <a:pt x="1121727" y="1189469"/>
                </a:lnTo>
                <a:lnTo>
                  <a:pt x="1086167" y="1204366"/>
                </a:lnTo>
                <a:lnTo>
                  <a:pt x="1082103" y="1203223"/>
                </a:lnTo>
                <a:lnTo>
                  <a:pt x="1071664" y="1179385"/>
                </a:lnTo>
                <a:lnTo>
                  <a:pt x="1071854" y="1173975"/>
                </a:lnTo>
                <a:lnTo>
                  <a:pt x="1072794" y="1168768"/>
                </a:lnTo>
                <a:lnTo>
                  <a:pt x="1074445" y="1163701"/>
                </a:lnTo>
                <a:lnTo>
                  <a:pt x="1075842" y="1158900"/>
                </a:lnTo>
                <a:lnTo>
                  <a:pt x="1066406" y="1142301"/>
                </a:lnTo>
                <a:lnTo>
                  <a:pt x="1060767" y="1143152"/>
                </a:lnTo>
                <a:lnTo>
                  <a:pt x="1034427" y="1175296"/>
                </a:lnTo>
                <a:lnTo>
                  <a:pt x="1032751" y="1182535"/>
                </a:lnTo>
                <a:lnTo>
                  <a:pt x="1030998" y="1189037"/>
                </a:lnTo>
                <a:lnTo>
                  <a:pt x="1029525" y="1195031"/>
                </a:lnTo>
                <a:lnTo>
                  <a:pt x="1027899" y="1200632"/>
                </a:lnTo>
                <a:lnTo>
                  <a:pt x="1001217" y="1228775"/>
                </a:lnTo>
                <a:lnTo>
                  <a:pt x="997280" y="1231595"/>
                </a:lnTo>
                <a:lnTo>
                  <a:pt x="975918" y="1256817"/>
                </a:lnTo>
                <a:lnTo>
                  <a:pt x="972921" y="1261198"/>
                </a:lnTo>
                <a:lnTo>
                  <a:pt x="950861" y="1275956"/>
                </a:lnTo>
                <a:lnTo>
                  <a:pt x="946988" y="1275092"/>
                </a:lnTo>
                <a:lnTo>
                  <a:pt x="943825" y="1272349"/>
                </a:lnTo>
                <a:lnTo>
                  <a:pt x="941844" y="1267206"/>
                </a:lnTo>
                <a:lnTo>
                  <a:pt x="940739" y="1260284"/>
                </a:lnTo>
                <a:lnTo>
                  <a:pt x="939876" y="1252512"/>
                </a:lnTo>
                <a:lnTo>
                  <a:pt x="938631" y="1244815"/>
                </a:lnTo>
                <a:lnTo>
                  <a:pt x="936942" y="1237665"/>
                </a:lnTo>
                <a:lnTo>
                  <a:pt x="935151" y="1230706"/>
                </a:lnTo>
                <a:lnTo>
                  <a:pt x="933284" y="1223721"/>
                </a:lnTo>
                <a:lnTo>
                  <a:pt x="931354" y="1216520"/>
                </a:lnTo>
                <a:lnTo>
                  <a:pt x="929513" y="1209192"/>
                </a:lnTo>
                <a:lnTo>
                  <a:pt x="916952" y="1173365"/>
                </a:lnTo>
                <a:lnTo>
                  <a:pt x="913942" y="1167180"/>
                </a:lnTo>
                <a:lnTo>
                  <a:pt x="910310" y="1159319"/>
                </a:lnTo>
                <a:lnTo>
                  <a:pt x="906310" y="1150607"/>
                </a:lnTo>
                <a:lnTo>
                  <a:pt x="902157" y="1141755"/>
                </a:lnTo>
                <a:lnTo>
                  <a:pt x="898067" y="1133424"/>
                </a:lnTo>
                <a:lnTo>
                  <a:pt x="894079" y="1126109"/>
                </a:lnTo>
                <a:lnTo>
                  <a:pt x="890231" y="1119568"/>
                </a:lnTo>
                <a:lnTo>
                  <a:pt x="886650" y="1113472"/>
                </a:lnTo>
                <a:lnTo>
                  <a:pt x="883488" y="1107452"/>
                </a:lnTo>
                <a:lnTo>
                  <a:pt x="877443" y="1095781"/>
                </a:lnTo>
                <a:lnTo>
                  <a:pt x="875652" y="1090841"/>
                </a:lnTo>
                <a:lnTo>
                  <a:pt x="875944" y="1086942"/>
                </a:lnTo>
                <a:lnTo>
                  <a:pt x="878966" y="1084732"/>
                </a:lnTo>
                <a:lnTo>
                  <a:pt x="884034" y="1083945"/>
                </a:lnTo>
                <a:lnTo>
                  <a:pt x="890066" y="1083551"/>
                </a:lnTo>
                <a:lnTo>
                  <a:pt x="896023" y="1082535"/>
                </a:lnTo>
                <a:lnTo>
                  <a:pt x="930656" y="1064615"/>
                </a:lnTo>
                <a:lnTo>
                  <a:pt x="934859" y="1061516"/>
                </a:lnTo>
                <a:lnTo>
                  <a:pt x="959586" y="1051687"/>
                </a:lnTo>
                <a:lnTo>
                  <a:pt x="967041" y="1052055"/>
                </a:lnTo>
                <a:lnTo>
                  <a:pt x="974813" y="1052741"/>
                </a:lnTo>
                <a:lnTo>
                  <a:pt x="982560" y="1053223"/>
                </a:lnTo>
                <a:lnTo>
                  <a:pt x="990053" y="1053465"/>
                </a:lnTo>
                <a:lnTo>
                  <a:pt x="997318" y="1053693"/>
                </a:lnTo>
                <a:lnTo>
                  <a:pt x="1004227" y="1053820"/>
                </a:lnTo>
                <a:lnTo>
                  <a:pt x="1010704" y="1053744"/>
                </a:lnTo>
                <a:lnTo>
                  <a:pt x="1040676" y="1047521"/>
                </a:lnTo>
                <a:lnTo>
                  <a:pt x="1044371" y="1045705"/>
                </a:lnTo>
                <a:lnTo>
                  <a:pt x="1073531" y="1017155"/>
                </a:lnTo>
                <a:lnTo>
                  <a:pt x="1080071" y="1004493"/>
                </a:lnTo>
                <a:lnTo>
                  <a:pt x="1083144" y="998016"/>
                </a:lnTo>
                <a:lnTo>
                  <a:pt x="1110183" y="966050"/>
                </a:lnTo>
                <a:lnTo>
                  <a:pt x="1135202" y="951064"/>
                </a:lnTo>
                <a:lnTo>
                  <a:pt x="1140358" y="949109"/>
                </a:lnTo>
                <a:lnTo>
                  <a:pt x="1171168" y="919518"/>
                </a:lnTo>
                <a:lnTo>
                  <a:pt x="1185354" y="895756"/>
                </a:lnTo>
                <a:lnTo>
                  <a:pt x="1188808" y="889711"/>
                </a:lnTo>
                <a:lnTo>
                  <a:pt x="1211046" y="856881"/>
                </a:lnTo>
                <a:lnTo>
                  <a:pt x="1243914" y="835202"/>
                </a:lnTo>
                <a:lnTo>
                  <a:pt x="1249895" y="832434"/>
                </a:lnTo>
                <a:lnTo>
                  <a:pt x="1256093" y="829500"/>
                </a:lnTo>
                <a:lnTo>
                  <a:pt x="1262329" y="826452"/>
                </a:lnTo>
                <a:lnTo>
                  <a:pt x="1268488" y="823455"/>
                </a:lnTo>
                <a:lnTo>
                  <a:pt x="1274571" y="820496"/>
                </a:lnTo>
                <a:lnTo>
                  <a:pt x="1280591" y="817562"/>
                </a:lnTo>
                <a:lnTo>
                  <a:pt x="1286217" y="814908"/>
                </a:lnTo>
                <a:lnTo>
                  <a:pt x="1291374" y="812546"/>
                </a:lnTo>
                <a:lnTo>
                  <a:pt x="1296416" y="810094"/>
                </a:lnTo>
                <a:lnTo>
                  <a:pt x="1330426" y="785469"/>
                </a:lnTo>
                <a:lnTo>
                  <a:pt x="1333538" y="782027"/>
                </a:lnTo>
                <a:lnTo>
                  <a:pt x="1336649" y="778624"/>
                </a:lnTo>
                <a:lnTo>
                  <a:pt x="1339761" y="775550"/>
                </a:lnTo>
                <a:lnTo>
                  <a:pt x="1342631" y="772833"/>
                </a:lnTo>
                <a:lnTo>
                  <a:pt x="1345183" y="770026"/>
                </a:lnTo>
                <a:lnTo>
                  <a:pt x="1347343" y="766686"/>
                </a:lnTo>
                <a:lnTo>
                  <a:pt x="1349400" y="762774"/>
                </a:lnTo>
                <a:lnTo>
                  <a:pt x="1351216" y="758621"/>
                </a:lnTo>
                <a:lnTo>
                  <a:pt x="1352143" y="754341"/>
                </a:lnTo>
                <a:lnTo>
                  <a:pt x="1351521" y="750074"/>
                </a:lnTo>
                <a:lnTo>
                  <a:pt x="1348879" y="745909"/>
                </a:lnTo>
                <a:lnTo>
                  <a:pt x="1344726" y="741908"/>
                </a:lnTo>
                <a:lnTo>
                  <a:pt x="1339862" y="738085"/>
                </a:lnTo>
                <a:lnTo>
                  <a:pt x="1335112" y="734491"/>
                </a:lnTo>
                <a:lnTo>
                  <a:pt x="1331099" y="731100"/>
                </a:lnTo>
                <a:lnTo>
                  <a:pt x="1304074" y="722490"/>
                </a:lnTo>
                <a:lnTo>
                  <a:pt x="1296365" y="722884"/>
                </a:lnTo>
                <a:lnTo>
                  <a:pt x="1288478" y="723569"/>
                </a:lnTo>
                <a:lnTo>
                  <a:pt x="1280541" y="724649"/>
                </a:lnTo>
                <a:lnTo>
                  <a:pt x="1272628" y="726173"/>
                </a:lnTo>
                <a:lnTo>
                  <a:pt x="1265034" y="727824"/>
                </a:lnTo>
                <a:lnTo>
                  <a:pt x="1257985" y="729272"/>
                </a:lnTo>
                <a:lnTo>
                  <a:pt x="1252131" y="730275"/>
                </a:lnTo>
                <a:lnTo>
                  <a:pt x="1247355" y="730999"/>
                </a:lnTo>
                <a:lnTo>
                  <a:pt x="1242821" y="731837"/>
                </a:lnTo>
                <a:lnTo>
                  <a:pt x="1206271" y="746455"/>
                </a:lnTo>
                <a:lnTo>
                  <a:pt x="1202982" y="748449"/>
                </a:lnTo>
                <a:lnTo>
                  <a:pt x="1199337" y="750544"/>
                </a:lnTo>
                <a:lnTo>
                  <a:pt x="1195412" y="752741"/>
                </a:lnTo>
                <a:lnTo>
                  <a:pt x="1191590" y="754913"/>
                </a:lnTo>
                <a:lnTo>
                  <a:pt x="1187665" y="756970"/>
                </a:lnTo>
                <a:lnTo>
                  <a:pt x="1165453" y="764044"/>
                </a:lnTo>
                <a:lnTo>
                  <a:pt x="1161160" y="765073"/>
                </a:lnTo>
                <a:lnTo>
                  <a:pt x="1157135" y="766051"/>
                </a:lnTo>
                <a:lnTo>
                  <a:pt x="1153350" y="766406"/>
                </a:lnTo>
                <a:lnTo>
                  <a:pt x="1149807" y="765594"/>
                </a:lnTo>
                <a:lnTo>
                  <a:pt x="1146860" y="763219"/>
                </a:lnTo>
                <a:lnTo>
                  <a:pt x="1144485" y="759713"/>
                </a:lnTo>
                <a:lnTo>
                  <a:pt x="1142174" y="755764"/>
                </a:lnTo>
                <a:lnTo>
                  <a:pt x="1139393" y="752094"/>
                </a:lnTo>
                <a:lnTo>
                  <a:pt x="1136535" y="748728"/>
                </a:lnTo>
                <a:lnTo>
                  <a:pt x="1133779" y="745451"/>
                </a:lnTo>
                <a:lnTo>
                  <a:pt x="1130388" y="742569"/>
                </a:lnTo>
                <a:lnTo>
                  <a:pt x="1125600" y="740410"/>
                </a:lnTo>
                <a:lnTo>
                  <a:pt x="1118984" y="739355"/>
                </a:lnTo>
                <a:lnTo>
                  <a:pt x="1111211" y="739203"/>
                </a:lnTo>
                <a:lnTo>
                  <a:pt x="1103134" y="739330"/>
                </a:lnTo>
                <a:lnTo>
                  <a:pt x="1095629" y="739101"/>
                </a:lnTo>
                <a:lnTo>
                  <a:pt x="1063155" y="733272"/>
                </a:lnTo>
                <a:lnTo>
                  <a:pt x="1058671" y="732104"/>
                </a:lnTo>
                <a:lnTo>
                  <a:pt x="1053680" y="731291"/>
                </a:lnTo>
                <a:lnTo>
                  <a:pt x="1048067" y="730885"/>
                </a:lnTo>
                <a:lnTo>
                  <a:pt x="1042301" y="730770"/>
                </a:lnTo>
                <a:lnTo>
                  <a:pt x="1036612" y="730986"/>
                </a:lnTo>
                <a:lnTo>
                  <a:pt x="1003541" y="750328"/>
                </a:lnTo>
                <a:lnTo>
                  <a:pt x="1002385" y="760539"/>
                </a:lnTo>
                <a:lnTo>
                  <a:pt x="1003096" y="765810"/>
                </a:lnTo>
                <a:lnTo>
                  <a:pt x="1036942" y="793102"/>
                </a:lnTo>
                <a:lnTo>
                  <a:pt x="1044244" y="795680"/>
                </a:lnTo>
                <a:lnTo>
                  <a:pt x="1050112" y="798664"/>
                </a:lnTo>
                <a:lnTo>
                  <a:pt x="1055027" y="801674"/>
                </a:lnTo>
                <a:lnTo>
                  <a:pt x="1059573" y="804811"/>
                </a:lnTo>
                <a:lnTo>
                  <a:pt x="1064310" y="808151"/>
                </a:lnTo>
                <a:lnTo>
                  <a:pt x="1069416" y="811491"/>
                </a:lnTo>
                <a:lnTo>
                  <a:pt x="1087475" y="840867"/>
                </a:lnTo>
                <a:lnTo>
                  <a:pt x="1086764" y="846670"/>
                </a:lnTo>
                <a:lnTo>
                  <a:pt x="1085215" y="852703"/>
                </a:lnTo>
                <a:lnTo>
                  <a:pt x="1083297" y="858913"/>
                </a:lnTo>
                <a:lnTo>
                  <a:pt x="1081455" y="865276"/>
                </a:lnTo>
                <a:lnTo>
                  <a:pt x="1079804" y="871524"/>
                </a:lnTo>
                <a:lnTo>
                  <a:pt x="1078128" y="877582"/>
                </a:lnTo>
                <a:lnTo>
                  <a:pt x="1076490" y="883577"/>
                </a:lnTo>
                <a:lnTo>
                  <a:pt x="1074928" y="889685"/>
                </a:lnTo>
                <a:lnTo>
                  <a:pt x="1073404" y="895527"/>
                </a:lnTo>
                <a:lnTo>
                  <a:pt x="1071968" y="900988"/>
                </a:lnTo>
                <a:lnTo>
                  <a:pt x="1070762" y="906500"/>
                </a:lnTo>
                <a:lnTo>
                  <a:pt x="1069962" y="912520"/>
                </a:lnTo>
                <a:lnTo>
                  <a:pt x="1069657" y="919124"/>
                </a:lnTo>
                <a:lnTo>
                  <a:pt x="1069759" y="925880"/>
                </a:lnTo>
                <a:lnTo>
                  <a:pt x="1073797" y="953528"/>
                </a:lnTo>
                <a:lnTo>
                  <a:pt x="1074623" y="957961"/>
                </a:lnTo>
                <a:lnTo>
                  <a:pt x="1075499" y="962113"/>
                </a:lnTo>
                <a:lnTo>
                  <a:pt x="1076426" y="965758"/>
                </a:lnTo>
                <a:lnTo>
                  <a:pt x="1076579" y="969340"/>
                </a:lnTo>
                <a:lnTo>
                  <a:pt x="1055306" y="990409"/>
                </a:lnTo>
                <a:lnTo>
                  <a:pt x="1050886" y="993952"/>
                </a:lnTo>
                <a:lnTo>
                  <a:pt x="1026261" y="1002525"/>
                </a:lnTo>
                <a:lnTo>
                  <a:pt x="1020178" y="1001776"/>
                </a:lnTo>
                <a:lnTo>
                  <a:pt x="993876" y="969810"/>
                </a:lnTo>
                <a:lnTo>
                  <a:pt x="991603" y="964819"/>
                </a:lnTo>
                <a:lnTo>
                  <a:pt x="989139" y="960272"/>
                </a:lnTo>
                <a:lnTo>
                  <a:pt x="957364" y="943394"/>
                </a:lnTo>
                <a:lnTo>
                  <a:pt x="950340" y="944168"/>
                </a:lnTo>
                <a:lnTo>
                  <a:pt x="911313" y="956818"/>
                </a:lnTo>
                <a:lnTo>
                  <a:pt x="904963" y="959218"/>
                </a:lnTo>
                <a:lnTo>
                  <a:pt x="865962" y="969543"/>
                </a:lnTo>
                <a:lnTo>
                  <a:pt x="835698" y="973035"/>
                </a:lnTo>
                <a:lnTo>
                  <a:pt x="829017" y="972629"/>
                </a:lnTo>
                <a:lnTo>
                  <a:pt x="788225" y="958405"/>
                </a:lnTo>
                <a:lnTo>
                  <a:pt x="757961" y="929728"/>
                </a:lnTo>
                <a:lnTo>
                  <a:pt x="749109" y="915339"/>
                </a:lnTo>
                <a:lnTo>
                  <a:pt x="744994" y="908532"/>
                </a:lnTo>
                <a:lnTo>
                  <a:pt x="741171" y="902754"/>
                </a:lnTo>
                <a:lnTo>
                  <a:pt x="737819" y="897826"/>
                </a:lnTo>
                <a:lnTo>
                  <a:pt x="734733" y="892924"/>
                </a:lnTo>
                <a:lnTo>
                  <a:pt x="720788" y="852944"/>
                </a:lnTo>
                <a:lnTo>
                  <a:pt x="720305" y="838428"/>
                </a:lnTo>
                <a:lnTo>
                  <a:pt x="720039" y="830897"/>
                </a:lnTo>
                <a:lnTo>
                  <a:pt x="719658" y="823442"/>
                </a:lnTo>
                <a:lnTo>
                  <a:pt x="719340" y="816279"/>
                </a:lnTo>
                <a:lnTo>
                  <a:pt x="718934" y="809091"/>
                </a:lnTo>
                <a:lnTo>
                  <a:pt x="711111" y="763244"/>
                </a:lnTo>
                <a:lnTo>
                  <a:pt x="695934" y="720432"/>
                </a:lnTo>
                <a:lnTo>
                  <a:pt x="674801" y="684733"/>
                </a:lnTo>
                <a:lnTo>
                  <a:pt x="645287" y="656488"/>
                </a:lnTo>
                <a:lnTo>
                  <a:pt x="610133" y="630161"/>
                </a:lnTo>
                <a:lnTo>
                  <a:pt x="584530" y="619099"/>
                </a:lnTo>
                <a:lnTo>
                  <a:pt x="576783" y="616800"/>
                </a:lnTo>
                <a:lnTo>
                  <a:pt x="569582" y="613029"/>
                </a:lnTo>
                <a:lnTo>
                  <a:pt x="563359" y="607428"/>
                </a:lnTo>
                <a:lnTo>
                  <a:pt x="558152" y="600913"/>
                </a:lnTo>
                <a:lnTo>
                  <a:pt x="553453" y="593953"/>
                </a:lnTo>
                <a:lnTo>
                  <a:pt x="548754" y="587057"/>
                </a:lnTo>
                <a:lnTo>
                  <a:pt x="528853" y="554088"/>
                </a:lnTo>
                <a:lnTo>
                  <a:pt x="525843" y="545973"/>
                </a:lnTo>
                <a:lnTo>
                  <a:pt x="522566" y="537756"/>
                </a:lnTo>
                <a:lnTo>
                  <a:pt x="494080" y="501357"/>
                </a:lnTo>
                <a:lnTo>
                  <a:pt x="481698" y="489953"/>
                </a:lnTo>
                <a:lnTo>
                  <a:pt x="476135" y="484606"/>
                </a:lnTo>
                <a:lnTo>
                  <a:pt x="465086" y="441261"/>
                </a:lnTo>
                <a:lnTo>
                  <a:pt x="464769" y="423519"/>
                </a:lnTo>
                <a:lnTo>
                  <a:pt x="464438" y="416191"/>
                </a:lnTo>
                <a:lnTo>
                  <a:pt x="463753" y="410984"/>
                </a:lnTo>
                <a:lnTo>
                  <a:pt x="462889" y="407441"/>
                </a:lnTo>
                <a:lnTo>
                  <a:pt x="462102" y="404583"/>
                </a:lnTo>
                <a:lnTo>
                  <a:pt x="461581" y="401396"/>
                </a:lnTo>
                <a:lnTo>
                  <a:pt x="461606" y="398094"/>
                </a:lnTo>
                <a:lnTo>
                  <a:pt x="462000" y="395173"/>
                </a:lnTo>
                <a:lnTo>
                  <a:pt x="462318" y="392061"/>
                </a:lnTo>
                <a:lnTo>
                  <a:pt x="462114" y="388150"/>
                </a:lnTo>
                <a:lnTo>
                  <a:pt x="461276" y="383527"/>
                </a:lnTo>
                <a:lnTo>
                  <a:pt x="460044" y="378548"/>
                </a:lnTo>
                <a:lnTo>
                  <a:pt x="458558" y="373125"/>
                </a:lnTo>
                <a:lnTo>
                  <a:pt x="456920" y="367118"/>
                </a:lnTo>
                <a:lnTo>
                  <a:pt x="455345" y="360680"/>
                </a:lnTo>
                <a:lnTo>
                  <a:pt x="453770" y="354012"/>
                </a:lnTo>
                <a:lnTo>
                  <a:pt x="451878" y="347091"/>
                </a:lnTo>
                <a:lnTo>
                  <a:pt x="449389" y="339852"/>
                </a:lnTo>
                <a:lnTo>
                  <a:pt x="446138" y="332486"/>
                </a:lnTo>
                <a:lnTo>
                  <a:pt x="442404" y="325196"/>
                </a:lnTo>
                <a:lnTo>
                  <a:pt x="438518" y="317957"/>
                </a:lnTo>
                <a:lnTo>
                  <a:pt x="434809" y="310769"/>
                </a:lnTo>
                <a:lnTo>
                  <a:pt x="431495" y="304101"/>
                </a:lnTo>
                <a:lnTo>
                  <a:pt x="428459" y="298030"/>
                </a:lnTo>
                <a:lnTo>
                  <a:pt x="425538" y="291960"/>
                </a:lnTo>
                <a:lnTo>
                  <a:pt x="409028" y="248386"/>
                </a:lnTo>
                <a:lnTo>
                  <a:pt x="396290" y="204241"/>
                </a:lnTo>
                <a:lnTo>
                  <a:pt x="393725" y="195046"/>
                </a:lnTo>
                <a:lnTo>
                  <a:pt x="391121" y="186397"/>
                </a:lnTo>
                <a:lnTo>
                  <a:pt x="388467" y="179019"/>
                </a:lnTo>
                <a:lnTo>
                  <a:pt x="385864" y="172796"/>
                </a:lnTo>
                <a:lnTo>
                  <a:pt x="383489" y="166750"/>
                </a:lnTo>
                <a:lnTo>
                  <a:pt x="377875" y="128752"/>
                </a:lnTo>
                <a:lnTo>
                  <a:pt x="378155" y="121208"/>
                </a:lnTo>
                <a:lnTo>
                  <a:pt x="378993" y="114084"/>
                </a:lnTo>
                <a:lnTo>
                  <a:pt x="379856" y="107226"/>
                </a:lnTo>
                <a:lnTo>
                  <a:pt x="380238" y="100444"/>
                </a:lnTo>
                <a:lnTo>
                  <a:pt x="379971" y="94437"/>
                </a:lnTo>
                <a:lnTo>
                  <a:pt x="379323" y="89242"/>
                </a:lnTo>
                <a:lnTo>
                  <a:pt x="378485" y="83807"/>
                </a:lnTo>
                <a:lnTo>
                  <a:pt x="377647" y="77076"/>
                </a:lnTo>
                <a:lnTo>
                  <a:pt x="377063" y="68707"/>
                </a:lnTo>
                <a:lnTo>
                  <a:pt x="376593" y="59537"/>
                </a:lnTo>
                <a:lnTo>
                  <a:pt x="375805" y="50241"/>
                </a:lnTo>
                <a:lnTo>
                  <a:pt x="362318" y="14503"/>
                </a:lnTo>
                <a:lnTo>
                  <a:pt x="343585" y="0"/>
                </a:lnTo>
                <a:lnTo>
                  <a:pt x="341744" y="482"/>
                </a:lnTo>
                <a:lnTo>
                  <a:pt x="330784" y="33705"/>
                </a:lnTo>
                <a:lnTo>
                  <a:pt x="330987" y="41897"/>
                </a:lnTo>
                <a:lnTo>
                  <a:pt x="341452" y="81559"/>
                </a:lnTo>
                <a:lnTo>
                  <a:pt x="344982" y="87604"/>
                </a:lnTo>
                <a:lnTo>
                  <a:pt x="347929" y="93954"/>
                </a:lnTo>
                <a:lnTo>
                  <a:pt x="354393" y="129870"/>
                </a:lnTo>
                <a:lnTo>
                  <a:pt x="353974" y="135039"/>
                </a:lnTo>
                <a:lnTo>
                  <a:pt x="342976" y="174548"/>
                </a:lnTo>
                <a:lnTo>
                  <a:pt x="340207" y="179565"/>
                </a:lnTo>
                <a:lnTo>
                  <a:pt x="337553" y="184607"/>
                </a:lnTo>
                <a:lnTo>
                  <a:pt x="335356" y="190525"/>
                </a:lnTo>
                <a:lnTo>
                  <a:pt x="333857" y="197345"/>
                </a:lnTo>
                <a:lnTo>
                  <a:pt x="332892" y="204444"/>
                </a:lnTo>
                <a:lnTo>
                  <a:pt x="332168" y="211797"/>
                </a:lnTo>
                <a:lnTo>
                  <a:pt x="331419" y="219354"/>
                </a:lnTo>
                <a:lnTo>
                  <a:pt x="329666" y="233641"/>
                </a:lnTo>
                <a:lnTo>
                  <a:pt x="329031" y="240817"/>
                </a:lnTo>
                <a:lnTo>
                  <a:pt x="328790" y="248691"/>
                </a:lnTo>
                <a:lnTo>
                  <a:pt x="329069" y="257136"/>
                </a:lnTo>
                <a:lnTo>
                  <a:pt x="333692" y="300329"/>
                </a:lnTo>
                <a:lnTo>
                  <a:pt x="341591" y="333590"/>
                </a:lnTo>
                <a:lnTo>
                  <a:pt x="343319" y="339039"/>
                </a:lnTo>
                <a:lnTo>
                  <a:pt x="350469" y="367017"/>
                </a:lnTo>
                <a:lnTo>
                  <a:pt x="351193" y="370306"/>
                </a:lnTo>
                <a:lnTo>
                  <a:pt x="352158" y="374091"/>
                </a:lnTo>
                <a:lnTo>
                  <a:pt x="353199" y="378167"/>
                </a:lnTo>
                <a:lnTo>
                  <a:pt x="354215" y="382193"/>
                </a:lnTo>
                <a:lnTo>
                  <a:pt x="355574" y="386588"/>
                </a:lnTo>
                <a:lnTo>
                  <a:pt x="357619" y="391756"/>
                </a:lnTo>
              </a:path>
            </a:pathLst>
          </a:custGeom>
          <a:ln w="914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72" name="object 72"/>
          <p:cNvSpPr/>
          <p:nvPr/>
        </p:nvSpPr>
        <p:spPr>
          <a:xfrm>
            <a:off x="934419" y="5429982"/>
            <a:ext cx="83752" cy="49989"/>
          </a:xfrm>
          <a:custGeom>
            <a:avLst/>
            <a:gdLst/>
            <a:ahLst/>
            <a:cxnLst/>
            <a:rect l="l" t="t" r="r" b="b"/>
            <a:pathLst>
              <a:path w="94221" h="56654">
                <a:moveTo>
                  <a:pt x="58496" y="914"/>
                </a:moveTo>
                <a:lnTo>
                  <a:pt x="93916" y="24815"/>
                </a:lnTo>
                <a:lnTo>
                  <a:pt x="94221" y="29946"/>
                </a:lnTo>
                <a:lnTo>
                  <a:pt x="92989" y="35039"/>
                </a:lnTo>
                <a:lnTo>
                  <a:pt x="58813" y="56654"/>
                </a:lnTo>
                <a:lnTo>
                  <a:pt x="52235" y="56362"/>
                </a:lnTo>
                <a:lnTo>
                  <a:pt x="14211" y="39420"/>
                </a:lnTo>
                <a:lnTo>
                  <a:pt x="0" y="17056"/>
                </a:lnTo>
                <a:lnTo>
                  <a:pt x="330" y="13195"/>
                </a:lnTo>
                <a:lnTo>
                  <a:pt x="25146" y="0"/>
                </a:lnTo>
                <a:lnTo>
                  <a:pt x="29476" y="203"/>
                </a:lnTo>
                <a:lnTo>
                  <a:pt x="33743" y="393"/>
                </a:lnTo>
                <a:lnTo>
                  <a:pt x="37820" y="584"/>
                </a:lnTo>
                <a:lnTo>
                  <a:pt x="41643" y="914"/>
                </a:lnTo>
                <a:lnTo>
                  <a:pt x="45237" y="1244"/>
                </a:lnTo>
                <a:lnTo>
                  <a:pt x="48590" y="1435"/>
                </a:lnTo>
                <a:lnTo>
                  <a:pt x="51231" y="1282"/>
                </a:lnTo>
                <a:lnTo>
                  <a:pt x="53225" y="939"/>
                </a:lnTo>
                <a:lnTo>
                  <a:pt x="55371" y="698"/>
                </a:lnTo>
                <a:lnTo>
                  <a:pt x="58496" y="914"/>
                </a:lnTo>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73" name="object 73"/>
          <p:cNvSpPr/>
          <p:nvPr/>
        </p:nvSpPr>
        <p:spPr>
          <a:xfrm>
            <a:off x="1757679" y="4982662"/>
            <a:ext cx="155098" cy="226459"/>
          </a:xfrm>
          <a:custGeom>
            <a:avLst/>
            <a:gdLst/>
            <a:ahLst/>
            <a:cxnLst/>
            <a:rect l="l" t="t" r="r" b="b"/>
            <a:pathLst>
              <a:path w="174485" h="256654">
                <a:moveTo>
                  <a:pt x="164820" y="140792"/>
                </a:moveTo>
                <a:lnTo>
                  <a:pt x="146685" y="119519"/>
                </a:lnTo>
                <a:lnTo>
                  <a:pt x="143510" y="116433"/>
                </a:lnTo>
                <a:lnTo>
                  <a:pt x="135775" y="93129"/>
                </a:lnTo>
                <a:lnTo>
                  <a:pt x="136131" y="88455"/>
                </a:lnTo>
                <a:lnTo>
                  <a:pt x="136588" y="83667"/>
                </a:lnTo>
                <a:lnTo>
                  <a:pt x="136715" y="78727"/>
                </a:lnTo>
                <a:lnTo>
                  <a:pt x="128447" y="41071"/>
                </a:lnTo>
                <a:lnTo>
                  <a:pt x="99631" y="10807"/>
                </a:lnTo>
                <a:lnTo>
                  <a:pt x="60934" y="419"/>
                </a:lnTo>
                <a:lnTo>
                  <a:pt x="50685" y="0"/>
                </a:lnTo>
                <a:lnTo>
                  <a:pt x="45567" y="546"/>
                </a:lnTo>
                <a:lnTo>
                  <a:pt x="11544" y="20066"/>
                </a:lnTo>
                <a:lnTo>
                  <a:pt x="0" y="54521"/>
                </a:lnTo>
                <a:lnTo>
                  <a:pt x="165" y="59105"/>
                </a:lnTo>
                <a:lnTo>
                  <a:pt x="15354" y="93891"/>
                </a:lnTo>
                <a:lnTo>
                  <a:pt x="18389" y="97383"/>
                </a:lnTo>
                <a:lnTo>
                  <a:pt x="20853" y="101041"/>
                </a:lnTo>
                <a:lnTo>
                  <a:pt x="22936" y="104609"/>
                </a:lnTo>
                <a:lnTo>
                  <a:pt x="24955" y="107861"/>
                </a:lnTo>
                <a:lnTo>
                  <a:pt x="27241" y="110629"/>
                </a:lnTo>
                <a:lnTo>
                  <a:pt x="29933" y="112407"/>
                </a:lnTo>
                <a:lnTo>
                  <a:pt x="32740" y="113372"/>
                </a:lnTo>
                <a:lnTo>
                  <a:pt x="35407" y="114325"/>
                </a:lnTo>
                <a:lnTo>
                  <a:pt x="43370" y="148539"/>
                </a:lnTo>
                <a:lnTo>
                  <a:pt x="43040" y="154470"/>
                </a:lnTo>
                <a:lnTo>
                  <a:pt x="42367" y="160604"/>
                </a:lnTo>
                <a:lnTo>
                  <a:pt x="41922" y="166878"/>
                </a:lnTo>
                <a:lnTo>
                  <a:pt x="50888" y="196837"/>
                </a:lnTo>
                <a:lnTo>
                  <a:pt x="53124" y="202044"/>
                </a:lnTo>
                <a:lnTo>
                  <a:pt x="77749" y="238010"/>
                </a:lnTo>
                <a:lnTo>
                  <a:pt x="112471" y="256654"/>
                </a:lnTo>
                <a:lnTo>
                  <a:pt x="117005" y="256082"/>
                </a:lnTo>
                <a:lnTo>
                  <a:pt x="153987" y="234861"/>
                </a:lnTo>
                <a:lnTo>
                  <a:pt x="172923" y="199974"/>
                </a:lnTo>
                <a:lnTo>
                  <a:pt x="174485" y="187566"/>
                </a:lnTo>
                <a:lnTo>
                  <a:pt x="174269" y="183642"/>
                </a:lnTo>
                <a:lnTo>
                  <a:pt x="166878" y="145110"/>
                </a:lnTo>
                <a:lnTo>
                  <a:pt x="164820" y="140792"/>
                </a:lnTo>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74" name="object 74"/>
          <p:cNvSpPr/>
          <p:nvPr/>
        </p:nvSpPr>
        <p:spPr>
          <a:xfrm>
            <a:off x="2534348" y="5042897"/>
            <a:ext cx="113317" cy="116944"/>
          </a:xfrm>
          <a:custGeom>
            <a:avLst/>
            <a:gdLst/>
            <a:ahLst/>
            <a:cxnLst/>
            <a:rect l="l" t="t" r="r" b="b"/>
            <a:pathLst>
              <a:path w="127482" h="132537">
                <a:moveTo>
                  <a:pt x="111734" y="584"/>
                </a:moveTo>
                <a:lnTo>
                  <a:pt x="106527" y="254"/>
                </a:lnTo>
                <a:lnTo>
                  <a:pt x="100837" y="0"/>
                </a:lnTo>
                <a:lnTo>
                  <a:pt x="94805" y="355"/>
                </a:lnTo>
                <a:lnTo>
                  <a:pt x="57619" y="22288"/>
                </a:lnTo>
                <a:lnTo>
                  <a:pt x="46761" y="30822"/>
                </a:lnTo>
                <a:lnTo>
                  <a:pt x="41097" y="35090"/>
                </a:lnTo>
                <a:lnTo>
                  <a:pt x="35039" y="39090"/>
                </a:lnTo>
                <a:lnTo>
                  <a:pt x="28981" y="42760"/>
                </a:lnTo>
                <a:lnTo>
                  <a:pt x="23304" y="46481"/>
                </a:lnTo>
                <a:lnTo>
                  <a:pt x="3213" y="84035"/>
                </a:lnTo>
                <a:lnTo>
                  <a:pt x="0" y="107022"/>
                </a:lnTo>
                <a:lnTo>
                  <a:pt x="203" y="114427"/>
                </a:lnTo>
                <a:lnTo>
                  <a:pt x="9423" y="132537"/>
                </a:lnTo>
                <a:lnTo>
                  <a:pt x="13652" y="131927"/>
                </a:lnTo>
                <a:lnTo>
                  <a:pt x="19456" y="129552"/>
                </a:lnTo>
                <a:lnTo>
                  <a:pt x="26365" y="125564"/>
                </a:lnTo>
                <a:lnTo>
                  <a:pt x="33629" y="120942"/>
                </a:lnTo>
                <a:lnTo>
                  <a:pt x="40512" y="116611"/>
                </a:lnTo>
                <a:lnTo>
                  <a:pt x="46583" y="112699"/>
                </a:lnTo>
                <a:lnTo>
                  <a:pt x="52120" y="108839"/>
                </a:lnTo>
                <a:lnTo>
                  <a:pt x="57391" y="105371"/>
                </a:lnTo>
                <a:lnTo>
                  <a:pt x="81432" y="98971"/>
                </a:lnTo>
                <a:lnTo>
                  <a:pt x="85699" y="99682"/>
                </a:lnTo>
                <a:lnTo>
                  <a:pt x="89636" y="101155"/>
                </a:lnTo>
                <a:lnTo>
                  <a:pt x="93129" y="102450"/>
                </a:lnTo>
                <a:lnTo>
                  <a:pt x="100990" y="93522"/>
                </a:lnTo>
                <a:lnTo>
                  <a:pt x="100799" y="89179"/>
                </a:lnTo>
                <a:lnTo>
                  <a:pt x="99936" y="84086"/>
                </a:lnTo>
                <a:lnTo>
                  <a:pt x="99021" y="78727"/>
                </a:lnTo>
                <a:lnTo>
                  <a:pt x="98653" y="73533"/>
                </a:lnTo>
                <a:lnTo>
                  <a:pt x="113106" y="36233"/>
                </a:lnTo>
                <a:lnTo>
                  <a:pt x="115976" y="32639"/>
                </a:lnTo>
                <a:lnTo>
                  <a:pt x="118732" y="29121"/>
                </a:lnTo>
                <a:lnTo>
                  <a:pt x="127482" y="6731"/>
                </a:lnTo>
                <a:lnTo>
                  <a:pt x="127304" y="4800"/>
                </a:lnTo>
                <a:lnTo>
                  <a:pt x="126072" y="3175"/>
                </a:lnTo>
                <a:lnTo>
                  <a:pt x="123672" y="1981"/>
                </a:lnTo>
                <a:lnTo>
                  <a:pt x="120408" y="1231"/>
                </a:lnTo>
                <a:lnTo>
                  <a:pt x="116395" y="812"/>
                </a:lnTo>
                <a:lnTo>
                  <a:pt x="111734" y="584"/>
                </a:lnTo>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75" name="object 75"/>
          <p:cNvSpPr/>
          <p:nvPr/>
        </p:nvSpPr>
        <p:spPr>
          <a:xfrm>
            <a:off x="3078261" y="5426079"/>
            <a:ext cx="191233" cy="188808"/>
          </a:xfrm>
          <a:custGeom>
            <a:avLst/>
            <a:gdLst/>
            <a:ahLst/>
            <a:cxnLst/>
            <a:rect l="l" t="t" r="r" b="b"/>
            <a:pathLst>
              <a:path w="215137" h="213982">
                <a:moveTo>
                  <a:pt x="149059" y="179489"/>
                </a:moveTo>
                <a:lnTo>
                  <a:pt x="113245" y="193446"/>
                </a:lnTo>
                <a:lnTo>
                  <a:pt x="106464" y="193319"/>
                </a:lnTo>
                <a:lnTo>
                  <a:pt x="100317" y="193230"/>
                </a:lnTo>
                <a:lnTo>
                  <a:pt x="95415" y="192849"/>
                </a:lnTo>
                <a:lnTo>
                  <a:pt x="91528" y="192074"/>
                </a:lnTo>
                <a:lnTo>
                  <a:pt x="87871" y="191744"/>
                </a:lnTo>
                <a:lnTo>
                  <a:pt x="83629" y="192709"/>
                </a:lnTo>
                <a:lnTo>
                  <a:pt x="79095" y="195618"/>
                </a:lnTo>
                <a:lnTo>
                  <a:pt x="74663" y="199796"/>
                </a:lnTo>
                <a:lnTo>
                  <a:pt x="69773" y="204203"/>
                </a:lnTo>
                <a:lnTo>
                  <a:pt x="32804" y="213982"/>
                </a:lnTo>
                <a:lnTo>
                  <a:pt x="26517" y="212902"/>
                </a:lnTo>
                <a:lnTo>
                  <a:pt x="2159" y="180479"/>
                </a:lnTo>
                <a:lnTo>
                  <a:pt x="0" y="164452"/>
                </a:lnTo>
                <a:lnTo>
                  <a:pt x="495" y="157086"/>
                </a:lnTo>
                <a:lnTo>
                  <a:pt x="9042" y="114185"/>
                </a:lnTo>
                <a:lnTo>
                  <a:pt x="28740" y="73520"/>
                </a:lnTo>
                <a:lnTo>
                  <a:pt x="42697" y="54991"/>
                </a:lnTo>
                <a:lnTo>
                  <a:pt x="47002" y="49123"/>
                </a:lnTo>
                <a:lnTo>
                  <a:pt x="50863" y="43040"/>
                </a:lnTo>
                <a:lnTo>
                  <a:pt x="54267" y="37172"/>
                </a:lnTo>
                <a:lnTo>
                  <a:pt x="57315" y="31762"/>
                </a:lnTo>
                <a:lnTo>
                  <a:pt x="60045" y="27063"/>
                </a:lnTo>
                <a:lnTo>
                  <a:pt x="62039" y="23393"/>
                </a:lnTo>
                <a:lnTo>
                  <a:pt x="63309" y="20675"/>
                </a:lnTo>
                <a:lnTo>
                  <a:pt x="64655" y="18554"/>
                </a:lnTo>
                <a:lnTo>
                  <a:pt x="66827" y="16675"/>
                </a:lnTo>
                <a:lnTo>
                  <a:pt x="69380" y="15316"/>
                </a:lnTo>
                <a:lnTo>
                  <a:pt x="72034" y="14605"/>
                </a:lnTo>
                <a:lnTo>
                  <a:pt x="75793" y="13957"/>
                </a:lnTo>
                <a:lnTo>
                  <a:pt x="81686" y="12788"/>
                </a:lnTo>
                <a:lnTo>
                  <a:pt x="122339" y="4229"/>
                </a:lnTo>
                <a:lnTo>
                  <a:pt x="156743" y="1117"/>
                </a:lnTo>
                <a:lnTo>
                  <a:pt x="164172" y="571"/>
                </a:lnTo>
                <a:lnTo>
                  <a:pt x="170776" y="101"/>
                </a:lnTo>
                <a:lnTo>
                  <a:pt x="176949" y="0"/>
                </a:lnTo>
                <a:lnTo>
                  <a:pt x="183057" y="609"/>
                </a:lnTo>
                <a:lnTo>
                  <a:pt x="214833" y="26581"/>
                </a:lnTo>
                <a:lnTo>
                  <a:pt x="215137" y="31369"/>
                </a:lnTo>
                <a:lnTo>
                  <a:pt x="214464" y="36195"/>
                </a:lnTo>
                <a:lnTo>
                  <a:pt x="197637" y="53873"/>
                </a:lnTo>
                <a:lnTo>
                  <a:pt x="192925" y="56438"/>
                </a:lnTo>
                <a:lnTo>
                  <a:pt x="188620" y="58915"/>
                </a:lnTo>
                <a:lnTo>
                  <a:pt x="184543" y="61125"/>
                </a:lnTo>
                <a:lnTo>
                  <a:pt x="180492" y="63258"/>
                </a:lnTo>
                <a:lnTo>
                  <a:pt x="176237" y="65519"/>
                </a:lnTo>
                <a:lnTo>
                  <a:pt x="171818" y="67741"/>
                </a:lnTo>
                <a:lnTo>
                  <a:pt x="167449" y="69837"/>
                </a:lnTo>
                <a:lnTo>
                  <a:pt x="163233" y="72034"/>
                </a:lnTo>
                <a:lnTo>
                  <a:pt x="145872" y="94526"/>
                </a:lnTo>
                <a:lnTo>
                  <a:pt x="145935" y="98640"/>
                </a:lnTo>
                <a:lnTo>
                  <a:pt x="152971" y="137528"/>
                </a:lnTo>
                <a:lnTo>
                  <a:pt x="154343" y="142481"/>
                </a:lnTo>
                <a:lnTo>
                  <a:pt x="155333" y="147294"/>
                </a:lnTo>
                <a:lnTo>
                  <a:pt x="155930" y="151663"/>
                </a:lnTo>
                <a:lnTo>
                  <a:pt x="156222" y="155486"/>
                </a:lnTo>
                <a:lnTo>
                  <a:pt x="156133" y="159181"/>
                </a:lnTo>
                <a:lnTo>
                  <a:pt x="155587" y="163131"/>
                </a:lnTo>
                <a:lnTo>
                  <a:pt x="154800" y="167360"/>
                </a:lnTo>
                <a:lnTo>
                  <a:pt x="153784" y="171538"/>
                </a:lnTo>
                <a:lnTo>
                  <a:pt x="152031" y="175602"/>
                </a:lnTo>
                <a:lnTo>
                  <a:pt x="149059" y="179489"/>
                </a:lnTo>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76" name="object 76"/>
          <p:cNvSpPr/>
          <p:nvPr/>
        </p:nvSpPr>
        <p:spPr>
          <a:xfrm>
            <a:off x="3015104" y="5711044"/>
            <a:ext cx="104738" cy="137608"/>
          </a:xfrm>
          <a:custGeom>
            <a:avLst/>
            <a:gdLst/>
            <a:ahLst/>
            <a:cxnLst/>
            <a:rect l="l" t="t" r="r" b="b"/>
            <a:pathLst>
              <a:path w="117830" h="155955">
                <a:moveTo>
                  <a:pt x="53466" y="5245"/>
                </a:moveTo>
                <a:lnTo>
                  <a:pt x="77190" y="0"/>
                </a:lnTo>
                <a:lnTo>
                  <a:pt x="82092" y="330"/>
                </a:lnTo>
                <a:lnTo>
                  <a:pt x="104787" y="33312"/>
                </a:lnTo>
                <a:lnTo>
                  <a:pt x="107505" y="40360"/>
                </a:lnTo>
                <a:lnTo>
                  <a:pt x="116954" y="78257"/>
                </a:lnTo>
                <a:lnTo>
                  <a:pt x="117830" y="87020"/>
                </a:lnTo>
                <a:lnTo>
                  <a:pt x="117513" y="96405"/>
                </a:lnTo>
                <a:lnTo>
                  <a:pt x="105232" y="136118"/>
                </a:lnTo>
                <a:lnTo>
                  <a:pt x="68287" y="155956"/>
                </a:lnTo>
                <a:lnTo>
                  <a:pt x="59194" y="155879"/>
                </a:lnTo>
                <a:lnTo>
                  <a:pt x="21285" y="138150"/>
                </a:lnTo>
                <a:lnTo>
                  <a:pt x="15697" y="121615"/>
                </a:lnTo>
                <a:lnTo>
                  <a:pt x="13258" y="113512"/>
                </a:lnTo>
                <a:lnTo>
                  <a:pt x="10947" y="106273"/>
                </a:lnTo>
                <a:lnTo>
                  <a:pt x="9055" y="99568"/>
                </a:lnTo>
                <a:lnTo>
                  <a:pt x="7391" y="93205"/>
                </a:lnTo>
                <a:lnTo>
                  <a:pt x="5714" y="87020"/>
                </a:lnTo>
                <a:lnTo>
                  <a:pt x="3835" y="81292"/>
                </a:lnTo>
                <a:lnTo>
                  <a:pt x="1955" y="76187"/>
                </a:lnTo>
                <a:lnTo>
                  <a:pt x="533" y="71374"/>
                </a:lnTo>
                <a:lnTo>
                  <a:pt x="0" y="66509"/>
                </a:lnTo>
                <a:lnTo>
                  <a:pt x="507" y="61620"/>
                </a:lnTo>
                <a:lnTo>
                  <a:pt x="1803" y="56997"/>
                </a:lnTo>
                <a:lnTo>
                  <a:pt x="16941" y="41744"/>
                </a:lnTo>
                <a:lnTo>
                  <a:pt x="20866" y="38735"/>
                </a:lnTo>
                <a:lnTo>
                  <a:pt x="24511" y="34569"/>
                </a:lnTo>
                <a:lnTo>
                  <a:pt x="27952" y="29845"/>
                </a:lnTo>
                <a:lnTo>
                  <a:pt x="31508" y="24955"/>
                </a:lnTo>
                <a:lnTo>
                  <a:pt x="35471" y="20307"/>
                </a:lnTo>
                <a:lnTo>
                  <a:pt x="39789" y="15976"/>
                </a:lnTo>
                <a:lnTo>
                  <a:pt x="44195" y="11912"/>
                </a:lnTo>
                <a:lnTo>
                  <a:pt x="48742" y="8267"/>
                </a:lnTo>
                <a:lnTo>
                  <a:pt x="53466" y="5245"/>
                </a:lnTo>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77" name="object 77"/>
          <p:cNvSpPr/>
          <p:nvPr/>
        </p:nvSpPr>
        <p:spPr>
          <a:xfrm>
            <a:off x="2886661" y="5564404"/>
            <a:ext cx="67948" cy="99900"/>
          </a:xfrm>
          <a:custGeom>
            <a:avLst/>
            <a:gdLst/>
            <a:ahLst/>
            <a:cxnLst/>
            <a:rect l="l" t="t" r="r" b="b"/>
            <a:pathLst>
              <a:path w="76441" h="113220">
                <a:moveTo>
                  <a:pt x="40093" y="111163"/>
                </a:moveTo>
                <a:lnTo>
                  <a:pt x="34886" y="112636"/>
                </a:lnTo>
                <a:lnTo>
                  <a:pt x="29591" y="113220"/>
                </a:lnTo>
                <a:lnTo>
                  <a:pt x="24536" y="112775"/>
                </a:lnTo>
                <a:lnTo>
                  <a:pt x="4152" y="78955"/>
                </a:lnTo>
                <a:lnTo>
                  <a:pt x="2832" y="72948"/>
                </a:lnTo>
                <a:lnTo>
                  <a:pt x="1397" y="66179"/>
                </a:lnTo>
                <a:lnTo>
                  <a:pt x="304" y="59169"/>
                </a:lnTo>
                <a:lnTo>
                  <a:pt x="0" y="52476"/>
                </a:lnTo>
                <a:lnTo>
                  <a:pt x="647" y="46431"/>
                </a:lnTo>
                <a:lnTo>
                  <a:pt x="17487" y="12230"/>
                </a:lnTo>
                <a:lnTo>
                  <a:pt x="39369" y="0"/>
                </a:lnTo>
                <a:lnTo>
                  <a:pt x="43167" y="101"/>
                </a:lnTo>
                <a:lnTo>
                  <a:pt x="73507" y="28613"/>
                </a:lnTo>
                <a:lnTo>
                  <a:pt x="76441" y="50736"/>
                </a:lnTo>
                <a:lnTo>
                  <a:pt x="76263" y="55854"/>
                </a:lnTo>
                <a:lnTo>
                  <a:pt x="62026" y="93484"/>
                </a:lnTo>
                <a:lnTo>
                  <a:pt x="45110" y="108559"/>
                </a:lnTo>
                <a:lnTo>
                  <a:pt x="40093" y="111163"/>
                </a:lnTo>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78" name="object 78"/>
          <p:cNvSpPr/>
          <p:nvPr/>
        </p:nvSpPr>
        <p:spPr>
          <a:xfrm>
            <a:off x="3107475" y="4891480"/>
            <a:ext cx="131583" cy="73656"/>
          </a:xfrm>
          <a:custGeom>
            <a:avLst/>
            <a:gdLst/>
            <a:ahLst/>
            <a:cxnLst/>
            <a:rect l="l" t="t" r="r" b="b"/>
            <a:pathLst>
              <a:path w="148031" h="83477">
                <a:moveTo>
                  <a:pt x="77927" y="19177"/>
                </a:moveTo>
                <a:lnTo>
                  <a:pt x="72885" y="16357"/>
                </a:lnTo>
                <a:lnTo>
                  <a:pt x="68681" y="13804"/>
                </a:lnTo>
                <a:lnTo>
                  <a:pt x="64731" y="11391"/>
                </a:lnTo>
                <a:lnTo>
                  <a:pt x="60464" y="9042"/>
                </a:lnTo>
                <a:lnTo>
                  <a:pt x="36309" y="0"/>
                </a:lnTo>
                <a:lnTo>
                  <a:pt x="33401" y="101"/>
                </a:lnTo>
                <a:lnTo>
                  <a:pt x="1765" y="21818"/>
                </a:lnTo>
                <a:lnTo>
                  <a:pt x="0" y="27724"/>
                </a:lnTo>
                <a:lnTo>
                  <a:pt x="50" y="34353"/>
                </a:lnTo>
                <a:lnTo>
                  <a:pt x="22225" y="70535"/>
                </a:lnTo>
                <a:lnTo>
                  <a:pt x="59118" y="83299"/>
                </a:lnTo>
                <a:lnTo>
                  <a:pt x="69113" y="83477"/>
                </a:lnTo>
                <a:lnTo>
                  <a:pt x="79857" y="82765"/>
                </a:lnTo>
                <a:lnTo>
                  <a:pt x="119316" y="73444"/>
                </a:lnTo>
                <a:lnTo>
                  <a:pt x="124955" y="71170"/>
                </a:lnTo>
                <a:lnTo>
                  <a:pt x="148031" y="47485"/>
                </a:lnTo>
                <a:lnTo>
                  <a:pt x="147320" y="43675"/>
                </a:lnTo>
                <a:lnTo>
                  <a:pt x="118351" y="31546"/>
                </a:lnTo>
                <a:lnTo>
                  <a:pt x="113728" y="32105"/>
                </a:lnTo>
                <a:lnTo>
                  <a:pt x="108915" y="32435"/>
                </a:lnTo>
                <a:lnTo>
                  <a:pt x="103454" y="31648"/>
                </a:lnTo>
                <a:lnTo>
                  <a:pt x="97180" y="29324"/>
                </a:lnTo>
                <a:lnTo>
                  <a:pt x="90538" y="26073"/>
                </a:lnTo>
                <a:lnTo>
                  <a:pt x="83972" y="22479"/>
                </a:lnTo>
                <a:lnTo>
                  <a:pt x="77927" y="19177"/>
                </a:lnTo>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79" name="object 79"/>
          <p:cNvSpPr/>
          <p:nvPr/>
        </p:nvSpPr>
        <p:spPr>
          <a:xfrm>
            <a:off x="3312833" y="4631940"/>
            <a:ext cx="118815" cy="119208"/>
          </a:xfrm>
          <a:custGeom>
            <a:avLst/>
            <a:gdLst/>
            <a:ahLst/>
            <a:cxnLst/>
            <a:rect l="l" t="t" r="r" b="b"/>
            <a:pathLst>
              <a:path w="133667" h="135102">
                <a:moveTo>
                  <a:pt x="54559" y="5448"/>
                </a:moveTo>
                <a:lnTo>
                  <a:pt x="60833" y="3162"/>
                </a:lnTo>
                <a:lnTo>
                  <a:pt x="67627" y="1498"/>
                </a:lnTo>
                <a:lnTo>
                  <a:pt x="74726" y="457"/>
                </a:lnTo>
                <a:lnTo>
                  <a:pt x="81927" y="0"/>
                </a:lnTo>
                <a:lnTo>
                  <a:pt x="89026" y="177"/>
                </a:lnTo>
                <a:lnTo>
                  <a:pt x="127609" y="11506"/>
                </a:lnTo>
                <a:lnTo>
                  <a:pt x="133667" y="27635"/>
                </a:lnTo>
                <a:lnTo>
                  <a:pt x="132664" y="34366"/>
                </a:lnTo>
                <a:lnTo>
                  <a:pt x="130632" y="40525"/>
                </a:lnTo>
                <a:lnTo>
                  <a:pt x="127241" y="45707"/>
                </a:lnTo>
                <a:lnTo>
                  <a:pt x="122554" y="50215"/>
                </a:lnTo>
                <a:lnTo>
                  <a:pt x="117411" y="54356"/>
                </a:lnTo>
                <a:lnTo>
                  <a:pt x="112636" y="58432"/>
                </a:lnTo>
                <a:lnTo>
                  <a:pt x="108458" y="62039"/>
                </a:lnTo>
                <a:lnTo>
                  <a:pt x="104571" y="65049"/>
                </a:lnTo>
                <a:lnTo>
                  <a:pt x="101003" y="68199"/>
                </a:lnTo>
                <a:lnTo>
                  <a:pt x="97764" y="72186"/>
                </a:lnTo>
                <a:lnTo>
                  <a:pt x="95313" y="77101"/>
                </a:lnTo>
                <a:lnTo>
                  <a:pt x="93573" y="82448"/>
                </a:lnTo>
                <a:lnTo>
                  <a:pt x="91846" y="88112"/>
                </a:lnTo>
                <a:lnTo>
                  <a:pt x="89420" y="93992"/>
                </a:lnTo>
                <a:lnTo>
                  <a:pt x="64439" y="126733"/>
                </a:lnTo>
                <a:lnTo>
                  <a:pt x="35839" y="135102"/>
                </a:lnTo>
                <a:lnTo>
                  <a:pt x="27647" y="134543"/>
                </a:lnTo>
                <a:lnTo>
                  <a:pt x="1320" y="106172"/>
                </a:lnTo>
                <a:lnTo>
                  <a:pt x="0" y="97624"/>
                </a:lnTo>
                <a:lnTo>
                  <a:pt x="215" y="88480"/>
                </a:lnTo>
                <a:lnTo>
                  <a:pt x="9905" y="51003"/>
                </a:lnTo>
                <a:lnTo>
                  <a:pt x="33248" y="22466"/>
                </a:lnTo>
                <a:lnTo>
                  <a:pt x="36563" y="19989"/>
                </a:lnTo>
                <a:lnTo>
                  <a:pt x="40424" y="16484"/>
                </a:lnTo>
                <a:lnTo>
                  <a:pt x="44500" y="12496"/>
                </a:lnTo>
                <a:lnTo>
                  <a:pt x="49123" y="8623"/>
                </a:lnTo>
                <a:lnTo>
                  <a:pt x="54559" y="5448"/>
                </a:lnTo>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80" name="object 80"/>
          <p:cNvSpPr/>
          <p:nvPr/>
        </p:nvSpPr>
        <p:spPr>
          <a:xfrm>
            <a:off x="3319737" y="4632567"/>
            <a:ext cx="115044" cy="117572"/>
          </a:xfrm>
          <a:custGeom>
            <a:avLst/>
            <a:gdLst/>
            <a:ahLst/>
            <a:cxnLst/>
            <a:rect l="l" t="t" r="r" b="b"/>
            <a:pathLst>
              <a:path w="129425" h="133248">
                <a:moveTo>
                  <a:pt x="15747" y="37706"/>
                </a:moveTo>
                <a:lnTo>
                  <a:pt x="673" y="73202"/>
                </a:lnTo>
                <a:lnTo>
                  <a:pt x="0" y="89344"/>
                </a:lnTo>
                <a:lnTo>
                  <a:pt x="330" y="96634"/>
                </a:lnTo>
                <a:lnTo>
                  <a:pt x="23494" y="132473"/>
                </a:lnTo>
                <a:lnTo>
                  <a:pt x="30378" y="133248"/>
                </a:lnTo>
                <a:lnTo>
                  <a:pt x="38061" y="132715"/>
                </a:lnTo>
                <a:lnTo>
                  <a:pt x="72910" y="116217"/>
                </a:lnTo>
                <a:lnTo>
                  <a:pt x="86169" y="90601"/>
                </a:lnTo>
                <a:lnTo>
                  <a:pt x="88430" y="84201"/>
                </a:lnTo>
                <a:lnTo>
                  <a:pt x="90677" y="78790"/>
                </a:lnTo>
                <a:lnTo>
                  <a:pt x="92582" y="74168"/>
                </a:lnTo>
                <a:lnTo>
                  <a:pt x="94830" y="69811"/>
                </a:lnTo>
                <a:lnTo>
                  <a:pt x="98082" y="65252"/>
                </a:lnTo>
                <a:lnTo>
                  <a:pt x="102793" y="60667"/>
                </a:lnTo>
                <a:lnTo>
                  <a:pt x="108381" y="56375"/>
                </a:lnTo>
                <a:lnTo>
                  <a:pt x="113969" y="52044"/>
                </a:lnTo>
                <a:lnTo>
                  <a:pt x="129425" y="17665"/>
                </a:lnTo>
                <a:lnTo>
                  <a:pt x="128422" y="13449"/>
                </a:lnTo>
                <a:lnTo>
                  <a:pt x="89509" y="0"/>
                </a:lnTo>
                <a:lnTo>
                  <a:pt x="82397" y="152"/>
                </a:lnTo>
                <a:lnTo>
                  <a:pt x="75590" y="673"/>
                </a:lnTo>
                <a:lnTo>
                  <a:pt x="69202" y="1117"/>
                </a:lnTo>
                <a:lnTo>
                  <a:pt x="63588" y="1143"/>
                </a:lnTo>
                <a:lnTo>
                  <a:pt x="58788" y="1054"/>
                </a:lnTo>
                <a:lnTo>
                  <a:pt x="54368" y="1384"/>
                </a:lnTo>
                <a:lnTo>
                  <a:pt x="24726" y="25869"/>
                </a:lnTo>
                <a:lnTo>
                  <a:pt x="20116" y="31521"/>
                </a:lnTo>
                <a:lnTo>
                  <a:pt x="15747" y="37706"/>
                </a:lnTo>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81" name="object 81"/>
          <p:cNvSpPr/>
          <p:nvPr/>
        </p:nvSpPr>
        <p:spPr>
          <a:xfrm>
            <a:off x="3341764" y="4284161"/>
            <a:ext cx="274873" cy="284337"/>
          </a:xfrm>
          <a:custGeom>
            <a:avLst/>
            <a:gdLst/>
            <a:ahLst/>
            <a:cxnLst/>
            <a:rect l="l" t="t" r="r" b="b"/>
            <a:pathLst>
              <a:path w="309232" h="322249">
                <a:moveTo>
                  <a:pt x="533" y="196824"/>
                </a:moveTo>
                <a:lnTo>
                  <a:pt x="12" y="202590"/>
                </a:lnTo>
                <a:lnTo>
                  <a:pt x="0" y="208546"/>
                </a:lnTo>
                <a:lnTo>
                  <a:pt x="508" y="214807"/>
                </a:lnTo>
                <a:lnTo>
                  <a:pt x="1549" y="221487"/>
                </a:lnTo>
                <a:lnTo>
                  <a:pt x="3340" y="228142"/>
                </a:lnTo>
                <a:lnTo>
                  <a:pt x="5765" y="234657"/>
                </a:lnTo>
                <a:lnTo>
                  <a:pt x="8343" y="241604"/>
                </a:lnTo>
                <a:lnTo>
                  <a:pt x="10655" y="249529"/>
                </a:lnTo>
                <a:lnTo>
                  <a:pt x="12319" y="258699"/>
                </a:lnTo>
                <a:lnTo>
                  <a:pt x="13614" y="268490"/>
                </a:lnTo>
                <a:lnTo>
                  <a:pt x="14986" y="278218"/>
                </a:lnTo>
                <a:lnTo>
                  <a:pt x="33020" y="317207"/>
                </a:lnTo>
                <a:lnTo>
                  <a:pt x="49949" y="322249"/>
                </a:lnTo>
                <a:lnTo>
                  <a:pt x="56007" y="320789"/>
                </a:lnTo>
                <a:lnTo>
                  <a:pt x="62102" y="317703"/>
                </a:lnTo>
                <a:lnTo>
                  <a:pt x="68186" y="314096"/>
                </a:lnTo>
                <a:lnTo>
                  <a:pt x="74193" y="311086"/>
                </a:lnTo>
                <a:lnTo>
                  <a:pt x="79667" y="308813"/>
                </a:lnTo>
                <a:lnTo>
                  <a:pt x="84582" y="306806"/>
                </a:lnTo>
                <a:lnTo>
                  <a:pt x="89585" y="305257"/>
                </a:lnTo>
                <a:lnTo>
                  <a:pt x="95313" y="304342"/>
                </a:lnTo>
                <a:lnTo>
                  <a:pt x="101574" y="304622"/>
                </a:lnTo>
                <a:lnTo>
                  <a:pt x="107962" y="305854"/>
                </a:lnTo>
                <a:lnTo>
                  <a:pt x="114731" y="306971"/>
                </a:lnTo>
                <a:lnTo>
                  <a:pt x="154990" y="297091"/>
                </a:lnTo>
                <a:lnTo>
                  <a:pt x="181114" y="264985"/>
                </a:lnTo>
                <a:lnTo>
                  <a:pt x="183426" y="251142"/>
                </a:lnTo>
                <a:lnTo>
                  <a:pt x="184937" y="244132"/>
                </a:lnTo>
                <a:lnTo>
                  <a:pt x="186372" y="237223"/>
                </a:lnTo>
                <a:lnTo>
                  <a:pt x="187071" y="230657"/>
                </a:lnTo>
                <a:lnTo>
                  <a:pt x="186309" y="224662"/>
                </a:lnTo>
                <a:lnTo>
                  <a:pt x="152234" y="203301"/>
                </a:lnTo>
                <a:lnTo>
                  <a:pt x="145681" y="202577"/>
                </a:lnTo>
                <a:lnTo>
                  <a:pt x="138772" y="202882"/>
                </a:lnTo>
                <a:lnTo>
                  <a:pt x="131737" y="204101"/>
                </a:lnTo>
                <a:lnTo>
                  <a:pt x="125349" y="204762"/>
                </a:lnTo>
                <a:lnTo>
                  <a:pt x="120396" y="203352"/>
                </a:lnTo>
                <a:lnTo>
                  <a:pt x="117208" y="199339"/>
                </a:lnTo>
                <a:lnTo>
                  <a:pt x="115430" y="193675"/>
                </a:lnTo>
                <a:lnTo>
                  <a:pt x="114909" y="187058"/>
                </a:lnTo>
                <a:lnTo>
                  <a:pt x="115468" y="180238"/>
                </a:lnTo>
                <a:lnTo>
                  <a:pt x="142481" y="145516"/>
                </a:lnTo>
                <a:lnTo>
                  <a:pt x="150469" y="143357"/>
                </a:lnTo>
                <a:lnTo>
                  <a:pt x="157708" y="141046"/>
                </a:lnTo>
                <a:lnTo>
                  <a:pt x="163702" y="138887"/>
                </a:lnTo>
                <a:lnTo>
                  <a:pt x="168833" y="137198"/>
                </a:lnTo>
                <a:lnTo>
                  <a:pt x="173494" y="135229"/>
                </a:lnTo>
                <a:lnTo>
                  <a:pt x="199847" y="99885"/>
                </a:lnTo>
                <a:lnTo>
                  <a:pt x="203441" y="93535"/>
                </a:lnTo>
                <a:lnTo>
                  <a:pt x="230212" y="65773"/>
                </a:lnTo>
                <a:lnTo>
                  <a:pt x="260972" y="54622"/>
                </a:lnTo>
                <a:lnTo>
                  <a:pt x="267944" y="55918"/>
                </a:lnTo>
                <a:lnTo>
                  <a:pt x="274332" y="59080"/>
                </a:lnTo>
                <a:lnTo>
                  <a:pt x="280288" y="62484"/>
                </a:lnTo>
                <a:lnTo>
                  <a:pt x="285978" y="64490"/>
                </a:lnTo>
                <a:lnTo>
                  <a:pt x="309232" y="49149"/>
                </a:lnTo>
                <a:lnTo>
                  <a:pt x="308927" y="44767"/>
                </a:lnTo>
                <a:lnTo>
                  <a:pt x="279158" y="19761"/>
                </a:lnTo>
                <a:lnTo>
                  <a:pt x="273240" y="16979"/>
                </a:lnTo>
                <a:lnTo>
                  <a:pt x="267779" y="13754"/>
                </a:lnTo>
                <a:lnTo>
                  <a:pt x="262661" y="10426"/>
                </a:lnTo>
                <a:lnTo>
                  <a:pt x="257695" y="7327"/>
                </a:lnTo>
                <a:lnTo>
                  <a:pt x="252666" y="4762"/>
                </a:lnTo>
                <a:lnTo>
                  <a:pt x="247980" y="2641"/>
                </a:lnTo>
                <a:lnTo>
                  <a:pt x="243751" y="901"/>
                </a:lnTo>
                <a:lnTo>
                  <a:pt x="239344" y="0"/>
                </a:lnTo>
                <a:lnTo>
                  <a:pt x="234175" y="355"/>
                </a:lnTo>
                <a:lnTo>
                  <a:pt x="199885" y="24777"/>
                </a:lnTo>
                <a:lnTo>
                  <a:pt x="196176" y="30873"/>
                </a:lnTo>
                <a:lnTo>
                  <a:pt x="191922" y="36169"/>
                </a:lnTo>
                <a:lnTo>
                  <a:pt x="187020" y="39763"/>
                </a:lnTo>
                <a:lnTo>
                  <a:pt x="181965" y="42151"/>
                </a:lnTo>
                <a:lnTo>
                  <a:pt x="176999" y="44665"/>
                </a:lnTo>
                <a:lnTo>
                  <a:pt x="172377" y="48628"/>
                </a:lnTo>
                <a:lnTo>
                  <a:pt x="168478" y="54356"/>
                </a:lnTo>
                <a:lnTo>
                  <a:pt x="165214" y="61010"/>
                </a:lnTo>
                <a:lnTo>
                  <a:pt x="162077" y="68084"/>
                </a:lnTo>
                <a:lnTo>
                  <a:pt x="158546" y="75107"/>
                </a:lnTo>
                <a:lnTo>
                  <a:pt x="131800" y="111112"/>
                </a:lnTo>
                <a:lnTo>
                  <a:pt x="95186" y="132435"/>
                </a:lnTo>
                <a:lnTo>
                  <a:pt x="63487" y="139192"/>
                </a:lnTo>
                <a:lnTo>
                  <a:pt x="58420" y="139979"/>
                </a:lnTo>
                <a:lnTo>
                  <a:pt x="20472" y="152311"/>
                </a:lnTo>
                <a:lnTo>
                  <a:pt x="7315" y="178130"/>
                </a:lnTo>
                <a:lnTo>
                  <a:pt x="5359" y="182575"/>
                </a:lnTo>
                <a:lnTo>
                  <a:pt x="3378" y="186931"/>
                </a:lnTo>
                <a:lnTo>
                  <a:pt x="1663" y="191566"/>
                </a:lnTo>
                <a:lnTo>
                  <a:pt x="533" y="196824"/>
                </a:lnTo>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82" name="object 82"/>
          <p:cNvSpPr/>
          <p:nvPr/>
        </p:nvSpPr>
        <p:spPr>
          <a:xfrm>
            <a:off x="4350150" y="4968767"/>
            <a:ext cx="82905" cy="53956"/>
          </a:xfrm>
          <a:custGeom>
            <a:avLst/>
            <a:gdLst/>
            <a:ahLst/>
            <a:cxnLst/>
            <a:rect l="l" t="t" r="r" b="b"/>
            <a:pathLst>
              <a:path w="93268" h="61150">
                <a:moveTo>
                  <a:pt x="69100" y="0"/>
                </a:moveTo>
                <a:lnTo>
                  <a:pt x="93268" y="20612"/>
                </a:lnTo>
                <a:lnTo>
                  <a:pt x="92786" y="25971"/>
                </a:lnTo>
                <a:lnTo>
                  <a:pt x="63245" y="52349"/>
                </a:lnTo>
                <a:lnTo>
                  <a:pt x="26212" y="61150"/>
                </a:lnTo>
                <a:lnTo>
                  <a:pt x="19278" y="60223"/>
                </a:lnTo>
                <a:lnTo>
                  <a:pt x="12877" y="58432"/>
                </a:lnTo>
                <a:lnTo>
                  <a:pt x="7061" y="55803"/>
                </a:lnTo>
                <a:lnTo>
                  <a:pt x="2527" y="52209"/>
                </a:lnTo>
                <a:lnTo>
                  <a:pt x="0" y="47497"/>
                </a:lnTo>
                <a:lnTo>
                  <a:pt x="203" y="41160"/>
                </a:lnTo>
                <a:lnTo>
                  <a:pt x="21920" y="7264"/>
                </a:lnTo>
                <a:lnTo>
                  <a:pt x="37757" y="4787"/>
                </a:lnTo>
                <a:lnTo>
                  <a:pt x="43814" y="4152"/>
                </a:lnTo>
                <a:lnTo>
                  <a:pt x="50190" y="2933"/>
                </a:lnTo>
                <a:lnTo>
                  <a:pt x="56730" y="1498"/>
                </a:lnTo>
                <a:lnTo>
                  <a:pt x="63131" y="355"/>
                </a:lnTo>
                <a:lnTo>
                  <a:pt x="69100" y="0"/>
                </a:lnTo>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83" name="object 83"/>
          <p:cNvSpPr/>
          <p:nvPr/>
        </p:nvSpPr>
        <p:spPr>
          <a:xfrm>
            <a:off x="1635602" y="3675037"/>
            <a:ext cx="30356" cy="42728"/>
          </a:xfrm>
          <a:custGeom>
            <a:avLst/>
            <a:gdLst/>
            <a:ahLst/>
            <a:cxnLst/>
            <a:rect l="l" t="t" r="r" b="b"/>
            <a:pathLst>
              <a:path w="34150" h="48425">
                <a:moveTo>
                  <a:pt x="4699" y="6451"/>
                </a:moveTo>
                <a:lnTo>
                  <a:pt x="2578" y="10998"/>
                </a:lnTo>
                <a:lnTo>
                  <a:pt x="1168" y="16725"/>
                </a:lnTo>
                <a:lnTo>
                  <a:pt x="355" y="22758"/>
                </a:lnTo>
                <a:lnTo>
                  <a:pt x="0" y="28257"/>
                </a:lnTo>
                <a:lnTo>
                  <a:pt x="76" y="33032"/>
                </a:lnTo>
                <a:lnTo>
                  <a:pt x="10960" y="48425"/>
                </a:lnTo>
                <a:lnTo>
                  <a:pt x="14058" y="47993"/>
                </a:lnTo>
                <a:lnTo>
                  <a:pt x="34150" y="17106"/>
                </a:lnTo>
                <a:lnTo>
                  <a:pt x="33934" y="12852"/>
                </a:lnTo>
                <a:lnTo>
                  <a:pt x="22351" y="0"/>
                </a:lnTo>
                <a:lnTo>
                  <a:pt x="19304" y="228"/>
                </a:lnTo>
                <a:lnTo>
                  <a:pt x="15671" y="749"/>
                </a:lnTo>
                <a:lnTo>
                  <a:pt x="11645" y="1714"/>
                </a:lnTo>
                <a:lnTo>
                  <a:pt x="7797" y="3492"/>
                </a:lnTo>
                <a:lnTo>
                  <a:pt x="4699" y="6451"/>
                </a:lnTo>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84" name="object 84"/>
          <p:cNvSpPr/>
          <p:nvPr/>
        </p:nvSpPr>
        <p:spPr>
          <a:xfrm>
            <a:off x="1529796" y="2859174"/>
            <a:ext cx="513633" cy="574850"/>
          </a:xfrm>
          <a:custGeom>
            <a:avLst/>
            <a:gdLst/>
            <a:ahLst/>
            <a:cxnLst/>
            <a:rect l="l" t="t" r="r" b="b"/>
            <a:pathLst>
              <a:path w="577837" h="651497">
                <a:moveTo>
                  <a:pt x="333819" y="177444"/>
                </a:moveTo>
                <a:lnTo>
                  <a:pt x="338023" y="174828"/>
                </a:lnTo>
                <a:lnTo>
                  <a:pt x="342684" y="172034"/>
                </a:lnTo>
                <a:lnTo>
                  <a:pt x="347471" y="168960"/>
                </a:lnTo>
                <a:lnTo>
                  <a:pt x="352069" y="165506"/>
                </a:lnTo>
                <a:lnTo>
                  <a:pt x="356082" y="161709"/>
                </a:lnTo>
                <a:lnTo>
                  <a:pt x="359651" y="157708"/>
                </a:lnTo>
                <a:lnTo>
                  <a:pt x="363207" y="153593"/>
                </a:lnTo>
                <a:lnTo>
                  <a:pt x="367195" y="149402"/>
                </a:lnTo>
                <a:lnTo>
                  <a:pt x="371601" y="145529"/>
                </a:lnTo>
                <a:lnTo>
                  <a:pt x="376110" y="141935"/>
                </a:lnTo>
                <a:lnTo>
                  <a:pt x="380644" y="138125"/>
                </a:lnTo>
                <a:lnTo>
                  <a:pt x="404545" y="105448"/>
                </a:lnTo>
                <a:lnTo>
                  <a:pt x="412927" y="80772"/>
                </a:lnTo>
                <a:lnTo>
                  <a:pt x="412851" y="77508"/>
                </a:lnTo>
                <a:lnTo>
                  <a:pt x="389407" y="59321"/>
                </a:lnTo>
                <a:lnTo>
                  <a:pt x="383247" y="59715"/>
                </a:lnTo>
                <a:lnTo>
                  <a:pt x="343928" y="73672"/>
                </a:lnTo>
                <a:lnTo>
                  <a:pt x="307047" y="97713"/>
                </a:lnTo>
                <a:lnTo>
                  <a:pt x="297370" y="106489"/>
                </a:lnTo>
                <a:lnTo>
                  <a:pt x="291909" y="110959"/>
                </a:lnTo>
                <a:lnTo>
                  <a:pt x="254571" y="133489"/>
                </a:lnTo>
                <a:lnTo>
                  <a:pt x="242633" y="135610"/>
                </a:lnTo>
                <a:lnTo>
                  <a:pt x="236778" y="134467"/>
                </a:lnTo>
                <a:lnTo>
                  <a:pt x="200964" y="110680"/>
                </a:lnTo>
                <a:lnTo>
                  <a:pt x="196545" y="107251"/>
                </a:lnTo>
                <a:lnTo>
                  <a:pt x="176339" y="83769"/>
                </a:lnTo>
                <a:lnTo>
                  <a:pt x="173367" y="78994"/>
                </a:lnTo>
                <a:lnTo>
                  <a:pt x="170116" y="74371"/>
                </a:lnTo>
                <a:lnTo>
                  <a:pt x="166865" y="69951"/>
                </a:lnTo>
                <a:lnTo>
                  <a:pt x="163614" y="65379"/>
                </a:lnTo>
                <a:lnTo>
                  <a:pt x="143865" y="26377"/>
                </a:lnTo>
                <a:lnTo>
                  <a:pt x="141719" y="21424"/>
                </a:lnTo>
                <a:lnTo>
                  <a:pt x="139014" y="17183"/>
                </a:lnTo>
                <a:lnTo>
                  <a:pt x="135762" y="14135"/>
                </a:lnTo>
                <a:lnTo>
                  <a:pt x="132257" y="12115"/>
                </a:lnTo>
                <a:lnTo>
                  <a:pt x="128498" y="10490"/>
                </a:lnTo>
                <a:lnTo>
                  <a:pt x="124421" y="8610"/>
                </a:lnTo>
                <a:lnTo>
                  <a:pt x="120116" y="6210"/>
                </a:lnTo>
                <a:lnTo>
                  <a:pt x="115696" y="3733"/>
                </a:lnTo>
                <a:lnTo>
                  <a:pt x="111226" y="1612"/>
                </a:lnTo>
                <a:lnTo>
                  <a:pt x="106705" y="304"/>
                </a:lnTo>
                <a:lnTo>
                  <a:pt x="102234" y="0"/>
                </a:lnTo>
                <a:lnTo>
                  <a:pt x="97891" y="469"/>
                </a:lnTo>
                <a:lnTo>
                  <a:pt x="75653" y="31711"/>
                </a:lnTo>
                <a:lnTo>
                  <a:pt x="75933" y="39497"/>
                </a:lnTo>
                <a:lnTo>
                  <a:pt x="91249" y="77927"/>
                </a:lnTo>
                <a:lnTo>
                  <a:pt x="109245" y="97409"/>
                </a:lnTo>
                <a:lnTo>
                  <a:pt x="114909" y="103289"/>
                </a:lnTo>
                <a:lnTo>
                  <a:pt x="144703" y="129819"/>
                </a:lnTo>
                <a:lnTo>
                  <a:pt x="151155" y="135000"/>
                </a:lnTo>
                <a:lnTo>
                  <a:pt x="157162" y="140004"/>
                </a:lnTo>
                <a:lnTo>
                  <a:pt x="183426" y="168910"/>
                </a:lnTo>
                <a:lnTo>
                  <a:pt x="186308" y="184264"/>
                </a:lnTo>
                <a:lnTo>
                  <a:pt x="185788" y="189407"/>
                </a:lnTo>
                <a:lnTo>
                  <a:pt x="168579" y="198945"/>
                </a:lnTo>
                <a:lnTo>
                  <a:pt x="163563" y="199948"/>
                </a:lnTo>
                <a:lnTo>
                  <a:pt x="158292" y="200812"/>
                </a:lnTo>
                <a:lnTo>
                  <a:pt x="152692" y="201256"/>
                </a:lnTo>
                <a:lnTo>
                  <a:pt x="146697" y="201015"/>
                </a:lnTo>
                <a:lnTo>
                  <a:pt x="140385" y="199745"/>
                </a:lnTo>
                <a:lnTo>
                  <a:pt x="133972" y="197700"/>
                </a:lnTo>
                <a:lnTo>
                  <a:pt x="127546" y="195491"/>
                </a:lnTo>
                <a:lnTo>
                  <a:pt x="121157" y="193738"/>
                </a:lnTo>
                <a:lnTo>
                  <a:pt x="115163" y="192646"/>
                </a:lnTo>
                <a:lnTo>
                  <a:pt x="109613" y="191935"/>
                </a:lnTo>
                <a:lnTo>
                  <a:pt x="104178" y="191401"/>
                </a:lnTo>
                <a:lnTo>
                  <a:pt x="98488" y="190868"/>
                </a:lnTo>
                <a:lnTo>
                  <a:pt x="92824" y="190233"/>
                </a:lnTo>
                <a:lnTo>
                  <a:pt x="87426" y="189636"/>
                </a:lnTo>
                <a:lnTo>
                  <a:pt x="81953" y="189255"/>
                </a:lnTo>
                <a:lnTo>
                  <a:pt x="76072" y="189306"/>
                </a:lnTo>
                <a:lnTo>
                  <a:pt x="35699" y="206044"/>
                </a:lnTo>
                <a:lnTo>
                  <a:pt x="21336" y="228892"/>
                </a:lnTo>
                <a:lnTo>
                  <a:pt x="18453" y="234988"/>
                </a:lnTo>
                <a:lnTo>
                  <a:pt x="15595" y="240880"/>
                </a:lnTo>
                <a:lnTo>
                  <a:pt x="13004" y="246507"/>
                </a:lnTo>
                <a:lnTo>
                  <a:pt x="10591" y="252095"/>
                </a:lnTo>
                <a:lnTo>
                  <a:pt x="8267" y="257835"/>
                </a:lnTo>
                <a:lnTo>
                  <a:pt x="5994" y="263283"/>
                </a:lnTo>
                <a:lnTo>
                  <a:pt x="0" y="294894"/>
                </a:lnTo>
                <a:lnTo>
                  <a:pt x="482" y="302920"/>
                </a:lnTo>
                <a:lnTo>
                  <a:pt x="17068" y="341960"/>
                </a:lnTo>
                <a:lnTo>
                  <a:pt x="47409" y="373049"/>
                </a:lnTo>
                <a:lnTo>
                  <a:pt x="88963" y="385330"/>
                </a:lnTo>
                <a:lnTo>
                  <a:pt x="94995" y="385864"/>
                </a:lnTo>
                <a:lnTo>
                  <a:pt x="100266" y="385825"/>
                </a:lnTo>
                <a:lnTo>
                  <a:pt x="105168" y="385813"/>
                </a:lnTo>
                <a:lnTo>
                  <a:pt x="133515" y="405079"/>
                </a:lnTo>
                <a:lnTo>
                  <a:pt x="132829" y="408076"/>
                </a:lnTo>
                <a:lnTo>
                  <a:pt x="119303" y="425894"/>
                </a:lnTo>
                <a:lnTo>
                  <a:pt x="115481" y="430364"/>
                </a:lnTo>
                <a:lnTo>
                  <a:pt x="111861" y="434936"/>
                </a:lnTo>
                <a:lnTo>
                  <a:pt x="108394" y="439356"/>
                </a:lnTo>
                <a:lnTo>
                  <a:pt x="105054" y="443585"/>
                </a:lnTo>
                <a:lnTo>
                  <a:pt x="102247" y="447916"/>
                </a:lnTo>
                <a:lnTo>
                  <a:pt x="100380" y="452589"/>
                </a:lnTo>
                <a:lnTo>
                  <a:pt x="99402" y="457695"/>
                </a:lnTo>
                <a:lnTo>
                  <a:pt x="99199" y="462940"/>
                </a:lnTo>
                <a:lnTo>
                  <a:pt x="100037" y="468007"/>
                </a:lnTo>
                <a:lnTo>
                  <a:pt x="134112" y="487959"/>
                </a:lnTo>
                <a:lnTo>
                  <a:pt x="140055" y="489026"/>
                </a:lnTo>
                <a:lnTo>
                  <a:pt x="146215" y="490245"/>
                </a:lnTo>
                <a:lnTo>
                  <a:pt x="152501" y="491388"/>
                </a:lnTo>
                <a:lnTo>
                  <a:pt x="158711" y="492328"/>
                </a:lnTo>
                <a:lnTo>
                  <a:pt x="164731" y="493585"/>
                </a:lnTo>
                <a:lnTo>
                  <a:pt x="193319" y="520547"/>
                </a:lnTo>
                <a:lnTo>
                  <a:pt x="196481" y="531025"/>
                </a:lnTo>
                <a:lnTo>
                  <a:pt x="198170" y="536562"/>
                </a:lnTo>
                <a:lnTo>
                  <a:pt x="199694" y="542074"/>
                </a:lnTo>
                <a:lnTo>
                  <a:pt x="200787" y="547712"/>
                </a:lnTo>
                <a:lnTo>
                  <a:pt x="201155" y="553618"/>
                </a:lnTo>
                <a:lnTo>
                  <a:pt x="200545" y="559536"/>
                </a:lnTo>
                <a:lnTo>
                  <a:pt x="199174" y="565302"/>
                </a:lnTo>
                <a:lnTo>
                  <a:pt x="197484" y="571131"/>
                </a:lnTo>
                <a:lnTo>
                  <a:pt x="195922" y="577240"/>
                </a:lnTo>
                <a:lnTo>
                  <a:pt x="194640" y="583501"/>
                </a:lnTo>
                <a:lnTo>
                  <a:pt x="193420" y="589661"/>
                </a:lnTo>
                <a:lnTo>
                  <a:pt x="192214" y="595718"/>
                </a:lnTo>
                <a:lnTo>
                  <a:pt x="190957" y="601637"/>
                </a:lnTo>
                <a:lnTo>
                  <a:pt x="189369" y="607085"/>
                </a:lnTo>
                <a:lnTo>
                  <a:pt x="187617" y="611987"/>
                </a:lnTo>
                <a:lnTo>
                  <a:pt x="186296" y="616775"/>
                </a:lnTo>
                <a:lnTo>
                  <a:pt x="204254" y="650709"/>
                </a:lnTo>
                <a:lnTo>
                  <a:pt x="207860" y="651497"/>
                </a:lnTo>
                <a:lnTo>
                  <a:pt x="211200" y="651268"/>
                </a:lnTo>
                <a:lnTo>
                  <a:pt x="238556" y="622477"/>
                </a:lnTo>
                <a:lnTo>
                  <a:pt x="244640" y="610171"/>
                </a:lnTo>
                <a:lnTo>
                  <a:pt x="248031" y="603732"/>
                </a:lnTo>
                <a:lnTo>
                  <a:pt x="271513" y="568528"/>
                </a:lnTo>
                <a:lnTo>
                  <a:pt x="303834" y="551827"/>
                </a:lnTo>
                <a:lnTo>
                  <a:pt x="310857" y="549465"/>
                </a:lnTo>
                <a:lnTo>
                  <a:pt x="318185" y="547001"/>
                </a:lnTo>
                <a:lnTo>
                  <a:pt x="325551" y="545134"/>
                </a:lnTo>
                <a:lnTo>
                  <a:pt x="332765" y="544563"/>
                </a:lnTo>
                <a:lnTo>
                  <a:pt x="339509" y="545591"/>
                </a:lnTo>
                <a:lnTo>
                  <a:pt x="372325" y="565975"/>
                </a:lnTo>
                <a:lnTo>
                  <a:pt x="388124" y="588149"/>
                </a:lnTo>
                <a:lnTo>
                  <a:pt x="391883" y="593128"/>
                </a:lnTo>
                <a:lnTo>
                  <a:pt x="417715" y="606818"/>
                </a:lnTo>
                <a:lnTo>
                  <a:pt x="421055" y="606120"/>
                </a:lnTo>
                <a:lnTo>
                  <a:pt x="443496" y="573938"/>
                </a:lnTo>
                <a:lnTo>
                  <a:pt x="447103" y="557784"/>
                </a:lnTo>
                <a:lnTo>
                  <a:pt x="448729" y="552119"/>
                </a:lnTo>
                <a:lnTo>
                  <a:pt x="478612" y="520649"/>
                </a:lnTo>
                <a:lnTo>
                  <a:pt x="485495" y="518388"/>
                </a:lnTo>
                <a:lnTo>
                  <a:pt x="524408" y="508863"/>
                </a:lnTo>
                <a:lnTo>
                  <a:pt x="531329" y="508292"/>
                </a:lnTo>
                <a:lnTo>
                  <a:pt x="566623" y="491489"/>
                </a:lnTo>
                <a:lnTo>
                  <a:pt x="577837" y="466598"/>
                </a:lnTo>
                <a:lnTo>
                  <a:pt x="577227" y="461632"/>
                </a:lnTo>
                <a:lnTo>
                  <a:pt x="563791" y="425564"/>
                </a:lnTo>
                <a:lnTo>
                  <a:pt x="528345" y="408089"/>
                </a:lnTo>
                <a:lnTo>
                  <a:pt x="510146" y="406400"/>
                </a:lnTo>
                <a:lnTo>
                  <a:pt x="504431" y="406526"/>
                </a:lnTo>
                <a:lnTo>
                  <a:pt x="466966" y="416267"/>
                </a:lnTo>
                <a:lnTo>
                  <a:pt x="447243" y="430441"/>
                </a:lnTo>
                <a:lnTo>
                  <a:pt x="443864" y="433476"/>
                </a:lnTo>
                <a:lnTo>
                  <a:pt x="440550" y="436105"/>
                </a:lnTo>
                <a:lnTo>
                  <a:pt x="437489" y="438391"/>
                </a:lnTo>
                <a:lnTo>
                  <a:pt x="434606" y="440753"/>
                </a:lnTo>
                <a:lnTo>
                  <a:pt x="431863" y="443598"/>
                </a:lnTo>
                <a:lnTo>
                  <a:pt x="429513" y="446963"/>
                </a:lnTo>
                <a:lnTo>
                  <a:pt x="427583" y="450583"/>
                </a:lnTo>
                <a:lnTo>
                  <a:pt x="425640" y="454266"/>
                </a:lnTo>
                <a:lnTo>
                  <a:pt x="423252" y="457873"/>
                </a:lnTo>
                <a:lnTo>
                  <a:pt x="420408" y="461289"/>
                </a:lnTo>
                <a:lnTo>
                  <a:pt x="417360" y="464515"/>
                </a:lnTo>
                <a:lnTo>
                  <a:pt x="414210" y="467525"/>
                </a:lnTo>
                <a:lnTo>
                  <a:pt x="410997" y="470331"/>
                </a:lnTo>
                <a:lnTo>
                  <a:pt x="408025" y="472986"/>
                </a:lnTo>
                <a:lnTo>
                  <a:pt x="405269" y="475386"/>
                </a:lnTo>
                <a:lnTo>
                  <a:pt x="402310" y="477278"/>
                </a:lnTo>
                <a:lnTo>
                  <a:pt x="398741" y="478370"/>
                </a:lnTo>
                <a:lnTo>
                  <a:pt x="394500" y="478561"/>
                </a:lnTo>
                <a:lnTo>
                  <a:pt x="389902" y="477977"/>
                </a:lnTo>
                <a:lnTo>
                  <a:pt x="368274" y="466369"/>
                </a:lnTo>
                <a:lnTo>
                  <a:pt x="364096" y="463308"/>
                </a:lnTo>
                <a:lnTo>
                  <a:pt x="359790" y="460603"/>
                </a:lnTo>
                <a:lnTo>
                  <a:pt x="355574" y="458101"/>
                </a:lnTo>
                <a:lnTo>
                  <a:pt x="351396" y="455675"/>
                </a:lnTo>
                <a:lnTo>
                  <a:pt x="347167" y="453174"/>
                </a:lnTo>
                <a:lnTo>
                  <a:pt x="343090" y="450494"/>
                </a:lnTo>
                <a:lnTo>
                  <a:pt x="339267" y="447827"/>
                </a:lnTo>
                <a:lnTo>
                  <a:pt x="335483" y="445427"/>
                </a:lnTo>
                <a:lnTo>
                  <a:pt x="331533" y="443560"/>
                </a:lnTo>
                <a:lnTo>
                  <a:pt x="327532" y="442595"/>
                </a:lnTo>
                <a:lnTo>
                  <a:pt x="323672" y="442328"/>
                </a:lnTo>
                <a:lnTo>
                  <a:pt x="319824" y="442226"/>
                </a:lnTo>
                <a:lnTo>
                  <a:pt x="315899" y="441744"/>
                </a:lnTo>
                <a:lnTo>
                  <a:pt x="279400" y="422643"/>
                </a:lnTo>
                <a:lnTo>
                  <a:pt x="268808" y="389051"/>
                </a:lnTo>
                <a:lnTo>
                  <a:pt x="269036" y="383565"/>
                </a:lnTo>
                <a:lnTo>
                  <a:pt x="269976" y="378548"/>
                </a:lnTo>
                <a:lnTo>
                  <a:pt x="271564" y="374027"/>
                </a:lnTo>
                <a:lnTo>
                  <a:pt x="273329" y="369481"/>
                </a:lnTo>
                <a:lnTo>
                  <a:pt x="274789" y="364363"/>
                </a:lnTo>
                <a:lnTo>
                  <a:pt x="275793" y="358673"/>
                </a:lnTo>
                <a:lnTo>
                  <a:pt x="276580" y="352831"/>
                </a:lnTo>
                <a:lnTo>
                  <a:pt x="277202" y="346913"/>
                </a:lnTo>
                <a:lnTo>
                  <a:pt x="277672" y="340995"/>
                </a:lnTo>
                <a:lnTo>
                  <a:pt x="278155" y="335267"/>
                </a:lnTo>
                <a:lnTo>
                  <a:pt x="278561" y="329831"/>
                </a:lnTo>
                <a:lnTo>
                  <a:pt x="278587" y="324586"/>
                </a:lnTo>
                <a:lnTo>
                  <a:pt x="277939" y="319443"/>
                </a:lnTo>
                <a:lnTo>
                  <a:pt x="276351" y="314934"/>
                </a:lnTo>
                <a:lnTo>
                  <a:pt x="274078" y="311086"/>
                </a:lnTo>
                <a:lnTo>
                  <a:pt x="271589" y="307060"/>
                </a:lnTo>
                <a:lnTo>
                  <a:pt x="269354" y="302044"/>
                </a:lnTo>
                <a:lnTo>
                  <a:pt x="267500" y="295783"/>
                </a:lnTo>
                <a:lnTo>
                  <a:pt x="265811" y="288912"/>
                </a:lnTo>
                <a:lnTo>
                  <a:pt x="264350" y="281927"/>
                </a:lnTo>
                <a:lnTo>
                  <a:pt x="263118" y="275297"/>
                </a:lnTo>
                <a:lnTo>
                  <a:pt x="262026" y="269506"/>
                </a:lnTo>
                <a:lnTo>
                  <a:pt x="261112" y="264363"/>
                </a:lnTo>
                <a:lnTo>
                  <a:pt x="260692" y="259422"/>
                </a:lnTo>
                <a:lnTo>
                  <a:pt x="261048" y="254266"/>
                </a:lnTo>
                <a:lnTo>
                  <a:pt x="279438" y="218160"/>
                </a:lnTo>
                <a:lnTo>
                  <a:pt x="293662" y="203911"/>
                </a:lnTo>
                <a:lnTo>
                  <a:pt x="297840" y="200609"/>
                </a:lnTo>
                <a:lnTo>
                  <a:pt x="319913" y="186372"/>
                </a:lnTo>
                <a:lnTo>
                  <a:pt x="322605" y="184962"/>
                </a:lnTo>
                <a:lnTo>
                  <a:pt x="325285" y="183286"/>
                </a:lnTo>
                <a:lnTo>
                  <a:pt x="327748" y="181610"/>
                </a:lnTo>
                <a:lnTo>
                  <a:pt x="330441" y="179730"/>
                </a:lnTo>
                <a:lnTo>
                  <a:pt x="333819" y="177444"/>
                </a:lnTo>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85" name="object 85"/>
          <p:cNvSpPr/>
          <p:nvPr/>
        </p:nvSpPr>
        <p:spPr>
          <a:xfrm>
            <a:off x="1208554" y="2663442"/>
            <a:ext cx="57020" cy="62685"/>
          </a:xfrm>
          <a:custGeom>
            <a:avLst/>
            <a:gdLst/>
            <a:ahLst/>
            <a:cxnLst/>
            <a:rect l="l" t="t" r="r" b="b"/>
            <a:pathLst>
              <a:path w="64147" h="71043">
                <a:moveTo>
                  <a:pt x="26288" y="10401"/>
                </a:moveTo>
                <a:lnTo>
                  <a:pt x="0" y="41821"/>
                </a:lnTo>
                <a:lnTo>
                  <a:pt x="584" y="45580"/>
                </a:lnTo>
                <a:lnTo>
                  <a:pt x="22936" y="71043"/>
                </a:lnTo>
                <a:lnTo>
                  <a:pt x="27025" y="70383"/>
                </a:lnTo>
                <a:lnTo>
                  <a:pt x="57531" y="40525"/>
                </a:lnTo>
                <a:lnTo>
                  <a:pt x="64147" y="14681"/>
                </a:lnTo>
                <a:lnTo>
                  <a:pt x="63804" y="11201"/>
                </a:lnTo>
                <a:lnTo>
                  <a:pt x="53632" y="0"/>
                </a:lnTo>
                <a:lnTo>
                  <a:pt x="51155" y="431"/>
                </a:lnTo>
                <a:lnTo>
                  <a:pt x="26288" y="10401"/>
                </a:lnTo>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86" name="object 86"/>
          <p:cNvSpPr/>
          <p:nvPr/>
        </p:nvSpPr>
        <p:spPr>
          <a:xfrm>
            <a:off x="1091909" y="2241792"/>
            <a:ext cx="139812" cy="224790"/>
          </a:xfrm>
          <a:custGeom>
            <a:avLst/>
            <a:gdLst/>
            <a:ahLst/>
            <a:cxnLst/>
            <a:rect l="l" t="t" r="r" b="b"/>
            <a:pathLst>
              <a:path w="157289" h="254762">
                <a:moveTo>
                  <a:pt x="86029" y="250939"/>
                </a:moveTo>
                <a:lnTo>
                  <a:pt x="72631" y="254762"/>
                </a:lnTo>
                <a:lnTo>
                  <a:pt x="70434" y="254660"/>
                </a:lnTo>
                <a:lnTo>
                  <a:pt x="52590" y="218262"/>
                </a:lnTo>
                <a:lnTo>
                  <a:pt x="52425" y="213487"/>
                </a:lnTo>
                <a:lnTo>
                  <a:pt x="52184" y="209130"/>
                </a:lnTo>
                <a:lnTo>
                  <a:pt x="32702" y="188544"/>
                </a:lnTo>
                <a:lnTo>
                  <a:pt x="28219" y="188099"/>
                </a:lnTo>
                <a:lnTo>
                  <a:pt x="355" y="161798"/>
                </a:lnTo>
                <a:lnTo>
                  <a:pt x="0" y="156235"/>
                </a:lnTo>
                <a:lnTo>
                  <a:pt x="101" y="150952"/>
                </a:lnTo>
                <a:lnTo>
                  <a:pt x="16878" y="115227"/>
                </a:lnTo>
                <a:lnTo>
                  <a:pt x="43294" y="96240"/>
                </a:lnTo>
                <a:lnTo>
                  <a:pt x="46266" y="94957"/>
                </a:lnTo>
                <a:lnTo>
                  <a:pt x="65697" y="65773"/>
                </a:lnTo>
                <a:lnTo>
                  <a:pt x="67398" y="59588"/>
                </a:lnTo>
                <a:lnTo>
                  <a:pt x="87947" y="21259"/>
                </a:lnTo>
                <a:lnTo>
                  <a:pt x="112001" y="3771"/>
                </a:lnTo>
                <a:lnTo>
                  <a:pt x="115481" y="2070"/>
                </a:lnTo>
                <a:lnTo>
                  <a:pt x="118706" y="596"/>
                </a:lnTo>
                <a:lnTo>
                  <a:pt x="121526" y="0"/>
                </a:lnTo>
                <a:lnTo>
                  <a:pt x="123736" y="927"/>
                </a:lnTo>
                <a:lnTo>
                  <a:pt x="125361" y="3771"/>
                </a:lnTo>
                <a:lnTo>
                  <a:pt x="126403" y="8077"/>
                </a:lnTo>
                <a:lnTo>
                  <a:pt x="126707" y="13144"/>
                </a:lnTo>
                <a:lnTo>
                  <a:pt x="126072" y="18326"/>
                </a:lnTo>
                <a:lnTo>
                  <a:pt x="124193" y="23418"/>
                </a:lnTo>
                <a:lnTo>
                  <a:pt x="121310" y="28638"/>
                </a:lnTo>
                <a:lnTo>
                  <a:pt x="117995" y="33883"/>
                </a:lnTo>
                <a:lnTo>
                  <a:pt x="114846" y="39090"/>
                </a:lnTo>
                <a:lnTo>
                  <a:pt x="92925" y="74917"/>
                </a:lnTo>
                <a:lnTo>
                  <a:pt x="87287" y="81025"/>
                </a:lnTo>
                <a:lnTo>
                  <a:pt x="84709" y="83642"/>
                </a:lnTo>
                <a:lnTo>
                  <a:pt x="77800" y="99834"/>
                </a:lnTo>
                <a:lnTo>
                  <a:pt x="78562" y="103416"/>
                </a:lnTo>
                <a:lnTo>
                  <a:pt x="80073" y="107048"/>
                </a:lnTo>
                <a:lnTo>
                  <a:pt x="82410" y="110197"/>
                </a:lnTo>
                <a:lnTo>
                  <a:pt x="85610" y="112293"/>
                </a:lnTo>
                <a:lnTo>
                  <a:pt x="89839" y="112953"/>
                </a:lnTo>
                <a:lnTo>
                  <a:pt x="94919" y="112496"/>
                </a:lnTo>
                <a:lnTo>
                  <a:pt x="100355" y="111493"/>
                </a:lnTo>
                <a:lnTo>
                  <a:pt x="105676" y="110489"/>
                </a:lnTo>
                <a:lnTo>
                  <a:pt x="110528" y="109410"/>
                </a:lnTo>
                <a:lnTo>
                  <a:pt x="115074" y="108076"/>
                </a:lnTo>
                <a:lnTo>
                  <a:pt x="119621" y="106845"/>
                </a:lnTo>
                <a:lnTo>
                  <a:pt x="124434" y="106070"/>
                </a:lnTo>
                <a:lnTo>
                  <a:pt x="129616" y="105829"/>
                </a:lnTo>
                <a:lnTo>
                  <a:pt x="134823" y="105930"/>
                </a:lnTo>
                <a:lnTo>
                  <a:pt x="157289" y="124917"/>
                </a:lnTo>
                <a:lnTo>
                  <a:pt x="156921" y="130632"/>
                </a:lnTo>
                <a:lnTo>
                  <a:pt x="133680" y="162953"/>
                </a:lnTo>
                <a:lnTo>
                  <a:pt x="128689" y="166154"/>
                </a:lnTo>
                <a:lnTo>
                  <a:pt x="123609" y="169684"/>
                </a:lnTo>
                <a:lnTo>
                  <a:pt x="118325" y="173431"/>
                </a:lnTo>
                <a:lnTo>
                  <a:pt x="112991" y="177101"/>
                </a:lnTo>
                <a:lnTo>
                  <a:pt x="108127" y="180898"/>
                </a:lnTo>
                <a:lnTo>
                  <a:pt x="99834" y="207225"/>
                </a:lnTo>
                <a:lnTo>
                  <a:pt x="100317" y="211683"/>
                </a:lnTo>
                <a:lnTo>
                  <a:pt x="100837" y="216039"/>
                </a:lnTo>
                <a:lnTo>
                  <a:pt x="100901" y="220306"/>
                </a:lnTo>
                <a:lnTo>
                  <a:pt x="94780" y="238213"/>
                </a:lnTo>
                <a:lnTo>
                  <a:pt x="94106" y="239255"/>
                </a:lnTo>
                <a:lnTo>
                  <a:pt x="93878" y="240855"/>
                </a:lnTo>
                <a:lnTo>
                  <a:pt x="93979" y="242595"/>
                </a:lnTo>
                <a:lnTo>
                  <a:pt x="93941" y="244373"/>
                </a:lnTo>
                <a:lnTo>
                  <a:pt x="93332" y="246011"/>
                </a:lnTo>
                <a:lnTo>
                  <a:pt x="92036" y="247434"/>
                </a:lnTo>
                <a:lnTo>
                  <a:pt x="90347" y="248678"/>
                </a:lnTo>
                <a:lnTo>
                  <a:pt x="88315" y="249821"/>
                </a:lnTo>
                <a:lnTo>
                  <a:pt x="86029" y="250939"/>
                </a:lnTo>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87" name="object 87"/>
          <p:cNvSpPr/>
          <p:nvPr/>
        </p:nvSpPr>
        <p:spPr>
          <a:xfrm>
            <a:off x="1277726" y="1796829"/>
            <a:ext cx="43089" cy="38256"/>
          </a:xfrm>
          <a:custGeom>
            <a:avLst/>
            <a:gdLst/>
            <a:ahLst/>
            <a:cxnLst/>
            <a:rect l="l" t="t" r="r" b="b"/>
            <a:pathLst>
              <a:path w="48475" h="43357">
                <a:moveTo>
                  <a:pt x="11722" y="43357"/>
                </a:moveTo>
                <a:lnTo>
                  <a:pt x="0" y="31242"/>
                </a:lnTo>
                <a:lnTo>
                  <a:pt x="520" y="27508"/>
                </a:lnTo>
                <a:lnTo>
                  <a:pt x="32105" y="1409"/>
                </a:lnTo>
                <a:lnTo>
                  <a:pt x="40131" y="0"/>
                </a:lnTo>
                <a:lnTo>
                  <a:pt x="43281" y="787"/>
                </a:lnTo>
                <a:lnTo>
                  <a:pt x="45669" y="3022"/>
                </a:lnTo>
                <a:lnTo>
                  <a:pt x="47371" y="6400"/>
                </a:lnTo>
                <a:lnTo>
                  <a:pt x="48336" y="10274"/>
                </a:lnTo>
                <a:lnTo>
                  <a:pt x="48475" y="14020"/>
                </a:lnTo>
                <a:lnTo>
                  <a:pt x="47663" y="17513"/>
                </a:lnTo>
                <a:lnTo>
                  <a:pt x="31838" y="34036"/>
                </a:lnTo>
                <a:lnTo>
                  <a:pt x="28917" y="35826"/>
                </a:lnTo>
                <a:lnTo>
                  <a:pt x="14084" y="43154"/>
                </a:lnTo>
                <a:lnTo>
                  <a:pt x="11722" y="43357"/>
                </a:lnTo>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88" name="object 88"/>
          <p:cNvSpPr/>
          <p:nvPr/>
        </p:nvSpPr>
        <p:spPr>
          <a:xfrm>
            <a:off x="1484457" y="3781268"/>
            <a:ext cx="622119" cy="845170"/>
          </a:xfrm>
          <a:prstGeom prst="rect">
            <a:avLst/>
          </a:prstGeom>
          <a:blipFill>
            <a:blip r:embed="rId6" cstate="print"/>
            <a:stretch>
              <a:fillRect/>
            </a:stretch>
          </a:blipFill>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89" name="object 89"/>
          <p:cNvSpPr/>
          <p:nvPr/>
        </p:nvSpPr>
        <p:spPr>
          <a:xfrm>
            <a:off x="1985123" y="3547962"/>
            <a:ext cx="59695" cy="41305"/>
          </a:xfrm>
          <a:custGeom>
            <a:avLst/>
            <a:gdLst/>
            <a:ahLst/>
            <a:cxnLst/>
            <a:rect l="l" t="t" r="r" b="b"/>
            <a:pathLst>
              <a:path w="67157" h="46812">
                <a:moveTo>
                  <a:pt x="33515" y="0"/>
                </a:moveTo>
                <a:lnTo>
                  <a:pt x="67157" y="18224"/>
                </a:lnTo>
                <a:lnTo>
                  <a:pt x="67119" y="21818"/>
                </a:lnTo>
                <a:lnTo>
                  <a:pt x="34658" y="45783"/>
                </a:lnTo>
                <a:lnTo>
                  <a:pt x="24460" y="46812"/>
                </a:lnTo>
                <a:lnTo>
                  <a:pt x="19672" y="46736"/>
                </a:lnTo>
                <a:lnTo>
                  <a:pt x="0" y="30810"/>
                </a:lnTo>
                <a:lnTo>
                  <a:pt x="406" y="26479"/>
                </a:lnTo>
                <a:lnTo>
                  <a:pt x="26212" y="3111"/>
                </a:lnTo>
                <a:lnTo>
                  <a:pt x="28282" y="1828"/>
                </a:lnTo>
                <a:lnTo>
                  <a:pt x="29667" y="876"/>
                </a:lnTo>
                <a:lnTo>
                  <a:pt x="31140" y="266"/>
                </a:lnTo>
                <a:lnTo>
                  <a:pt x="33515" y="0"/>
                </a:lnTo>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90" name="object 90"/>
          <p:cNvSpPr/>
          <p:nvPr/>
        </p:nvSpPr>
        <p:spPr>
          <a:xfrm>
            <a:off x="2160416" y="2619965"/>
            <a:ext cx="161239" cy="93031"/>
          </a:xfrm>
          <a:custGeom>
            <a:avLst/>
            <a:gdLst/>
            <a:ahLst/>
            <a:cxnLst/>
            <a:rect l="l" t="t" r="r" b="b"/>
            <a:pathLst>
              <a:path w="181394" h="105435">
                <a:moveTo>
                  <a:pt x="119049" y="812"/>
                </a:moveTo>
                <a:lnTo>
                  <a:pt x="115493" y="1257"/>
                </a:lnTo>
                <a:lnTo>
                  <a:pt x="111493" y="1816"/>
                </a:lnTo>
                <a:lnTo>
                  <a:pt x="106845" y="2451"/>
                </a:lnTo>
                <a:lnTo>
                  <a:pt x="101333" y="3149"/>
                </a:lnTo>
                <a:lnTo>
                  <a:pt x="94830" y="3835"/>
                </a:lnTo>
                <a:lnTo>
                  <a:pt x="87680" y="4521"/>
                </a:lnTo>
                <a:lnTo>
                  <a:pt x="80314" y="5295"/>
                </a:lnTo>
                <a:lnTo>
                  <a:pt x="38163" y="15925"/>
                </a:lnTo>
                <a:lnTo>
                  <a:pt x="7886" y="41567"/>
                </a:lnTo>
                <a:lnTo>
                  <a:pt x="0" y="67513"/>
                </a:lnTo>
                <a:lnTo>
                  <a:pt x="431" y="72707"/>
                </a:lnTo>
                <a:lnTo>
                  <a:pt x="28295" y="101015"/>
                </a:lnTo>
                <a:lnTo>
                  <a:pt x="58521" y="105435"/>
                </a:lnTo>
                <a:lnTo>
                  <a:pt x="66459" y="104838"/>
                </a:lnTo>
                <a:lnTo>
                  <a:pt x="104381" y="95186"/>
                </a:lnTo>
                <a:lnTo>
                  <a:pt x="141173" y="77939"/>
                </a:lnTo>
                <a:lnTo>
                  <a:pt x="174815" y="53441"/>
                </a:lnTo>
                <a:lnTo>
                  <a:pt x="181394" y="36868"/>
                </a:lnTo>
                <a:lnTo>
                  <a:pt x="180416" y="31965"/>
                </a:lnTo>
                <a:lnTo>
                  <a:pt x="149237" y="5168"/>
                </a:lnTo>
                <a:lnTo>
                  <a:pt x="145630" y="4203"/>
                </a:lnTo>
                <a:lnTo>
                  <a:pt x="131000" y="0"/>
                </a:lnTo>
                <a:lnTo>
                  <a:pt x="129832" y="12"/>
                </a:lnTo>
                <a:lnTo>
                  <a:pt x="128816" y="165"/>
                </a:lnTo>
                <a:lnTo>
                  <a:pt x="127393" y="304"/>
                </a:lnTo>
                <a:lnTo>
                  <a:pt x="125704" y="355"/>
                </a:lnTo>
                <a:lnTo>
                  <a:pt x="124028" y="406"/>
                </a:lnTo>
                <a:lnTo>
                  <a:pt x="121945" y="533"/>
                </a:lnTo>
                <a:lnTo>
                  <a:pt x="119049" y="812"/>
                </a:lnTo>
              </a:path>
            </a:pathLst>
          </a:custGeom>
          <a:ln w="914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91" name="object 91"/>
          <p:cNvSpPr/>
          <p:nvPr/>
        </p:nvSpPr>
        <p:spPr>
          <a:xfrm>
            <a:off x="2003668" y="2747727"/>
            <a:ext cx="49434" cy="44924"/>
          </a:xfrm>
          <a:custGeom>
            <a:avLst/>
            <a:gdLst/>
            <a:ahLst/>
            <a:cxnLst/>
            <a:rect l="l" t="t" r="r" b="b"/>
            <a:pathLst>
              <a:path w="55613" h="50914">
                <a:moveTo>
                  <a:pt x="34683" y="2108"/>
                </a:moveTo>
                <a:lnTo>
                  <a:pt x="37464" y="1257"/>
                </a:lnTo>
                <a:lnTo>
                  <a:pt x="40208" y="431"/>
                </a:lnTo>
                <a:lnTo>
                  <a:pt x="42925" y="0"/>
                </a:lnTo>
                <a:lnTo>
                  <a:pt x="45631" y="292"/>
                </a:lnTo>
                <a:lnTo>
                  <a:pt x="55613" y="11468"/>
                </a:lnTo>
                <a:lnTo>
                  <a:pt x="55041" y="15341"/>
                </a:lnTo>
                <a:lnTo>
                  <a:pt x="29959" y="45212"/>
                </a:lnTo>
                <a:lnTo>
                  <a:pt x="17449" y="50914"/>
                </a:lnTo>
                <a:lnTo>
                  <a:pt x="14084" y="50558"/>
                </a:lnTo>
                <a:lnTo>
                  <a:pt x="0" y="31699"/>
                </a:lnTo>
                <a:lnTo>
                  <a:pt x="711" y="28409"/>
                </a:lnTo>
                <a:lnTo>
                  <a:pt x="22961" y="6388"/>
                </a:lnTo>
                <a:lnTo>
                  <a:pt x="24256" y="6007"/>
                </a:lnTo>
                <a:lnTo>
                  <a:pt x="26441" y="5118"/>
                </a:lnTo>
                <a:lnTo>
                  <a:pt x="29032" y="4051"/>
                </a:lnTo>
                <a:lnTo>
                  <a:pt x="31838" y="2997"/>
                </a:lnTo>
                <a:lnTo>
                  <a:pt x="34683" y="2108"/>
                </a:lnTo>
              </a:path>
            </a:pathLst>
          </a:custGeom>
          <a:ln w="914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92" name="object 92"/>
          <p:cNvSpPr/>
          <p:nvPr/>
        </p:nvSpPr>
        <p:spPr>
          <a:xfrm>
            <a:off x="3183124" y="2852056"/>
            <a:ext cx="175937" cy="331806"/>
          </a:xfrm>
          <a:custGeom>
            <a:avLst/>
            <a:gdLst/>
            <a:ahLst/>
            <a:cxnLst/>
            <a:rect l="l" t="t" r="r" b="b"/>
            <a:pathLst>
              <a:path w="197929" h="376047">
                <a:moveTo>
                  <a:pt x="67754" y="370039"/>
                </a:moveTo>
                <a:lnTo>
                  <a:pt x="72351" y="366039"/>
                </a:lnTo>
                <a:lnTo>
                  <a:pt x="76860" y="361073"/>
                </a:lnTo>
                <a:lnTo>
                  <a:pt x="81445" y="355853"/>
                </a:lnTo>
                <a:lnTo>
                  <a:pt x="86271" y="351091"/>
                </a:lnTo>
                <a:lnTo>
                  <a:pt x="120523" y="333438"/>
                </a:lnTo>
                <a:lnTo>
                  <a:pt x="126161" y="331635"/>
                </a:lnTo>
                <a:lnTo>
                  <a:pt x="162852" y="310527"/>
                </a:lnTo>
                <a:lnTo>
                  <a:pt x="175958" y="288543"/>
                </a:lnTo>
                <a:lnTo>
                  <a:pt x="175412" y="283311"/>
                </a:lnTo>
                <a:lnTo>
                  <a:pt x="155956" y="248653"/>
                </a:lnTo>
                <a:lnTo>
                  <a:pt x="151498" y="243103"/>
                </a:lnTo>
                <a:lnTo>
                  <a:pt x="134264" y="207632"/>
                </a:lnTo>
                <a:lnTo>
                  <a:pt x="134594" y="202336"/>
                </a:lnTo>
                <a:lnTo>
                  <a:pt x="154241" y="168071"/>
                </a:lnTo>
                <a:lnTo>
                  <a:pt x="159524" y="162750"/>
                </a:lnTo>
                <a:lnTo>
                  <a:pt x="164591" y="157429"/>
                </a:lnTo>
                <a:lnTo>
                  <a:pt x="169202" y="152463"/>
                </a:lnTo>
                <a:lnTo>
                  <a:pt x="173469" y="147954"/>
                </a:lnTo>
                <a:lnTo>
                  <a:pt x="177533" y="143395"/>
                </a:lnTo>
                <a:lnTo>
                  <a:pt x="197027" y="108267"/>
                </a:lnTo>
                <a:lnTo>
                  <a:pt x="197929" y="102336"/>
                </a:lnTo>
                <a:lnTo>
                  <a:pt x="197751" y="96888"/>
                </a:lnTo>
                <a:lnTo>
                  <a:pt x="177152" y="83172"/>
                </a:lnTo>
                <a:lnTo>
                  <a:pt x="171894" y="81546"/>
                </a:lnTo>
                <a:lnTo>
                  <a:pt x="133972" y="74447"/>
                </a:lnTo>
                <a:lnTo>
                  <a:pt x="115582" y="73012"/>
                </a:lnTo>
                <a:lnTo>
                  <a:pt x="110312" y="72796"/>
                </a:lnTo>
                <a:lnTo>
                  <a:pt x="73113" y="56057"/>
                </a:lnTo>
                <a:lnTo>
                  <a:pt x="57035" y="31203"/>
                </a:lnTo>
                <a:lnTo>
                  <a:pt x="54203" y="26022"/>
                </a:lnTo>
                <a:lnTo>
                  <a:pt x="51219" y="20789"/>
                </a:lnTo>
                <a:lnTo>
                  <a:pt x="48336" y="15659"/>
                </a:lnTo>
                <a:lnTo>
                  <a:pt x="45389" y="10972"/>
                </a:lnTo>
                <a:lnTo>
                  <a:pt x="24053" y="0"/>
                </a:lnTo>
                <a:lnTo>
                  <a:pt x="18618" y="635"/>
                </a:lnTo>
                <a:lnTo>
                  <a:pt x="0" y="22110"/>
                </a:lnTo>
                <a:lnTo>
                  <a:pt x="1117" y="28308"/>
                </a:lnTo>
                <a:lnTo>
                  <a:pt x="25234" y="65328"/>
                </a:lnTo>
                <a:lnTo>
                  <a:pt x="29933" y="70675"/>
                </a:lnTo>
                <a:lnTo>
                  <a:pt x="33832" y="76098"/>
                </a:lnTo>
                <a:lnTo>
                  <a:pt x="37160" y="81305"/>
                </a:lnTo>
                <a:lnTo>
                  <a:pt x="40449" y="86131"/>
                </a:lnTo>
                <a:lnTo>
                  <a:pt x="72859" y="104622"/>
                </a:lnTo>
                <a:lnTo>
                  <a:pt x="78384" y="106451"/>
                </a:lnTo>
                <a:lnTo>
                  <a:pt x="110871" y="127482"/>
                </a:lnTo>
                <a:lnTo>
                  <a:pt x="120637" y="154559"/>
                </a:lnTo>
                <a:lnTo>
                  <a:pt x="120573" y="159092"/>
                </a:lnTo>
                <a:lnTo>
                  <a:pt x="98894" y="191681"/>
                </a:lnTo>
                <a:lnTo>
                  <a:pt x="87630" y="192684"/>
                </a:lnTo>
                <a:lnTo>
                  <a:pt x="81648" y="192404"/>
                </a:lnTo>
                <a:lnTo>
                  <a:pt x="76225" y="192455"/>
                </a:lnTo>
                <a:lnTo>
                  <a:pt x="71627" y="192659"/>
                </a:lnTo>
                <a:lnTo>
                  <a:pt x="67678" y="192798"/>
                </a:lnTo>
                <a:lnTo>
                  <a:pt x="64211" y="193344"/>
                </a:lnTo>
                <a:lnTo>
                  <a:pt x="53543" y="208025"/>
                </a:lnTo>
                <a:lnTo>
                  <a:pt x="54000" y="212610"/>
                </a:lnTo>
                <a:lnTo>
                  <a:pt x="67652" y="241134"/>
                </a:lnTo>
                <a:lnTo>
                  <a:pt x="70459" y="245681"/>
                </a:lnTo>
                <a:lnTo>
                  <a:pt x="73367" y="250304"/>
                </a:lnTo>
                <a:lnTo>
                  <a:pt x="76314" y="254787"/>
                </a:lnTo>
                <a:lnTo>
                  <a:pt x="78930" y="259257"/>
                </a:lnTo>
                <a:lnTo>
                  <a:pt x="80860" y="263855"/>
                </a:lnTo>
                <a:lnTo>
                  <a:pt x="81991" y="268325"/>
                </a:lnTo>
                <a:lnTo>
                  <a:pt x="82486" y="272541"/>
                </a:lnTo>
                <a:lnTo>
                  <a:pt x="82346" y="276834"/>
                </a:lnTo>
                <a:lnTo>
                  <a:pt x="62369" y="312940"/>
                </a:lnTo>
                <a:lnTo>
                  <a:pt x="58674" y="316547"/>
                </a:lnTo>
                <a:lnTo>
                  <a:pt x="55422" y="320230"/>
                </a:lnTo>
                <a:lnTo>
                  <a:pt x="52514" y="323723"/>
                </a:lnTo>
                <a:lnTo>
                  <a:pt x="49618" y="327253"/>
                </a:lnTo>
                <a:lnTo>
                  <a:pt x="46418" y="331088"/>
                </a:lnTo>
                <a:lnTo>
                  <a:pt x="42773" y="335140"/>
                </a:lnTo>
                <a:lnTo>
                  <a:pt x="39001" y="339191"/>
                </a:lnTo>
                <a:lnTo>
                  <a:pt x="35407" y="343293"/>
                </a:lnTo>
                <a:lnTo>
                  <a:pt x="25806" y="363016"/>
                </a:lnTo>
                <a:lnTo>
                  <a:pt x="26809" y="366115"/>
                </a:lnTo>
                <a:lnTo>
                  <a:pt x="46291" y="376047"/>
                </a:lnTo>
                <a:lnTo>
                  <a:pt x="50558" y="376008"/>
                </a:lnTo>
                <a:lnTo>
                  <a:pt x="54787" y="375475"/>
                </a:lnTo>
                <a:lnTo>
                  <a:pt x="58966" y="374472"/>
                </a:lnTo>
                <a:lnTo>
                  <a:pt x="63233" y="372744"/>
                </a:lnTo>
                <a:lnTo>
                  <a:pt x="67754" y="370039"/>
                </a:lnTo>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93" name="object 93"/>
          <p:cNvSpPr/>
          <p:nvPr/>
        </p:nvSpPr>
        <p:spPr>
          <a:xfrm>
            <a:off x="3699120" y="2963022"/>
            <a:ext cx="54220" cy="30211"/>
          </a:xfrm>
          <a:custGeom>
            <a:avLst/>
            <a:gdLst/>
            <a:ahLst/>
            <a:cxnLst/>
            <a:rect l="l" t="t" r="r" b="b"/>
            <a:pathLst>
              <a:path w="60998" h="34239">
                <a:moveTo>
                  <a:pt x="11201" y="34124"/>
                </a:moveTo>
                <a:lnTo>
                  <a:pt x="0" y="22517"/>
                </a:lnTo>
                <a:lnTo>
                  <a:pt x="787" y="17945"/>
                </a:lnTo>
                <a:lnTo>
                  <a:pt x="38823" y="355"/>
                </a:lnTo>
                <a:lnTo>
                  <a:pt x="47536" y="0"/>
                </a:lnTo>
                <a:lnTo>
                  <a:pt x="50838" y="101"/>
                </a:lnTo>
                <a:lnTo>
                  <a:pt x="60998" y="8966"/>
                </a:lnTo>
                <a:lnTo>
                  <a:pt x="60185" y="12420"/>
                </a:lnTo>
                <a:lnTo>
                  <a:pt x="26276" y="32880"/>
                </a:lnTo>
                <a:lnTo>
                  <a:pt x="23190" y="33096"/>
                </a:lnTo>
                <a:lnTo>
                  <a:pt x="20040" y="33515"/>
                </a:lnTo>
                <a:lnTo>
                  <a:pt x="17030" y="33972"/>
                </a:lnTo>
                <a:lnTo>
                  <a:pt x="14109" y="34239"/>
                </a:lnTo>
                <a:lnTo>
                  <a:pt x="11201" y="34124"/>
                </a:lnTo>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94" name="object 94"/>
          <p:cNvSpPr/>
          <p:nvPr/>
        </p:nvSpPr>
        <p:spPr>
          <a:xfrm>
            <a:off x="3531991" y="2991488"/>
            <a:ext cx="87195" cy="66428"/>
          </a:xfrm>
          <a:custGeom>
            <a:avLst/>
            <a:gdLst/>
            <a:ahLst/>
            <a:cxnLst/>
            <a:rect l="l" t="t" r="r" b="b"/>
            <a:pathLst>
              <a:path w="98094" h="75285">
                <a:moveTo>
                  <a:pt x="53822" y="0"/>
                </a:moveTo>
                <a:lnTo>
                  <a:pt x="20447" y="24396"/>
                </a:lnTo>
                <a:lnTo>
                  <a:pt x="11569" y="37642"/>
                </a:lnTo>
                <a:lnTo>
                  <a:pt x="9702" y="40487"/>
                </a:lnTo>
                <a:lnTo>
                  <a:pt x="8051" y="42964"/>
                </a:lnTo>
                <a:lnTo>
                  <a:pt x="6540" y="45516"/>
                </a:lnTo>
                <a:lnTo>
                  <a:pt x="5054" y="48539"/>
                </a:lnTo>
                <a:lnTo>
                  <a:pt x="3238" y="52184"/>
                </a:lnTo>
                <a:lnTo>
                  <a:pt x="1308" y="56108"/>
                </a:lnTo>
                <a:lnTo>
                  <a:pt x="0" y="60007"/>
                </a:lnTo>
                <a:lnTo>
                  <a:pt x="88" y="63601"/>
                </a:lnTo>
                <a:lnTo>
                  <a:pt x="23342" y="75285"/>
                </a:lnTo>
                <a:lnTo>
                  <a:pt x="29222" y="75057"/>
                </a:lnTo>
                <a:lnTo>
                  <a:pt x="68986" y="63652"/>
                </a:lnTo>
                <a:lnTo>
                  <a:pt x="96621" y="34340"/>
                </a:lnTo>
                <a:lnTo>
                  <a:pt x="98094" y="28575"/>
                </a:lnTo>
                <a:lnTo>
                  <a:pt x="96964" y="25971"/>
                </a:lnTo>
                <a:lnTo>
                  <a:pt x="84315" y="17208"/>
                </a:lnTo>
                <a:lnTo>
                  <a:pt x="81838" y="16052"/>
                </a:lnTo>
                <a:lnTo>
                  <a:pt x="79349" y="14287"/>
                </a:lnTo>
                <a:lnTo>
                  <a:pt x="76923" y="11506"/>
                </a:lnTo>
                <a:lnTo>
                  <a:pt x="74637" y="8140"/>
                </a:lnTo>
                <a:lnTo>
                  <a:pt x="72415" y="4927"/>
                </a:lnTo>
                <a:lnTo>
                  <a:pt x="70231" y="2603"/>
                </a:lnTo>
                <a:lnTo>
                  <a:pt x="68224" y="1625"/>
                </a:lnTo>
                <a:lnTo>
                  <a:pt x="66433" y="1562"/>
                </a:lnTo>
                <a:lnTo>
                  <a:pt x="64655" y="1828"/>
                </a:lnTo>
                <a:lnTo>
                  <a:pt x="62674" y="1816"/>
                </a:lnTo>
                <a:lnTo>
                  <a:pt x="60578" y="1295"/>
                </a:lnTo>
                <a:lnTo>
                  <a:pt x="58483" y="622"/>
                </a:lnTo>
                <a:lnTo>
                  <a:pt x="56286" y="88"/>
                </a:lnTo>
                <a:lnTo>
                  <a:pt x="53822" y="0"/>
                </a:lnTo>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95" name="object 95"/>
          <p:cNvSpPr/>
          <p:nvPr/>
        </p:nvSpPr>
        <p:spPr>
          <a:xfrm>
            <a:off x="3756338" y="3095100"/>
            <a:ext cx="54197" cy="39859"/>
          </a:xfrm>
          <a:custGeom>
            <a:avLst/>
            <a:gdLst/>
            <a:ahLst/>
            <a:cxnLst/>
            <a:rect l="l" t="t" r="r" b="b"/>
            <a:pathLst>
              <a:path w="60972" h="45173">
                <a:moveTo>
                  <a:pt x="4597" y="19469"/>
                </a:moveTo>
                <a:lnTo>
                  <a:pt x="2844" y="22860"/>
                </a:lnTo>
                <a:lnTo>
                  <a:pt x="1104" y="26974"/>
                </a:lnTo>
                <a:lnTo>
                  <a:pt x="0" y="31242"/>
                </a:lnTo>
                <a:lnTo>
                  <a:pt x="152" y="35039"/>
                </a:lnTo>
                <a:lnTo>
                  <a:pt x="1574" y="38493"/>
                </a:lnTo>
                <a:lnTo>
                  <a:pt x="3937" y="41719"/>
                </a:lnTo>
                <a:lnTo>
                  <a:pt x="7404" y="44145"/>
                </a:lnTo>
                <a:lnTo>
                  <a:pt x="12128" y="45173"/>
                </a:lnTo>
                <a:lnTo>
                  <a:pt x="18592" y="44475"/>
                </a:lnTo>
                <a:lnTo>
                  <a:pt x="55676" y="23342"/>
                </a:lnTo>
                <a:lnTo>
                  <a:pt x="60972" y="10706"/>
                </a:lnTo>
                <a:lnTo>
                  <a:pt x="60553" y="7086"/>
                </a:lnTo>
                <a:lnTo>
                  <a:pt x="43180" y="0"/>
                </a:lnTo>
                <a:lnTo>
                  <a:pt x="38582" y="254"/>
                </a:lnTo>
                <a:lnTo>
                  <a:pt x="14668" y="11176"/>
                </a:lnTo>
                <a:lnTo>
                  <a:pt x="11899" y="13487"/>
                </a:lnTo>
                <a:lnTo>
                  <a:pt x="9537" y="15049"/>
                </a:lnTo>
                <a:lnTo>
                  <a:pt x="7683" y="16090"/>
                </a:lnTo>
                <a:lnTo>
                  <a:pt x="6108" y="17322"/>
                </a:lnTo>
                <a:lnTo>
                  <a:pt x="4597" y="19469"/>
                </a:lnTo>
              </a:path>
            </a:pathLst>
          </a:custGeom>
          <a:ln w="914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96" name="object 96"/>
          <p:cNvSpPr/>
          <p:nvPr/>
        </p:nvSpPr>
        <p:spPr>
          <a:xfrm>
            <a:off x="2165990" y="2216819"/>
            <a:ext cx="47176" cy="29045"/>
          </a:xfrm>
          <a:custGeom>
            <a:avLst/>
            <a:gdLst/>
            <a:ahLst/>
            <a:cxnLst/>
            <a:rect l="l" t="t" r="r" b="b"/>
            <a:pathLst>
              <a:path w="53073" h="32918">
                <a:moveTo>
                  <a:pt x="4419" y="30835"/>
                </a:moveTo>
                <a:lnTo>
                  <a:pt x="2019" y="29463"/>
                </a:lnTo>
                <a:lnTo>
                  <a:pt x="622" y="27774"/>
                </a:lnTo>
                <a:lnTo>
                  <a:pt x="12" y="25869"/>
                </a:lnTo>
                <a:lnTo>
                  <a:pt x="0" y="23825"/>
                </a:lnTo>
                <a:lnTo>
                  <a:pt x="507" y="21729"/>
                </a:lnTo>
                <a:lnTo>
                  <a:pt x="33197" y="1219"/>
                </a:lnTo>
                <a:lnTo>
                  <a:pt x="44043" y="0"/>
                </a:lnTo>
                <a:lnTo>
                  <a:pt x="47256" y="495"/>
                </a:lnTo>
                <a:lnTo>
                  <a:pt x="49783" y="1777"/>
                </a:lnTo>
                <a:lnTo>
                  <a:pt x="51574" y="4063"/>
                </a:lnTo>
                <a:lnTo>
                  <a:pt x="52692" y="7112"/>
                </a:lnTo>
                <a:lnTo>
                  <a:pt x="53073" y="10490"/>
                </a:lnTo>
                <a:lnTo>
                  <a:pt x="52641" y="13715"/>
                </a:lnTo>
                <a:lnTo>
                  <a:pt x="22669" y="32918"/>
                </a:lnTo>
                <a:lnTo>
                  <a:pt x="18313" y="32842"/>
                </a:lnTo>
                <a:lnTo>
                  <a:pt x="13207" y="32499"/>
                </a:lnTo>
                <a:lnTo>
                  <a:pt x="8267" y="31838"/>
                </a:lnTo>
                <a:lnTo>
                  <a:pt x="4419" y="30835"/>
                </a:lnTo>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97" name="object 97"/>
          <p:cNvSpPr/>
          <p:nvPr/>
        </p:nvSpPr>
        <p:spPr>
          <a:xfrm>
            <a:off x="1913581" y="2079054"/>
            <a:ext cx="174808" cy="87080"/>
          </a:xfrm>
          <a:custGeom>
            <a:avLst/>
            <a:gdLst/>
            <a:ahLst/>
            <a:cxnLst/>
            <a:rect l="l" t="t" r="r" b="b"/>
            <a:pathLst>
              <a:path w="196659" h="98691">
                <a:moveTo>
                  <a:pt x="14046" y="88493"/>
                </a:moveTo>
                <a:lnTo>
                  <a:pt x="0" y="59372"/>
                </a:lnTo>
                <a:lnTo>
                  <a:pt x="266" y="56299"/>
                </a:lnTo>
                <a:lnTo>
                  <a:pt x="7594" y="48323"/>
                </a:lnTo>
                <a:lnTo>
                  <a:pt x="10744" y="48513"/>
                </a:lnTo>
                <a:lnTo>
                  <a:pt x="43154" y="59512"/>
                </a:lnTo>
                <a:lnTo>
                  <a:pt x="46443" y="60998"/>
                </a:lnTo>
                <a:lnTo>
                  <a:pt x="65405" y="65138"/>
                </a:lnTo>
                <a:lnTo>
                  <a:pt x="69621" y="64871"/>
                </a:lnTo>
                <a:lnTo>
                  <a:pt x="73837" y="64185"/>
                </a:lnTo>
                <a:lnTo>
                  <a:pt x="78066" y="63195"/>
                </a:lnTo>
                <a:lnTo>
                  <a:pt x="82346" y="62026"/>
                </a:lnTo>
                <a:lnTo>
                  <a:pt x="86639" y="60947"/>
                </a:lnTo>
                <a:lnTo>
                  <a:pt x="104876" y="42976"/>
                </a:lnTo>
                <a:lnTo>
                  <a:pt x="107111" y="38671"/>
                </a:lnTo>
                <a:lnTo>
                  <a:pt x="109778" y="35064"/>
                </a:lnTo>
                <a:lnTo>
                  <a:pt x="112522" y="31902"/>
                </a:lnTo>
                <a:lnTo>
                  <a:pt x="115303" y="28943"/>
                </a:lnTo>
                <a:lnTo>
                  <a:pt x="118071" y="25958"/>
                </a:lnTo>
                <a:lnTo>
                  <a:pt x="120573" y="22961"/>
                </a:lnTo>
                <a:lnTo>
                  <a:pt x="122834" y="20154"/>
                </a:lnTo>
                <a:lnTo>
                  <a:pt x="125196" y="17538"/>
                </a:lnTo>
                <a:lnTo>
                  <a:pt x="159791" y="2857"/>
                </a:lnTo>
                <a:lnTo>
                  <a:pt x="163753" y="1841"/>
                </a:lnTo>
                <a:lnTo>
                  <a:pt x="167309" y="901"/>
                </a:lnTo>
                <a:lnTo>
                  <a:pt x="170751" y="228"/>
                </a:lnTo>
                <a:lnTo>
                  <a:pt x="174383" y="0"/>
                </a:lnTo>
                <a:lnTo>
                  <a:pt x="178282" y="241"/>
                </a:lnTo>
                <a:lnTo>
                  <a:pt x="196659" y="21183"/>
                </a:lnTo>
                <a:lnTo>
                  <a:pt x="196215" y="25552"/>
                </a:lnTo>
                <a:lnTo>
                  <a:pt x="172085" y="57518"/>
                </a:lnTo>
                <a:lnTo>
                  <a:pt x="141782" y="64770"/>
                </a:lnTo>
                <a:lnTo>
                  <a:pt x="138087" y="64579"/>
                </a:lnTo>
                <a:lnTo>
                  <a:pt x="134404" y="64554"/>
                </a:lnTo>
                <a:lnTo>
                  <a:pt x="104863" y="79895"/>
                </a:lnTo>
                <a:lnTo>
                  <a:pt x="101612" y="82029"/>
                </a:lnTo>
                <a:lnTo>
                  <a:pt x="72415" y="93179"/>
                </a:lnTo>
                <a:lnTo>
                  <a:pt x="68224" y="94246"/>
                </a:lnTo>
                <a:lnTo>
                  <a:pt x="64325" y="95199"/>
                </a:lnTo>
                <a:lnTo>
                  <a:pt x="60553" y="96062"/>
                </a:lnTo>
                <a:lnTo>
                  <a:pt x="56781" y="96812"/>
                </a:lnTo>
                <a:lnTo>
                  <a:pt x="53136" y="97574"/>
                </a:lnTo>
                <a:lnTo>
                  <a:pt x="49784" y="98272"/>
                </a:lnTo>
                <a:lnTo>
                  <a:pt x="46532" y="98691"/>
                </a:lnTo>
                <a:lnTo>
                  <a:pt x="43230" y="98628"/>
                </a:lnTo>
                <a:lnTo>
                  <a:pt x="39916" y="97866"/>
                </a:lnTo>
                <a:lnTo>
                  <a:pt x="36741" y="96596"/>
                </a:lnTo>
                <a:lnTo>
                  <a:pt x="33756" y="95173"/>
                </a:lnTo>
                <a:lnTo>
                  <a:pt x="30987" y="93954"/>
                </a:lnTo>
                <a:lnTo>
                  <a:pt x="18440" y="90157"/>
                </a:lnTo>
                <a:lnTo>
                  <a:pt x="16230" y="89573"/>
                </a:lnTo>
                <a:lnTo>
                  <a:pt x="14046" y="88493"/>
                </a:lnTo>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98" name="object 98"/>
          <p:cNvSpPr/>
          <p:nvPr/>
        </p:nvSpPr>
        <p:spPr>
          <a:xfrm>
            <a:off x="3743169" y="1325387"/>
            <a:ext cx="72440" cy="83831"/>
          </a:xfrm>
          <a:custGeom>
            <a:avLst/>
            <a:gdLst/>
            <a:ahLst/>
            <a:cxnLst/>
            <a:rect l="l" t="t" r="r" b="b"/>
            <a:pathLst>
              <a:path w="81495" h="95008">
                <a:moveTo>
                  <a:pt x="47739" y="5968"/>
                </a:moveTo>
                <a:lnTo>
                  <a:pt x="16179" y="32435"/>
                </a:lnTo>
                <a:lnTo>
                  <a:pt x="2616" y="59689"/>
                </a:lnTo>
                <a:lnTo>
                  <a:pt x="1663" y="62966"/>
                </a:lnTo>
                <a:lnTo>
                  <a:pt x="774" y="66014"/>
                </a:lnTo>
                <a:lnTo>
                  <a:pt x="152" y="69151"/>
                </a:lnTo>
                <a:lnTo>
                  <a:pt x="0" y="72669"/>
                </a:lnTo>
                <a:lnTo>
                  <a:pt x="190" y="76784"/>
                </a:lnTo>
                <a:lnTo>
                  <a:pt x="18478" y="95008"/>
                </a:lnTo>
                <a:lnTo>
                  <a:pt x="22936" y="94437"/>
                </a:lnTo>
                <a:lnTo>
                  <a:pt x="58166" y="75945"/>
                </a:lnTo>
                <a:lnTo>
                  <a:pt x="62039" y="70421"/>
                </a:lnTo>
                <a:lnTo>
                  <a:pt x="64363" y="66979"/>
                </a:lnTo>
                <a:lnTo>
                  <a:pt x="67449" y="62966"/>
                </a:lnTo>
                <a:lnTo>
                  <a:pt x="70789" y="58648"/>
                </a:lnTo>
                <a:lnTo>
                  <a:pt x="73990" y="54140"/>
                </a:lnTo>
                <a:lnTo>
                  <a:pt x="81495" y="27774"/>
                </a:lnTo>
                <a:lnTo>
                  <a:pt x="81229" y="23088"/>
                </a:lnTo>
                <a:lnTo>
                  <a:pt x="59207" y="0"/>
                </a:lnTo>
                <a:lnTo>
                  <a:pt x="56299" y="673"/>
                </a:lnTo>
                <a:lnTo>
                  <a:pt x="53682" y="2006"/>
                </a:lnTo>
                <a:lnTo>
                  <a:pt x="50952" y="3822"/>
                </a:lnTo>
                <a:lnTo>
                  <a:pt x="47739" y="5968"/>
                </a:lnTo>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99" name="object 99"/>
          <p:cNvSpPr/>
          <p:nvPr/>
        </p:nvSpPr>
        <p:spPr>
          <a:xfrm>
            <a:off x="4118894" y="3780116"/>
            <a:ext cx="258831" cy="123309"/>
          </a:xfrm>
          <a:custGeom>
            <a:avLst/>
            <a:gdLst/>
            <a:ahLst/>
            <a:cxnLst/>
            <a:rect l="l" t="t" r="r" b="b"/>
            <a:pathLst>
              <a:path w="291185" h="139750">
                <a:moveTo>
                  <a:pt x="112369" y="49428"/>
                </a:moveTo>
                <a:lnTo>
                  <a:pt x="107353" y="49060"/>
                </a:lnTo>
                <a:lnTo>
                  <a:pt x="102082" y="48526"/>
                </a:lnTo>
                <a:lnTo>
                  <a:pt x="96405" y="48183"/>
                </a:lnTo>
                <a:lnTo>
                  <a:pt x="56197" y="56819"/>
                </a:lnTo>
                <a:lnTo>
                  <a:pt x="43814" y="64287"/>
                </a:lnTo>
                <a:lnTo>
                  <a:pt x="37820" y="68097"/>
                </a:lnTo>
                <a:lnTo>
                  <a:pt x="6438" y="92062"/>
                </a:lnTo>
                <a:lnTo>
                  <a:pt x="0" y="109893"/>
                </a:lnTo>
                <a:lnTo>
                  <a:pt x="304" y="114452"/>
                </a:lnTo>
                <a:lnTo>
                  <a:pt x="24739" y="139750"/>
                </a:lnTo>
                <a:lnTo>
                  <a:pt x="31813" y="139077"/>
                </a:lnTo>
                <a:lnTo>
                  <a:pt x="69062" y="121386"/>
                </a:lnTo>
                <a:lnTo>
                  <a:pt x="91097" y="102806"/>
                </a:lnTo>
                <a:lnTo>
                  <a:pt x="95338" y="98805"/>
                </a:lnTo>
                <a:lnTo>
                  <a:pt x="125463" y="87287"/>
                </a:lnTo>
                <a:lnTo>
                  <a:pt x="129235" y="87744"/>
                </a:lnTo>
                <a:lnTo>
                  <a:pt x="133705" y="89420"/>
                </a:lnTo>
                <a:lnTo>
                  <a:pt x="138887" y="92836"/>
                </a:lnTo>
                <a:lnTo>
                  <a:pt x="144360" y="97574"/>
                </a:lnTo>
                <a:lnTo>
                  <a:pt x="150101" y="102577"/>
                </a:lnTo>
                <a:lnTo>
                  <a:pt x="156108" y="106819"/>
                </a:lnTo>
                <a:lnTo>
                  <a:pt x="187604" y="116179"/>
                </a:lnTo>
                <a:lnTo>
                  <a:pt x="195097" y="115188"/>
                </a:lnTo>
                <a:lnTo>
                  <a:pt x="231051" y="102006"/>
                </a:lnTo>
                <a:lnTo>
                  <a:pt x="264274" y="79070"/>
                </a:lnTo>
                <a:lnTo>
                  <a:pt x="279145" y="58305"/>
                </a:lnTo>
                <a:lnTo>
                  <a:pt x="282600" y="52425"/>
                </a:lnTo>
                <a:lnTo>
                  <a:pt x="285864" y="46507"/>
                </a:lnTo>
                <a:lnTo>
                  <a:pt x="288582" y="40576"/>
                </a:lnTo>
                <a:lnTo>
                  <a:pt x="290360" y="34683"/>
                </a:lnTo>
                <a:lnTo>
                  <a:pt x="291185" y="28905"/>
                </a:lnTo>
                <a:lnTo>
                  <a:pt x="291172" y="23393"/>
                </a:lnTo>
                <a:lnTo>
                  <a:pt x="259143" y="0"/>
                </a:lnTo>
                <a:lnTo>
                  <a:pt x="252349" y="12"/>
                </a:lnTo>
                <a:lnTo>
                  <a:pt x="213779" y="2197"/>
                </a:lnTo>
                <a:lnTo>
                  <a:pt x="174447" y="15913"/>
                </a:lnTo>
                <a:lnTo>
                  <a:pt x="155498" y="33629"/>
                </a:lnTo>
                <a:lnTo>
                  <a:pt x="152514" y="36969"/>
                </a:lnTo>
                <a:lnTo>
                  <a:pt x="124167" y="49872"/>
                </a:lnTo>
                <a:lnTo>
                  <a:pt x="120650" y="49809"/>
                </a:lnTo>
                <a:lnTo>
                  <a:pt x="116839" y="49631"/>
                </a:lnTo>
                <a:lnTo>
                  <a:pt x="112369" y="49428"/>
                </a:lnTo>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00" name="object 100"/>
          <p:cNvSpPr/>
          <p:nvPr/>
        </p:nvSpPr>
        <p:spPr>
          <a:xfrm>
            <a:off x="4339260" y="4131205"/>
            <a:ext cx="71910" cy="36878"/>
          </a:xfrm>
          <a:custGeom>
            <a:avLst/>
            <a:gdLst/>
            <a:ahLst/>
            <a:cxnLst/>
            <a:rect l="l" t="t" r="r" b="b"/>
            <a:pathLst>
              <a:path w="80899" h="41795">
                <a:moveTo>
                  <a:pt x="58864" y="12"/>
                </a:moveTo>
                <a:lnTo>
                  <a:pt x="80899" y="13385"/>
                </a:lnTo>
                <a:lnTo>
                  <a:pt x="79959" y="17145"/>
                </a:lnTo>
                <a:lnTo>
                  <a:pt x="46443" y="37020"/>
                </a:lnTo>
                <a:lnTo>
                  <a:pt x="17919" y="41795"/>
                </a:lnTo>
                <a:lnTo>
                  <a:pt x="12750" y="41656"/>
                </a:lnTo>
                <a:lnTo>
                  <a:pt x="7962" y="41198"/>
                </a:lnTo>
                <a:lnTo>
                  <a:pt x="3987" y="40005"/>
                </a:lnTo>
                <a:lnTo>
                  <a:pt x="1244" y="37642"/>
                </a:lnTo>
                <a:lnTo>
                  <a:pt x="0" y="33489"/>
                </a:lnTo>
                <a:lnTo>
                  <a:pt x="63" y="28054"/>
                </a:lnTo>
                <a:lnTo>
                  <a:pt x="12001" y="13093"/>
                </a:lnTo>
                <a:lnTo>
                  <a:pt x="16116" y="11684"/>
                </a:lnTo>
                <a:lnTo>
                  <a:pt x="53251" y="444"/>
                </a:lnTo>
                <a:lnTo>
                  <a:pt x="58864" y="12"/>
                </a:lnTo>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01" name="object 101"/>
          <p:cNvSpPr/>
          <p:nvPr/>
        </p:nvSpPr>
        <p:spPr>
          <a:xfrm>
            <a:off x="4205823" y="3455360"/>
            <a:ext cx="67722" cy="48801"/>
          </a:xfrm>
          <a:custGeom>
            <a:avLst/>
            <a:gdLst/>
            <a:ahLst/>
            <a:cxnLst/>
            <a:rect l="l" t="t" r="r" b="b"/>
            <a:pathLst>
              <a:path w="76187" h="55308">
                <a:moveTo>
                  <a:pt x="75564" y="35318"/>
                </a:moveTo>
                <a:lnTo>
                  <a:pt x="51574" y="55308"/>
                </a:lnTo>
                <a:lnTo>
                  <a:pt x="45885" y="55206"/>
                </a:lnTo>
                <a:lnTo>
                  <a:pt x="39916" y="54432"/>
                </a:lnTo>
                <a:lnTo>
                  <a:pt x="33921" y="53238"/>
                </a:lnTo>
                <a:lnTo>
                  <a:pt x="28130" y="51917"/>
                </a:lnTo>
                <a:lnTo>
                  <a:pt x="22644" y="50673"/>
                </a:lnTo>
                <a:lnTo>
                  <a:pt x="0" y="31661"/>
                </a:lnTo>
                <a:lnTo>
                  <a:pt x="546" y="27025"/>
                </a:lnTo>
                <a:lnTo>
                  <a:pt x="34112" y="1079"/>
                </a:lnTo>
                <a:lnTo>
                  <a:pt x="43535" y="0"/>
                </a:lnTo>
                <a:lnTo>
                  <a:pt x="47777" y="660"/>
                </a:lnTo>
                <a:lnTo>
                  <a:pt x="75145" y="27825"/>
                </a:lnTo>
                <a:lnTo>
                  <a:pt x="75564" y="30124"/>
                </a:lnTo>
                <a:lnTo>
                  <a:pt x="75984" y="31648"/>
                </a:lnTo>
                <a:lnTo>
                  <a:pt x="76187" y="32524"/>
                </a:lnTo>
                <a:lnTo>
                  <a:pt x="76085" y="33489"/>
                </a:lnTo>
                <a:lnTo>
                  <a:pt x="75564" y="35318"/>
                </a:lnTo>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02" name="object 102"/>
          <p:cNvSpPr/>
          <p:nvPr/>
        </p:nvSpPr>
        <p:spPr>
          <a:xfrm>
            <a:off x="4129888" y="3683968"/>
            <a:ext cx="88539" cy="48656"/>
          </a:xfrm>
          <a:custGeom>
            <a:avLst/>
            <a:gdLst/>
            <a:ahLst/>
            <a:cxnLst/>
            <a:rect l="l" t="t" r="r" b="b"/>
            <a:pathLst>
              <a:path w="99606" h="55143">
                <a:moveTo>
                  <a:pt x="279" y="34264"/>
                </a:moveTo>
                <a:lnTo>
                  <a:pt x="0" y="30734"/>
                </a:lnTo>
                <a:lnTo>
                  <a:pt x="215" y="26644"/>
                </a:lnTo>
                <a:lnTo>
                  <a:pt x="1181" y="22402"/>
                </a:lnTo>
                <a:lnTo>
                  <a:pt x="33591" y="1790"/>
                </a:lnTo>
                <a:lnTo>
                  <a:pt x="47993" y="0"/>
                </a:lnTo>
                <a:lnTo>
                  <a:pt x="54063" y="508"/>
                </a:lnTo>
                <a:lnTo>
                  <a:pt x="91071" y="17437"/>
                </a:lnTo>
                <a:lnTo>
                  <a:pt x="99606" y="34162"/>
                </a:lnTo>
                <a:lnTo>
                  <a:pt x="99301" y="37147"/>
                </a:lnTo>
                <a:lnTo>
                  <a:pt x="75666" y="55143"/>
                </a:lnTo>
                <a:lnTo>
                  <a:pt x="72123" y="54965"/>
                </a:lnTo>
                <a:lnTo>
                  <a:pt x="68541" y="54533"/>
                </a:lnTo>
                <a:lnTo>
                  <a:pt x="65163" y="53759"/>
                </a:lnTo>
                <a:lnTo>
                  <a:pt x="61988" y="52666"/>
                </a:lnTo>
                <a:lnTo>
                  <a:pt x="58712" y="51473"/>
                </a:lnTo>
                <a:lnTo>
                  <a:pt x="54990" y="50368"/>
                </a:lnTo>
                <a:lnTo>
                  <a:pt x="33680" y="46736"/>
                </a:lnTo>
                <a:lnTo>
                  <a:pt x="29794" y="46761"/>
                </a:lnTo>
                <a:lnTo>
                  <a:pt x="26136" y="46837"/>
                </a:lnTo>
                <a:lnTo>
                  <a:pt x="22682" y="46723"/>
                </a:lnTo>
                <a:lnTo>
                  <a:pt x="6527" y="42049"/>
                </a:lnTo>
                <a:lnTo>
                  <a:pt x="4749" y="40627"/>
                </a:lnTo>
                <a:lnTo>
                  <a:pt x="2844" y="39001"/>
                </a:lnTo>
                <a:lnTo>
                  <a:pt x="1206" y="36957"/>
                </a:lnTo>
                <a:lnTo>
                  <a:pt x="279" y="34264"/>
                </a:lnTo>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03" name="object 103"/>
          <p:cNvSpPr/>
          <p:nvPr/>
        </p:nvSpPr>
        <p:spPr>
          <a:xfrm>
            <a:off x="4324400" y="2600797"/>
            <a:ext cx="96350" cy="283699"/>
          </a:xfrm>
          <a:custGeom>
            <a:avLst/>
            <a:gdLst/>
            <a:ahLst/>
            <a:cxnLst/>
            <a:rect l="l" t="t" r="r" b="b"/>
            <a:pathLst>
              <a:path w="108394" h="321525">
                <a:moveTo>
                  <a:pt x="47434" y="309067"/>
                </a:moveTo>
                <a:lnTo>
                  <a:pt x="66662" y="321525"/>
                </a:lnTo>
                <a:lnTo>
                  <a:pt x="70103" y="321271"/>
                </a:lnTo>
                <a:lnTo>
                  <a:pt x="93421" y="283908"/>
                </a:lnTo>
                <a:lnTo>
                  <a:pt x="94907" y="259486"/>
                </a:lnTo>
                <a:lnTo>
                  <a:pt x="94780" y="251561"/>
                </a:lnTo>
                <a:lnTo>
                  <a:pt x="94284" y="243941"/>
                </a:lnTo>
                <a:lnTo>
                  <a:pt x="93776" y="236562"/>
                </a:lnTo>
                <a:lnTo>
                  <a:pt x="93624" y="229374"/>
                </a:lnTo>
                <a:lnTo>
                  <a:pt x="101257" y="188391"/>
                </a:lnTo>
                <a:lnTo>
                  <a:pt x="103035" y="182905"/>
                </a:lnTo>
                <a:lnTo>
                  <a:pt x="104686" y="177749"/>
                </a:lnTo>
                <a:lnTo>
                  <a:pt x="106260" y="173050"/>
                </a:lnTo>
                <a:lnTo>
                  <a:pt x="107530" y="168224"/>
                </a:lnTo>
                <a:lnTo>
                  <a:pt x="108267" y="162648"/>
                </a:lnTo>
                <a:lnTo>
                  <a:pt x="108394" y="156273"/>
                </a:lnTo>
                <a:lnTo>
                  <a:pt x="108026" y="149567"/>
                </a:lnTo>
                <a:lnTo>
                  <a:pt x="99275" y="119545"/>
                </a:lnTo>
                <a:lnTo>
                  <a:pt x="97091" y="113576"/>
                </a:lnTo>
                <a:lnTo>
                  <a:pt x="91008" y="81191"/>
                </a:lnTo>
                <a:lnTo>
                  <a:pt x="91122" y="76288"/>
                </a:lnTo>
                <a:lnTo>
                  <a:pt x="91439" y="71475"/>
                </a:lnTo>
                <a:lnTo>
                  <a:pt x="91655" y="66065"/>
                </a:lnTo>
                <a:lnTo>
                  <a:pt x="91909" y="60109"/>
                </a:lnTo>
                <a:lnTo>
                  <a:pt x="92290" y="54076"/>
                </a:lnTo>
                <a:lnTo>
                  <a:pt x="92417" y="47942"/>
                </a:lnTo>
                <a:lnTo>
                  <a:pt x="78117" y="9715"/>
                </a:lnTo>
                <a:lnTo>
                  <a:pt x="50190" y="0"/>
                </a:lnTo>
                <a:lnTo>
                  <a:pt x="44538" y="101"/>
                </a:lnTo>
                <a:lnTo>
                  <a:pt x="24930" y="36664"/>
                </a:lnTo>
                <a:lnTo>
                  <a:pt x="24231" y="50253"/>
                </a:lnTo>
                <a:lnTo>
                  <a:pt x="24434" y="56959"/>
                </a:lnTo>
                <a:lnTo>
                  <a:pt x="25184" y="63246"/>
                </a:lnTo>
                <a:lnTo>
                  <a:pt x="26403" y="69100"/>
                </a:lnTo>
                <a:lnTo>
                  <a:pt x="27736" y="74726"/>
                </a:lnTo>
                <a:lnTo>
                  <a:pt x="28841" y="80327"/>
                </a:lnTo>
                <a:lnTo>
                  <a:pt x="29717" y="85623"/>
                </a:lnTo>
                <a:lnTo>
                  <a:pt x="30492" y="90449"/>
                </a:lnTo>
                <a:lnTo>
                  <a:pt x="31013" y="95135"/>
                </a:lnTo>
                <a:lnTo>
                  <a:pt x="31178" y="100063"/>
                </a:lnTo>
                <a:lnTo>
                  <a:pt x="31013" y="105079"/>
                </a:lnTo>
                <a:lnTo>
                  <a:pt x="20421" y="133070"/>
                </a:lnTo>
                <a:lnTo>
                  <a:pt x="17602" y="137185"/>
                </a:lnTo>
                <a:lnTo>
                  <a:pt x="15024" y="140766"/>
                </a:lnTo>
                <a:lnTo>
                  <a:pt x="12573" y="143789"/>
                </a:lnTo>
                <a:lnTo>
                  <a:pt x="10299" y="146761"/>
                </a:lnTo>
                <a:lnTo>
                  <a:pt x="2463" y="166001"/>
                </a:lnTo>
                <a:lnTo>
                  <a:pt x="1371" y="169837"/>
                </a:lnTo>
                <a:lnTo>
                  <a:pt x="393" y="173443"/>
                </a:lnTo>
                <a:lnTo>
                  <a:pt x="0" y="177088"/>
                </a:lnTo>
                <a:lnTo>
                  <a:pt x="622" y="181051"/>
                </a:lnTo>
                <a:lnTo>
                  <a:pt x="21742" y="207416"/>
                </a:lnTo>
                <a:lnTo>
                  <a:pt x="26695" y="212128"/>
                </a:lnTo>
                <a:lnTo>
                  <a:pt x="43954" y="250571"/>
                </a:lnTo>
                <a:lnTo>
                  <a:pt x="44081" y="263118"/>
                </a:lnTo>
                <a:lnTo>
                  <a:pt x="44056" y="269201"/>
                </a:lnTo>
                <a:lnTo>
                  <a:pt x="43814" y="275031"/>
                </a:lnTo>
                <a:lnTo>
                  <a:pt x="43573" y="280466"/>
                </a:lnTo>
                <a:lnTo>
                  <a:pt x="43548" y="285445"/>
                </a:lnTo>
                <a:lnTo>
                  <a:pt x="43827" y="289610"/>
                </a:lnTo>
                <a:lnTo>
                  <a:pt x="44284" y="292988"/>
                </a:lnTo>
                <a:lnTo>
                  <a:pt x="45364" y="298945"/>
                </a:lnTo>
                <a:lnTo>
                  <a:pt x="45681" y="301802"/>
                </a:lnTo>
                <a:lnTo>
                  <a:pt x="45872" y="304317"/>
                </a:lnTo>
                <a:lnTo>
                  <a:pt x="46329" y="306666"/>
                </a:lnTo>
                <a:lnTo>
                  <a:pt x="47434" y="309067"/>
                </a:lnTo>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04" name="object 104"/>
          <p:cNvSpPr/>
          <p:nvPr/>
        </p:nvSpPr>
        <p:spPr>
          <a:xfrm>
            <a:off x="3928223" y="2839801"/>
            <a:ext cx="341319" cy="152837"/>
          </a:xfrm>
          <a:custGeom>
            <a:avLst/>
            <a:gdLst/>
            <a:ahLst/>
            <a:cxnLst/>
            <a:rect l="l" t="t" r="r" b="b"/>
            <a:pathLst>
              <a:path w="383984" h="173215">
                <a:moveTo>
                  <a:pt x="31788" y="171526"/>
                </a:moveTo>
                <a:lnTo>
                  <a:pt x="12357" y="173215"/>
                </a:lnTo>
                <a:lnTo>
                  <a:pt x="9245" y="172923"/>
                </a:lnTo>
                <a:lnTo>
                  <a:pt x="0" y="163461"/>
                </a:lnTo>
                <a:lnTo>
                  <a:pt x="711" y="160108"/>
                </a:lnTo>
                <a:lnTo>
                  <a:pt x="20256" y="140652"/>
                </a:lnTo>
                <a:lnTo>
                  <a:pt x="24777" y="138023"/>
                </a:lnTo>
                <a:lnTo>
                  <a:pt x="28905" y="135305"/>
                </a:lnTo>
                <a:lnTo>
                  <a:pt x="32766" y="132676"/>
                </a:lnTo>
                <a:lnTo>
                  <a:pt x="36804" y="130200"/>
                </a:lnTo>
                <a:lnTo>
                  <a:pt x="77927" y="120459"/>
                </a:lnTo>
                <a:lnTo>
                  <a:pt x="82905" y="120395"/>
                </a:lnTo>
                <a:lnTo>
                  <a:pt x="88315" y="120459"/>
                </a:lnTo>
                <a:lnTo>
                  <a:pt x="93776" y="120738"/>
                </a:lnTo>
                <a:lnTo>
                  <a:pt x="99288" y="120776"/>
                </a:lnTo>
                <a:lnTo>
                  <a:pt x="104800" y="120141"/>
                </a:lnTo>
                <a:lnTo>
                  <a:pt x="109994" y="118668"/>
                </a:lnTo>
                <a:lnTo>
                  <a:pt x="114820" y="116649"/>
                </a:lnTo>
                <a:lnTo>
                  <a:pt x="119646" y="114300"/>
                </a:lnTo>
                <a:lnTo>
                  <a:pt x="124866" y="111836"/>
                </a:lnTo>
                <a:lnTo>
                  <a:pt x="130403" y="109245"/>
                </a:lnTo>
                <a:lnTo>
                  <a:pt x="135953" y="106527"/>
                </a:lnTo>
                <a:lnTo>
                  <a:pt x="141490" y="103860"/>
                </a:lnTo>
                <a:lnTo>
                  <a:pt x="180390" y="91452"/>
                </a:lnTo>
                <a:lnTo>
                  <a:pt x="187236" y="89700"/>
                </a:lnTo>
                <a:lnTo>
                  <a:pt x="193687" y="87972"/>
                </a:lnTo>
                <a:lnTo>
                  <a:pt x="199326" y="86652"/>
                </a:lnTo>
                <a:lnTo>
                  <a:pt x="204279" y="85686"/>
                </a:lnTo>
                <a:lnTo>
                  <a:pt x="208953" y="84302"/>
                </a:lnTo>
                <a:lnTo>
                  <a:pt x="213753" y="81737"/>
                </a:lnTo>
                <a:lnTo>
                  <a:pt x="218351" y="77736"/>
                </a:lnTo>
                <a:lnTo>
                  <a:pt x="222529" y="72809"/>
                </a:lnTo>
                <a:lnTo>
                  <a:pt x="226809" y="67424"/>
                </a:lnTo>
                <a:lnTo>
                  <a:pt x="231749" y="62014"/>
                </a:lnTo>
                <a:lnTo>
                  <a:pt x="261810" y="37033"/>
                </a:lnTo>
                <a:lnTo>
                  <a:pt x="302158" y="22301"/>
                </a:lnTo>
                <a:lnTo>
                  <a:pt x="308660" y="21018"/>
                </a:lnTo>
                <a:lnTo>
                  <a:pt x="340601" y="9778"/>
                </a:lnTo>
                <a:lnTo>
                  <a:pt x="344830" y="7823"/>
                </a:lnTo>
                <a:lnTo>
                  <a:pt x="374599" y="0"/>
                </a:lnTo>
                <a:lnTo>
                  <a:pt x="378726" y="190"/>
                </a:lnTo>
                <a:lnTo>
                  <a:pt x="381888" y="1054"/>
                </a:lnTo>
                <a:lnTo>
                  <a:pt x="383755" y="2679"/>
                </a:lnTo>
                <a:lnTo>
                  <a:pt x="383984" y="5194"/>
                </a:lnTo>
                <a:lnTo>
                  <a:pt x="382155" y="8712"/>
                </a:lnTo>
                <a:lnTo>
                  <a:pt x="358394" y="32816"/>
                </a:lnTo>
                <a:lnTo>
                  <a:pt x="352767" y="37896"/>
                </a:lnTo>
                <a:lnTo>
                  <a:pt x="347472" y="43091"/>
                </a:lnTo>
                <a:lnTo>
                  <a:pt x="342925" y="48336"/>
                </a:lnTo>
                <a:lnTo>
                  <a:pt x="339001" y="53441"/>
                </a:lnTo>
                <a:lnTo>
                  <a:pt x="335191" y="58381"/>
                </a:lnTo>
                <a:lnTo>
                  <a:pt x="302399" y="82448"/>
                </a:lnTo>
                <a:lnTo>
                  <a:pt x="291668" y="85661"/>
                </a:lnTo>
                <a:lnTo>
                  <a:pt x="287134" y="87083"/>
                </a:lnTo>
                <a:lnTo>
                  <a:pt x="261848" y="91757"/>
                </a:lnTo>
                <a:lnTo>
                  <a:pt x="257263" y="92405"/>
                </a:lnTo>
                <a:lnTo>
                  <a:pt x="252844" y="93027"/>
                </a:lnTo>
                <a:lnTo>
                  <a:pt x="248691" y="93599"/>
                </a:lnTo>
                <a:lnTo>
                  <a:pt x="244449" y="94475"/>
                </a:lnTo>
                <a:lnTo>
                  <a:pt x="209296" y="116065"/>
                </a:lnTo>
                <a:lnTo>
                  <a:pt x="204177" y="120256"/>
                </a:lnTo>
                <a:lnTo>
                  <a:pt x="162585" y="132803"/>
                </a:lnTo>
                <a:lnTo>
                  <a:pt x="151688" y="134175"/>
                </a:lnTo>
                <a:lnTo>
                  <a:pt x="146875" y="134810"/>
                </a:lnTo>
                <a:lnTo>
                  <a:pt x="111264" y="137934"/>
                </a:lnTo>
                <a:lnTo>
                  <a:pt x="106273" y="137896"/>
                </a:lnTo>
                <a:lnTo>
                  <a:pt x="101320" y="138074"/>
                </a:lnTo>
                <a:lnTo>
                  <a:pt x="71424" y="153009"/>
                </a:lnTo>
                <a:lnTo>
                  <a:pt x="67563" y="156324"/>
                </a:lnTo>
                <a:lnTo>
                  <a:pt x="63588" y="159067"/>
                </a:lnTo>
                <a:lnTo>
                  <a:pt x="59613" y="160972"/>
                </a:lnTo>
                <a:lnTo>
                  <a:pt x="55778" y="162255"/>
                </a:lnTo>
                <a:lnTo>
                  <a:pt x="52070" y="163245"/>
                </a:lnTo>
                <a:lnTo>
                  <a:pt x="48475" y="164261"/>
                </a:lnTo>
                <a:lnTo>
                  <a:pt x="45008" y="165239"/>
                </a:lnTo>
                <a:lnTo>
                  <a:pt x="41795" y="166027"/>
                </a:lnTo>
                <a:lnTo>
                  <a:pt x="38925" y="166776"/>
                </a:lnTo>
                <a:lnTo>
                  <a:pt x="36487" y="167627"/>
                </a:lnTo>
                <a:lnTo>
                  <a:pt x="34950" y="168643"/>
                </a:lnTo>
                <a:lnTo>
                  <a:pt x="34188" y="169697"/>
                </a:lnTo>
                <a:lnTo>
                  <a:pt x="33400" y="170687"/>
                </a:lnTo>
                <a:lnTo>
                  <a:pt x="31788" y="171526"/>
                </a:lnTo>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05" name="object 105"/>
          <p:cNvSpPr/>
          <p:nvPr/>
        </p:nvSpPr>
        <p:spPr>
          <a:xfrm>
            <a:off x="4041636" y="2662170"/>
            <a:ext cx="238816" cy="132218"/>
          </a:xfrm>
          <a:custGeom>
            <a:avLst/>
            <a:gdLst/>
            <a:ahLst/>
            <a:cxnLst/>
            <a:rect l="l" t="t" r="r" b="b"/>
            <a:pathLst>
              <a:path w="268668" h="149847">
                <a:moveTo>
                  <a:pt x="8077" y="139966"/>
                </a:moveTo>
                <a:lnTo>
                  <a:pt x="0" y="127507"/>
                </a:lnTo>
                <a:lnTo>
                  <a:pt x="762" y="124967"/>
                </a:lnTo>
                <a:lnTo>
                  <a:pt x="37414" y="109029"/>
                </a:lnTo>
                <a:lnTo>
                  <a:pt x="45097" y="107073"/>
                </a:lnTo>
                <a:lnTo>
                  <a:pt x="53111" y="104940"/>
                </a:lnTo>
                <a:lnTo>
                  <a:pt x="95935" y="88582"/>
                </a:lnTo>
                <a:lnTo>
                  <a:pt x="126479" y="64274"/>
                </a:lnTo>
                <a:lnTo>
                  <a:pt x="150266" y="35928"/>
                </a:lnTo>
                <a:lnTo>
                  <a:pt x="154038" y="30949"/>
                </a:lnTo>
                <a:lnTo>
                  <a:pt x="187947" y="6870"/>
                </a:lnTo>
                <a:lnTo>
                  <a:pt x="223177" y="0"/>
                </a:lnTo>
                <a:lnTo>
                  <a:pt x="229958" y="88"/>
                </a:lnTo>
                <a:lnTo>
                  <a:pt x="266153" y="12826"/>
                </a:lnTo>
                <a:lnTo>
                  <a:pt x="268668" y="28879"/>
                </a:lnTo>
                <a:lnTo>
                  <a:pt x="268211" y="35699"/>
                </a:lnTo>
                <a:lnTo>
                  <a:pt x="251028" y="71793"/>
                </a:lnTo>
                <a:lnTo>
                  <a:pt x="226847" y="97256"/>
                </a:lnTo>
                <a:lnTo>
                  <a:pt x="222326" y="101079"/>
                </a:lnTo>
                <a:lnTo>
                  <a:pt x="218249" y="104838"/>
                </a:lnTo>
                <a:lnTo>
                  <a:pt x="214591" y="108330"/>
                </a:lnTo>
                <a:lnTo>
                  <a:pt x="210820" y="111709"/>
                </a:lnTo>
                <a:lnTo>
                  <a:pt x="173126" y="132956"/>
                </a:lnTo>
                <a:lnTo>
                  <a:pt x="129514" y="144932"/>
                </a:lnTo>
                <a:lnTo>
                  <a:pt x="121920" y="145503"/>
                </a:lnTo>
                <a:lnTo>
                  <a:pt x="114655" y="145503"/>
                </a:lnTo>
                <a:lnTo>
                  <a:pt x="107518" y="145414"/>
                </a:lnTo>
                <a:lnTo>
                  <a:pt x="100329" y="145707"/>
                </a:lnTo>
                <a:lnTo>
                  <a:pt x="93370" y="146697"/>
                </a:lnTo>
                <a:lnTo>
                  <a:pt x="86855" y="148056"/>
                </a:lnTo>
                <a:lnTo>
                  <a:pt x="80505" y="149275"/>
                </a:lnTo>
                <a:lnTo>
                  <a:pt x="74002" y="149847"/>
                </a:lnTo>
                <a:lnTo>
                  <a:pt x="67525" y="149555"/>
                </a:lnTo>
                <a:lnTo>
                  <a:pt x="61353" y="148691"/>
                </a:lnTo>
                <a:lnTo>
                  <a:pt x="55384" y="147561"/>
                </a:lnTo>
                <a:lnTo>
                  <a:pt x="49517" y="146469"/>
                </a:lnTo>
                <a:lnTo>
                  <a:pt x="44107" y="145478"/>
                </a:lnTo>
                <a:lnTo>
                  <a:pt x="39281" y="144475"/>
                </a:lnTo>
                <a:lnTo>
                  <a:pt x="34543" y="143484"/>
                </a:lnTo>
                <a:lnTo>
                  <a:pt x="29451" y="142570"/>
                </a:lnTo>
                <a:lnTo>
                  <a:pt x="23774" y="141986"/>
                </a:lnTo>
                <a:lnTo>
                  <a:pt x="17983" y="141655"/>
                </a:lnTo>
                <a:lnTo>
                  <a:pt x="12573" y="141135"/>
                </a:lnTo>
                <a:lnTo>
                  <a:pt x="8077" y="139966"/>
                </a:lnTo>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06" name="object 106"/>
          <p:cNvSpPr/>
          <p:nvPr/>
        </p:nvSpPr>
        <p:spPr>
          <a:xfrm>
            <a:off x="1953339" y="1596307"/>
            <a:ext cx="2474196" cy="3667517"/>
          </a:xfrm>
          <a:custGeom>
            <a:avLst/>
            <a:gdLst/>
            <a:ahLst/>
            <a:cxnLst/>
            <a:rect l="l" t="t" r="r" b="b"/>
            <a:pathLst>
              <a:path w="2783471" h="4156519">
                <a:moveTo>
                  <a:pt x="357974" y="439800"/>
                </a:moveTo>
                <a:lnTo>
                  <a:pt x="360108" y="444169"/>
                </a:lnTo>
                <a:lnTo>
                  <a:pt x="362559" y="448043"/>
                </a:lnTo>
                <a:lnTo>
                  <a:pt x="365175" y="452018"/>
                </a:lnTo>
                <a:lnTo>
                  <a:pt x="367842" y="456666"/>
                </a:lnTo>
                <a:lnTo>
                  <a:pt x="370370" y="461911"/>
                </a:lnTo>
                <a:lnTo>
                  <a:pt x="372783" y="467347"/>
                </a:lnTo>
                <a:lnTo>
                  <a:pt x="375323" y="473100"/>
                </a:lnTo>
                <a:lnTo>
                  <a:pt x="378218" y="479259"/>
                </a:lnTo>
                <a:lnTo>
                  <a:pt x="381507" y="485762"/>
                </a:lnTo>
                <a:lnTo>
                  <a:pt x="384962" y="492366"/>
                </a:lnTo>
                <a:lnTo>
                  <a:pt x="388493" y="498983"/>
                </a:lnTo>
                <a:lnTo>
                  <a:pt x="391985" y="505485"/>
                </a:lnTo>
                <a:lnTo>
                  <a:pt x="395198" y="511644"/>
                </a:lnTo>
                <a:lnTo>
                  <a:pt x="415010" y="540385"/>
                </a:lnTo>
                <a:lnTo>
                  <a:pt x="418998" y="544677"/>
                </a:lnTo>
                <a:lnTo>
                  <a:pt x="423341" y="549440"/>
                </a:lnTo>
                <a:lnTo>
                  <a:pt x="427824" y="554240"/>
                </a:lnTo>
                <a:lnTo>
                  <a:pt x="432307" y="559142"/>
                </a:lnTo>
                <a:lnTo>
                  <a:pt x="456907" y="593509"/>
                </a:lnTo>
                <a:lnTo>
                  <a:pt x="470928" y="633729"/>
                </a:lnTo>
                <a:lnTo>
                  <a:pt x="479361" y="674814"/>
                </a:lnTo>
                <a:lnTo>
                  <a:pt x="480199" y="684872"/>
                </a:lnTo>
                <a:lnTo>
                  <a:pt x="481114" y="695071"/>
                </a:lnTo>
                <a:lnTo>
                  <a:pt x="489140" y="732663"/>
                </a:lnTo>
                <a:lnTo>
                  <a:pt x="503148" y="755624"/>
                </a:lnTo>
                <a:lnTo>
                  <a:pt x="507174" y="760679"/>
                </a:lnTo>
                <a:lnTo>
                  <a:pt x="511162" y="766584"/>
                </a:lnTo>
                <a:lnTo>
                  <a:pt x="515048" y="772629"/>
                </a:lnTo>
                <a:lnTo>
                  <a:pt x="518972" y="778662"/>
                </a:lnTo>
                <a:lnTo>
                  <a:pt x="543229" y="809447"/>
                </a:lnTo>
                <a:lnTo>
                  <a:pt x="551929" y="817816"/>
                </a:lnTo>
                <a:lnTo>
                  <a:pt x="556298" y="822210"/>
                </a:lnTo>
                <a:lnTo>
                  <a:pt x="584428" y="855713"/>
                </a:lnTo>
                <a:lnTo>
                  <a:pt x="606094" y="894930"/>
                </a:lnTo>
                <a:lnTo>
                  <a:pt x="609269" y="912812"/>
                </a:lnTo>
                <a:lnTo>
                  <a:pt x="608266" y="918324"/>
                </a:lnTo>
                <a:lnTo>
                  <a:pt x="582929" y="937158"/>
                </a:lnTo>
                <a:lnTo>
                  <a:pt x="576668" y="939558"/>
                </a:lnTo>
                <a:lnTo>
                  <a:pt x="542861" y="967295"/>
                </a:lnTo>
                <a:lnTo>
                  <a:pt x="536994" y="984529"/>
                </a:lnTo>
                <a:lnTo>
                  <a:pt x="538187" y="990676"/>
                </a:lnTo>
                <a:lnTo>
                  <a:pt x="540486" y="996175"/>
                </a:lnTo>
                <a:lnTo>
                  <a:pt x="543496" y="1000315"/>
                </a:lnTo>
                <a:lnTo>
                  <a:pt x="547319" y="1002715"/>
                </a:lnTo>
                <a:lnTo>
                  <a:pt x="551992" y="1003719"/>
                </a:lnTo>
                <a:lnTo>
                  <a:pt x="557034" y="1003681"/>
                </a:lnTo>
                <a:lnTo>
                  <a:pt x="591210" y="982040"/>
                </a:lnTo>
                <a:lnTo>
                  <a:pt x="597039" y="976236"/>
                </a:lnTo>
                <a:lnTo>
                  <a:pt x="602399" y="970965"/>
                </a:lnTo>
                <a:lnTo>
                  <a:pt x="606894" y="966444"/>
                </a:lnTo>
                <a:lnTo>
                  <a:pt x="610654" y="962431"/>
                </a:lnTo>
                <a:lnTo>
                  <a:pt x="614146" y="958989"/>
                </a:lnTo>
                <a:lnTo>
                  <a:pt x="617791" y="956170"/>
                </a:lnTo>
                <a:lnTo>
                  <a:pt x="621372" y="953960"/>
                </a:lnTo>
                <a:lnTo>
                  <a:pt x="624674" y="952423"/>
                </a:lnTo>
                <a:lnTo>
                  <a:pt x="628040" y="951725"/>
                </a:lnTo>
                <a:lnTo>
                  <a:pt x="631850" y="952017"/>
                </a:lnTo>
                <a:lnTo>
                  <a:pt x="663054" y="979017"/>
                </a:lnTo>
                <a:lnTo>
                  <a:pt x="684872" y="1014844"/>
                </a:lnTo>
                <a:lnTo>
                  <a:pt x="704291" y="1053045"/>
                </a:lnTo>
                <a:lnTo>
                  <a:pt x="712457" y="1078153"/>
                </a:lnTo>
                <a:lnTo>
                  <a:pt x="714794" y="1085557"/>
                </a:lnTo>
                <a:lnTo>
                  <a:pt x="740397" y="1122349"/>
                </a:lnTo>
                <a:lnTo>
                  <a:pt x="751878" y="1132103"/>
                </a:lnTo>
                <a:lnTo>
                  <a:pt x="757326" y="1136865"/>
                </a:lnTo>
                <a:lnTo>
                  <a:pt x="784542" y="1165987"/>
                </a:lnTo>
                <a:lnTo>
                  <a:pt x="800887" y="1204061"/>
                </a:lnTo>
                <a:lnTo>
                  <a:pt x="801217" y="1209027"/>
                </a:lnTo>
                <a:lnTo>
                  <a:pt x="800785" y="1213408"/>
                </a:lnTo>
                <a:lnTo>
                  <a:pt x="799731" y="1217231"/>
                </a:lnTo>
                <a:lnTo>
                  <a:pt x="798233" y="1221232"/>
                </a:lnTo>
                <a:lnTo>
                  <a:pt x="796493" y="1226172"/>
                </a:lnTo>
                <a:lnTo>
                  <a:pt x="794473" y="1232128"/>
                </a:lnTo>
                <a:lnTo>
                  <a:pt x="792149" y="1238567"/>
                </a:lnTo>
                <a:lnTo>
                  <a:pt x="789774" y="1245298"/>
                </a:lnTo>
                <a:lnTo>
                  <a:pt x="787603" y="1252131"/>
                </a:lnTo>
                <a:lnTo>
                  <a:pt x="785431" y="1258658"/>
                </a:lnTo>
                <a:lnTo>
                  <a:pt x="783297" y="1264894"/>
                </a:lnTo>
                <a:lnTo>
                  <a:pt x="781735" y="1271231"/>
                </a:lnTo>
                <a:lnTo>
                  <a:pt x="790117" y="1307426"/>
                </a:lnTo>
                <a:lnTo>
                  <a:pt x="792162" y="1313065"/>
                </a:lnTo>
                <a:lnTo>
                  <a:pt x="794080" y="1317726"/>
                </a:lnTo>
                <a:lnTo>
                  <a:pt x="795883" y="1321841"/>
                </a:lnTo>
                <a:lnTo>
                  <a:pt x="797636" y="1325867"/>
                </a:lnTo>
                <a:lnTo>
                  <a:pt x="799274" y="1329385"/>
                </a:lnTo>
                <a:lnTo>
                  <a:pt x="800760" y="1332217"/>
                </a:lnTo>
                <a:lnTo>
                  <a:pt x="802106" y="1335112"/>
                </a:lnTo>
                <a:lnTo>
                  <a:pt x="806691" y="1359357"/>
                </a:lnTo>
                <a:lnTo>
                  <a:pt x="806462" y="1365542"/>
                </a:lnTo>
                <a:lnTo>
                  <a:pt x="797737" y="1405242"/>
                </a:lnTo>
                <a:lnTo>
                  <a:pt x="794638" y="1415034"/>
                </a:lnTo>
                <a:lnTo>
                  <a:pt x="791743" y="1424520"/>
                </a:lnTo>
                <a:lnTo>
                  <a:pt x="789330" y="1433309"/>
                </a:lnTo>
                <a:lnTo>
                  <a:pt x="787209" y="1441424"/>
                </a:lnTo>
                <a:lnTo>
                  <a:pt x="785075" y="1449133"/>
                </a:lnTo>
                <a:lnTo>
                  <a:pt x="766940" y="1487271"/>
                </a:lnTo>
                <a:lnTo>
                  <a:pt x="759409" y="1494713"/>
                </a:lnTo>
                <a:lnTo>
                  <a:pt x="755688" y="1498257"/>
                </a:lnTo>
                <a:lnTo>
                  <a:pt x="752525" y="1501648"/>
                </a:lnTo>
                <a:lnTo>
                  <a:pt x="749820" y="1504619"/>
                </a:lnTo>
                <a:lnTo>
                  <a:pt x="746785" y="1507528"/>
                </a:lnTo>
                <a:lnTo>
                  <a:pt x="742645" y="1510715"/>
                </a:lnTo>
                <a:lnTo>
                  <a:pt x="737107" y="1513966"/>
                </a:lnTo>
                <a:lnTo>
                  <a:pt x="730770" y="1517091"/>
                </a:lnTo>
                <a:lnTo>
                  <a:pt x="724179" y="1520469"/>
                </a:lnTo>
                <a:lnTo>
                  <a:pt x="694182" y="1549488"/>
                </a:lnTo>
                <a:lnTo>
                  <a:pt x="692226" y="1553997"/>
                </a:lnTo>
                <a:lnTo>
                  <a:pt x="690194" y="1557832"/>
                </a:lnTo>
                <a:lnTo>
                  <a:pt x="686841" y="1560576"/>
                </a:lnTo>
                <a:lnTo>
                  <a:pt x="681786" y="1561591"/>
                </a:lnTo>
                <a:lnTo>
                  <a:pt x="675855" y="1561223"/>
                </a:lnTo>
                <a:lnTo>
                  <a:pt x="669620" y="1560474"/>
                </a:lnTo>
                <a:lnTo>
                  <a:pt x="663663" y="1560309"/>
                </a:lnTo>
                <a:lnTo>
                  <a:pt x="658469" y="1560906"/>
                </a:lnTo>
                <a:lnTo>
                  <a:pt x="653795" y="1561731"/>
                </a:lnTo>
                <a:lnTo>
                  <a:pt x="649173" y="1562823"/>
                </a:lnTo>
                <a:lnTo>
                  <a:pt x="644131" y="1564208"/>
                </a:lnTo>
                <a:lnTo>
                  <a:pt x="638594" y="1565503"/>
                </a:lnTo>
                <a:lnTo>
                  <a:pt x="608139" y="1596148"/>
                </a:lnTo>
                <a:lnTo>
                  <a:pt x="603288" y="1613027"/>
                </a:lnTo>
                <a:lnTo>
                  <a:pt x="601332" y="1619516"/>
                </a:lnTo>
                <a:lnTo>
                  <a:pt x="598220" y="1626844"/>
                </a:lnTo>
                <a:lnTo>
                  <a:pt x="594512" y="1634515"/>
                </a:lnTo>
                <a:lnTo>
                  <a:pt x="591134" y="1642414"/>
                </a:lnTo>
                <a:lnTo>
                  <a:pt x="589051" y="1650415"/>
                </a:lnTo>
                <a:lnTo>
                  <a:pt x="588365" y="1658404"/>
                </a:lnTo>
                <a:lnTo>
                  <a:pt x="588657" y="1666214"/>
                </a:lnTo>
                <a:lnTo>
                  <a:pt x="613702" y="1699996"/>
                </a:lnTo>
                <a:lnTo>
                  <a:pt x="624382" y="1702104"/>
                </a:lnTo>
                <a:lnTo>
                  <a:pt x="629704" y="1701774"/>
                </a:lnTo>
                <a:lnTo>
                  <a:pt x="635317" y="1701558"/>
                </a:lnTo>
                <a:lnTo>
                  <a:pt x="641121" y="1701368"/>
                </a:lnTo>
                <a:lnTo>
                  <a:pt x="646861" y="1700911"/>
                </a:lnTo>
                <a:lnTo>
                  <a:pt x="652551" y="1700568"/>
                </a:lnTo>
                <a:lnTo>
                  <a:pt x="692010" y="1718919"/>
                </a:lnTo>
                <a:lnTo>
                  <a:pt x="704976" y="1737410"/>
                </a:lnTo>
                <a:lnTo>
                  <a:pt x="709129" y="1744040"/>
                </a:lnTo>
                <a:lnTo>
                  <a:pt x="713613" y="1749831"/>
                </a:lnTo>
                <a:lnTo>
                  <a:pt x="718451" y="1754251"/>
                </a:lnTo>
                <a:lnTo>
                  <a:pt x="723341" y="1757616"/>
                </a:lnTo>
                <a:lnTo>
                  <a:pt x="728116" y="1760537"/>
                </a:lnTo>
                <a:lnTo>
                  <a:pt x="732599" y="1763598"/>
                </a:lnTo>
                <a:lnTo>
                  <a:pt x="736917" y="1766570"/>
                </a:lnTo>
                <a:lnTo>
                  <a:pt x="740968" y="1769160"/>
                </a:lnTo>
                <a:lnTo>
                  <a:pt x="744219" y="1771891"/>
                </a:lnTo>
                <a:lnTo>
                  <a:pt x="746125" y="1775282"/>
                </a:lnTo>
                <a:lnTo>
                  <a:pt x="746531" y="1779574"/>
                </a:lnTo>
                <a:lnTo>
                  <a:pt x="745693" y="1784337"/>
                </a:lnTo>
                <a:lnTo>
                  <a:pt x="724001" y="1801050"/>
                </a:lnTo>
                <a:lnTo>
                  <a:pt x="718731" y="1803323"/>
                </a:lnTo>
                <a:lnTo>
                  <a:pt x="697090" y="1823834"/>
                </a:lnTo>
                <a:lnTo>
                  <a:pt x="693966" y="1828609"/>
                </a:lnTo>
                <a:lnTo>
                  <a:pt x="681164" y="1868335"/>
                </a:lnTo>
                <a:lnTo>
                  <a:pt x="680389" y="1879320"/>
                </a:lnTo>
                <a:lnTo>
                  <a:pt x="680834" y="1888998"/>
                </a:lnTo>
                <a:lnTo>
                  <a:pt x="709599" y="1917788"/>
                </a:lnTo>
                <a:lnTo>
                  <a:pt x="714641" y="1916772"/>
                </a:lnTo>
                <a:lnTo>
                  <a:pt x="733526" y="1889925"/>
                </a:lnTo>
                <a:lnTo>
                  <a:pt x="735647" y="1884629"/>
                </a:lnTo>
                <a:lnTo>
                  <a:pt x="739178" y="1880692"/>
                </a:lnTo>
                <a:lnTo>
                  <a:pt x="744448" y="1878329"/>
                </a:lnTo>
                <a:lnTo>
                  <a:pt x="750747" y="1877187"/>
                </a:lnTo>
                <a:lnTo>
                  <a:pt x="757504" y="1877199"/>
                </a:lnTo>
                <a:lnTo>
                  <a:pt x="764184" y="1878342"/>
                </a:lnTo>
                <a:lnTo>
                  <a:pt x="770420" y="1881073"/>
                </a:lnTo>
                <a:lnTo>
                  <a:pt x="776376" y="1885188"/>
                </a:lnTo>
                <a:lnTo>
                  <a:pt x="782281" y="1889709"/>
                </a:lnTo>
                <a:lnTo>
                  <a:pt x="788365" y="1893658"/>
                </a:lnTo>
                <a:lnTo>
                  <a:pt x="825576" y="1908911"/>
                </a:lnTo>
                <a:lnTo>
                  <a:pt x="832789" y="1911642"/>
                </a:lnTo>
                <a:lnTo>
                  <a:pt x="871893" y="1932076"/>
                </a:lnTo>
                <a:lnTo>
                  <a:pt x="897661" y="1960714"/>
                </a:lnTo>
                <a:lnTo>
                  <a:pt x="904633" y="1971548"/>
                </a:lnTo>
                <a:lnTo>
                  <a:pt x="908050" y="1976526"/>
                </a:lnTo>
                <a:lnTo>
                  <a:pt x="917765" y="1999335"/>
                </a:lnTo>
                <a:lnTo>
                  <a:pt x="917701" y="2003767"/>
                </a:lnTo>
                <a:lnTo>
                  <a:pt x="917333" y="2008403"/>
                </a:lnTo>
                <a:lnTo>
                  <a:pt x="916241" y="2012975"/>
                </a:lnTo>
                <a:lnTo>
                  <a:pt x="914488" y="2017306"/>
                </a:lnTo>
                <a:lnTo>
                  <a:pt x="912964" y="2021801"/>
                </a:lnTo>
                <a:lnTo>
                  <a:pt x="928319" y="2062251"/>
                </a:lnTo>
                <a:lnTo>
                  <a:pt x="931405" y="2068017"/>
                </a:lnTo>
                <a:lnTo>
                  <a:pt x="932853" y="2073059"/>
                </a:lnTo>
                <a:lnTo>
                  <a:pt x="932345" y="2077046"/>
                </a:lnTo>
                <a:lnTo>
                  <a:pt x="930427" y="2080107"/>
                </a:lnTo>
                <a:lnTo>
                  <a:pt x="908151" y="2088007"/>
                </a:lnTo>
                <a:lnTo>
                  <a:pt x="902627" y="2089416"/>
                </a:lnTo>
                <a:lnTo>
                  <a:pt x="869505" y="2115642"/>
                </a:lnTo>
                <a:lnTo>
                  <a:pt x="858215" y="2153970"/>
                </a:lnTo>
                <a:lnTo>
                  <a:pt x="855776" y="2185987"/>
                </a:lnTo>
                <a:lnTo>
                  <a:pt x="855192" y="2194737"/>
                </a:lnTo>
                <a:lnTo>
                  <a:pt x="854265" y="2202865"/>
                </a:lnTo>
                <a:lnTo>
                  <a:pt x="852893" y="2209939"/>
                </a:lnTo>
                <a:lnTo>
                  <a:pt x="851255" y="2216073"/>
                </a:lnTo>
                <a:lnTo>
                  <a:pt x="849553" y="2221636"/>
                </a:lnTo>
                <a:lnTo>
                  <a:pt x="847978" y="2227021"/>
                </a:lnTo>
                <a:lnTo>
                  <a:pt x="846848" y="2231732"/>
                </a:lnTo>
                <a:lnTo>
                  <a:pt x="846023" y="2235606"/>
                </a:lnTo>
                <a:lnTo>
                  <a:pt x="844994" y="2239467"/>
                </a:lnTo>
                <a:lnTo>
                  <a:pt x="823709" y="2275801"/>
                </a:lnTo>
                <a:lnTo>
                  <a:pt x="820000" y="2279154"/>
                </a:lnTo>
                <a:lnTo>
                  <a:pt x="815847" y="2283358"/>
                </a:lnTo>
                <a:lnTo>
                  <a:pt x="811199" y="2288679"/>
                </a:lnTo>
                <a:lnTo>
                  <a:pt x="806310" y="2294458"/>
                </a:lnTo>
                <a:lnTo>
                  <a:pt x="801433" y="2300274"/>
                </a:lnTo>
                <a:lnTo>
                  <a:pt x="796810" y="2305685"/>
                </a:lnTo>
                <a:lnTo>
                  <a:pt x="774268" y="2329573"/>
                </a:lnTo>
                <a:lnTo>
                  <a:pt x="770293" y="2333637"/>
                </a:lnTo>
                <a:lnTo>
                  <a:pt x="751395" y="2369032"/>
                </a:lnTo>
                <a:lnTo>
                  <a:pt x="738644" y="2409342"/>
                </a:lnTo>
                <a:lnTo>
                  <a:pt x="737336" y="2416187"/>
                </a:lnTo>
                <a:lnTo>
                  <a:pt x="723023" y="2437726"/>
                </a:lnTo>
                <a:lnTo>
                  <a:pt x="718693" y="2436634"/>
                </a:lnTo>
                <a:lnTo>
                  <a:pt x="700379" y="2424811"/>
                </a:lnTo>
                <a:lnTo>
                  <a:pt x="697928" y="2422525"/>
                </a:lnTo>
                <a:lnTo>
                  <a:pt x="696340" y="2421128"/>
                </a:lnTo>
                <a:lnTo>
                  <a:pt x="695540" y="2420340"/>
                </a:lnTo>
                <a:lnTo>
                  <a:pt x="694753" y="2419540"/>
                </a:lnTo>
                <a:lnTo>
                  <a:pt x="693242" y="2418105"/>
                </a:lnTo>
                <a:lnTo>
                  <a:pt x="690765" y="2415908"/>
                </a:lnTo>
                <a:lnTo>
                  <a:pt x="687793" y="2413317"/>
                </a:lnTo>
                <a:lnTo>
                  <a:pt x="684695" y="2410523"/>
                </a:lnTo>
                <a:lnTo>
                  <a:pt x="669810" y="2387587"/>
                </a:lnTo>
                <a:lnTo>
                  <a:pt x="670394" y="2383840"/>
                </a:lnTo>
                <a:lnTo>
                  <a:pt x="672223" y="2380094"/>
                </a:lnTo>
                <a:lnTo>
                  <a:pt x="675043" y="2376398"/>
                </a:lnTo>
                <a:lnTo>
                  <a:pt x="678535" y="2372283"/>
                </a:lnTo>
                <a:lnTo>
                  <a:pt x="682396" y="2367229"/>
                </a:lnTo>
                <a:lnTo>
                  <a:pt x="704253" y="2334069"/>
                </a:lnTo>
                <a:lnTo>
                  <a:pt x="722871" y="2297379"/>
                </a:lnTo>
                <a:lnTo>
                  <a:pt x="725322" y="2292477"/>
                </a:lnTo>
                <a:lnTo>
                  <a:pt x="732294" y="2261171"/>
                </a:lnTo>
                <a:lnTo>
                  <a:pt x="731926" y="2252916"/>
                </a:lnTo>
                <a:lnTo>
                  <a:pt x="724306" y="2212225"/>
                </a:lnTo>
                <a:lnTo>
                  <a:pt x="702233" y="2179256"/>
                </a:lnTo>
                <a:lnTo>
                  <a:pt x="667372" y="2155888"/>
                </a:lnTo>
                <a:lnTo>
                  <a:pt x="646328" y="2152357"/>
                </a:lnTo>
                <a:lnTo>
                  <a:pt x="643242" y="2152510"/>
                </a:lnTo>
                <a:lnTo>
                  <a:pt x="640181" y="2152789"/>
                </a:lnTo>
                <a:lnTo>
                  <a:pt x="636651" y="2153043"/>
                </a:lnTo>
                <a:lnTo>
                  <a:pt x="632790" y="2153259"/>
                </a:lnTo>
                <a:lnTo>
                  <a:pt x="628891" y="2153513"/>
                </a:lnTo>
                <a:lnTo>
                  <a:pt x="624700" y="2153729"/>
                </a:lnTo>
                <a:lnTo>
                  <a:pt x="619988" y="2153818"/>
                </a:lnTo>
                <a:lnTo>
                  <a:pt x="614933" y="2153564"/>
                </a:lnTo>
                <a:lnTo>
                  <a:pt x="609752" y="2153094"/>
                </a:lnTo>
                <a:lnTo>
                  <a:pt x="604215" y="2152777"/>
                </a:lnTo>
                <a:lnTo>
                  <a:pt x="564565" y="2162086"/>
                </a:lnTo>
                <a:lnTo>
                  <a:pt x="531139" y="2188095"/>
                </a:lnTo>
                <a:lnTo>
                  <a:pt x="505828" y="2220810"/>
                </a:lnTo>
                <a:lnTo>
                  <a:pt x="491832" y="2257132"/>
                </a:lnTo>
                <a:lnTo>
                  <a:pt x="486689" y="2288501"/>
                </a:lnTo>
                <a:lnTo>
                  <a:pt x="487502" y="2296261"/>
                </a:lnTo>
                <a:lnTo>
                  <a:pt x="488695" y="2303741"/>
                </a:lnTo>
                <a:lnTo>
                  <a:pt x="489788" y="2310904"/>
                </a:lnTo>
                <a:lnTo>
                  <a:pt x="497357" y="2348547"/>
                </a:lnTo>
                <a:lnTo>
                  <a:pt x="499122" y="2355964"/>
                </a:lnTo>
                <a:lnTo>
                  <a:pt x="500125" y="2362568"/>
                </a:lnTo>
                <a:lnTo>
                  <a:pt x="500252" y="2367813"/>
                </a:lnTo>
                <a:lnTo>
                  <a:pt x="499757" y="2371953"/>
                </a:lnTo>
                <a:lnTo>
                  <a:pt x="487972" y="2390051"/>
                </a:lnTo>
                <a:lnTo>
                  <a:pt x="484974" y="2393721"/>
                </a:lnTo>
                <a:lnTo>
                  <a:pt x="476173" y="2414701"/>
                </a:lnTo>
                <a:lnTo>
                  <a:pt x="476338" y="2420620"/>
                </a:lnTo>
                <a:lnTo>
                  <a:pt x="505739" y="2435783"/>
                </a:lnTo>
                <a:lnTo>
                  <a:pt x="513156" y="2435263"/>
                </a:lnTo>
                <a:lnTo>
                  <a:pt x="520814" y="2433916"/>
                </a:lnTo>
                <a:lnTo>
                  <a:pt x="528231" y="2432519"/>
                </a:lnTo>
                <a:lnTo>
                  <a:pt x="534898" y="2431884"/>
                </a:lnTo>
                <a:lnTo>
                  <a:pt x="566661" y="2460866"/>
                </a:lnTo>
                <a:lnTo>
                  <a:pt x="572287" y="2476588"/>
                </a:lnTo>
                <a:lnTo>
                  <a:pt x="575182" y="2484589"/>
                </a:lnTo>
                <a:lnTo>
                  <a:pt x="577850" y="2492070"/>
                </a:lnTo>
                <a:lnTo>
                  <a:pt x="580275" y="2499144"/>
                </a:lnTo>
                <a:lnTo>
                  <a:pt x="582942" y="2506192"/>
                </a:lnTo>
                <a:lnTo>
                  <a:pt x="605027" y="2544038"/>
                </a:lnTo>
                <a:lnTo>
                  <a:pt x="639876" y="2569629"/>
                </a:lnTo>
                <a:lnTo>
                  <a:pt x="645629" y="2572194"/>
                </a:lnTo>
                <a:lnTo>
                  <a:pt x="651065" y="2574925"/>
                </a:lnTo>
                <a:lnTo>
                  <a:pt x="656247" y="2577668"/>
                </a:lnTo>
                <a:lnTo>
                  <a:pt x="661047" y="2580195"/>
                </a:lnTo>
                <a:lnTo>
                  <a:pt x="665073" y="2582799"/>
                </a:lnTo>
                <a:lnTo>
                  <a:pt x="667969" y="2585834"/>
                </a:lnTo>
                <a:lnTo>
                  <a:pt x="669467" y="2589174"/>
                </a:lnTo>
                <a:lnTo>
                  <a:pt x="669734" y="2592603"/>
                </a:lnTo>
                <a:lnTo>
                  <a:pt x="669124" y="2596286"/>
                </a:lnTo>
                <a:lnTo>
                  <a:pt x="667956" y="2600375"/>
                </a:lnTo>
                <a:lnTo>
                  <a:pt x="666178" y="2604592"/>
                </a:lnTo>
                <a:lnTo>
                  <a:pt x="663714" y="2608834"/>
                </a:lnTo>
                <a:lnTo>
                  <a:pt x="660819" y="2613456"/>
                </a:lnTo>
                <a:lnTo>
                  <a:pt x="657771" y="2618803"/>
                </a:lnTo>
                <a:lnTo>
                  <a:pt x="654557" y="2624924"/>
                </a:lnTo>
                <a:lnTo>
                  <a:pt x="651179" y="2631465"/>
                </a:lnTo>
                <a:lnTo>
                  <a:pt x="647826" y="2638158"/>
                </a:lnTo>
                <a:lnTo>
                  <a:pt x="644702" y="2644762"/>
                </a:lnTo>
                <a:lnTo>
                  <a:pt x="641807" y="2650731"/>
                </a:lnTo>
                <a:lnTo>
                  <a:pt x="634276" y="2683573"/>
                </a:lnTo>
                <a:lnTo>
                  <a:pt x="634593" y="2691460"/>
                </a:lnTo>
                <a:lnTo>
                  <a:pt x="647179" y="2731160"/>
                </a:lnTo>
                <a:lnTo>
                  <a:pt x="649909" y="2736100"/>
                </a:lnTo>
                <a:lnTo>
                  <a:pt x="650532" y="2740304"/>
                </a:lnTo>
                <a:lnTo>
                  <a:pt x="648119" y="2743047"/>
                </a:lnTo>
                <a:lnTo>
                  <a:pt x="643623" y="2744571"/>
                </a:lnTo>
                <a:lnTo>
                  <a:pt x="638479" y="2746108"/>
                </a:lnTo>
                <a:lnTo>
                  <a:pt x="634110" y="2748876"/>
                </a:lnTo>
                <a:lnTo>
                  <a:pt x="631075" y="2753321"/>
                </a:lnTo>
                <a:lnTo>
                  <a:pt x="628662" y="2758630"/>
                </a:lnTo>
                <a:lnTo>
                  <a:pt x="626427" y="2764129"/>
                </a:lnTo>
                <a:lnTo>
                  <a:pt x="623925" y="2769133"/>
                </a:lnTo>
                <a:lnTo>
                  <a:pt x="594715" y="2795866"/>
                </a:lnTo>
                <a:lnTo>
                  <a:pt x="583488" y="2801315"/>
                </a:lnTo>
                <a:lnTo>
                  <a:pt x="577850" y="2803982"/>
                </a:lnTo>
                <a:lnTo>
                  <a:pt x="550544" y="2832874"/>
                </a:lnTo>
                <a:lnTo>
                  <a:pt x="547839" y="2838754"/>
                </a:lnTo>
                <a:lnTo>
                  <a:pt x="544906" y="2843911"/>
                </a:lnTo>
                <a:lnTo>
                  <a:pt x="528701" y="2856585"/>
                </a:lnTo>
                <a:lnTo>
                  <a:pt x="524497" y="2855633"/>
                </a:lnTo>
                <a:lnTo>
                  <a:pt x="509650" y="2829280"/>
                </a:lnTo>
                <a:lnTo>
                  <a:pt x="507707" y="2821838"/>
                </a:lnTo>
                <a:lnTo>
                  <a:pt x="505917" y="2815107"/>
                </a:lnTo>
                <a:lnTo>
                  <a:pt x="504456" y="2808770"/>
                </a:lnTo>
                <a:lnTo>
                  <a:pt x="502996" y="2802534"/>
                </a:lnTo>
                <a:lnTo>
                  <a:pt x="486422" y="2763862"/>
                </a:lnTo>
                <a:lnTo>
                  <a:pt x="483095" y="2760713"/>
                </a:lnTo>
                <a:lnTo>
                  <a:pt x="479425" y="2757195"/>
                </a:lnTo>
                <a:lnTo>
                  <a:pt x="475640" y="2753131"/>
                </a:lnTo>
                <a:lnTo>
                  <a:pt x="471804" y="2748991"/>
                </a:lnTo>
                <a:lnTo>
                  <a:pt x="467690" y="2745130"/>
                </a:lnTo>
                <a:lnTo>
                  <a:pt x="431723" y="2734437"/>
                </a:lnTo>
                <a:lnTo>
                  <a:pt x="427100" y="2734652"/>
                </a:lnTo>
                <a:lnTo>
                  <a:pt x="401840" y="2750197"/>
                </a:lnTo>
                <a:lnTo>
                  <a:pt x="396582" y="2754591"/>
                </a:lnTo>
                <a:lnTo>
                  <a:pt x="372935" y="2785618"/>
                </a:lnTo>
                <a:lnTo>
                  <a:pt x="371830" y="2791218"/>
                </a:lnTo>
                <a:lnTo>
                  <a:pt x="372363" y="2796794"/>
                </a:lnTo>
                <a:lnTo>
                  <a:pt x="385610" y="2819006"/>
                </a:lnTo>
                <a:lnTo>
                  <a:pt x="388251" y="2821863"/>
                </a:lnTo>
                <a:lnTo>
                  <a:pt x="374357" y="2837688"/>
                </a:lnTo>
                <a:lnTo>
                  <a:pt x="371144" y="2840291"/>
                </a:lnTo>
                <a:lnTo>
                  <a:pt x="368236" y="2842755"/>
                </a:lnTo>
                <a:lnTo>
                  <a:pt x="365645" y="2843834"/>
                </a:lnTo>
                <a:lnTo>
                  <a:pt x="363410" y="2842361"/>
                </a:lnTo>
                <a:lnTo>
                  <a:pt x="361886" y="2837243"/>
                </a:lnTo>
                <a:lnTo>
                  <a:pt x="361010" y="2829471"/>
                </a:lnTo>
                <a:lnTo>
                  <a:pt x="360159" y="2820936"/>
                </a:lnTo>
                <a:lnTo>
                  <a:pt x="358775" y="2813545"/>
                </a:lnTo>
                <a:lnTo>
                  <a:pt x="327558" y="2784182"/>
                </a:lnTo>
                <a:lnTo>
                  <a:pt x="311175" y="2781617"/>
                </a:lnTo>
                <a:lnTo>
                  <a:pt x="306412" y="2781630"/>
                </a:lnTo>
                <a:lnTo>
                  <a:pt x="302145" y="2782112"/>
                </a:lnTo>
                <a:lnTo>
                  <a:pt x="298094" y="2782798"/>
                </a:lnTo>
                <a:lnTo>
                  <a:pt x="293979" y="2783433"/>
                </a:lnTo>
                <a:lnTo>
                  <a:pt x="290118" y="2783852"/>
                </a:lnTo>
                <a:lnTo>
                  <a:pt x="286651" y="2784208"/>
                </a:lnTo>
                <a:lnTo>
                  <a:pt x="283082" y="2784703"/>
                </a:lnTo>
                <a:lnTo>
                  <a:pt x="278879" y="2785503"/>
                </a:lnTo>
                <a:lnTo>
                  <a:pt x="273989" y="2786761"/>
                </a:lnTo>
                <a:lnTo>
                  <a:pt x="268820" y="2788310"/>
                </a:lnTo>
                <a:lnTo>
                  <a:pt x="263537" y="2789885"/>
                </a:lnTo>
                <a:lnTo>
                  <a:pt x="258292" y="2791218"/>
                </a:lnTo>
                <a:lnTo>
                  <a:pt x="253339" y="2792501"/>
                </a:lnTo>
                <a:lnTo>
                  <a:pt x="248678" y="2793758"/>
                </a:lnTo>
                <a:lnTo>
                  <a:pt x="244144" y="2794457"/>
                </a:lnTo>
                <a:lnTo>
                  <a:pt x="222631" y="2782912"/>
                </a:lnTo>
                <a:lnTo>
                  <a:pt x="218655" y="2779687"/>
                </a:lnTo>
                <a:lnTo>
                  <a:pt x="198754" y="2759278"/>
                </a:lnTo>
                <a:lnTo>
                  <a:pt x="194462" y="2754299"/>
                </a:lnTo>
                <a:lnTo>
                  <a:pt x="190144" y="2749689"/>
                </a:lnTo>
                <a:lnTo>
                  <a:pt x="186181" y="2745498"/>
                </a:lnTo>
                <a:lnTo>
                  <a:pt x="182587" y="2741688"/>
                </a:lnTo>
                <a:lnTo>
                  <a:pt x="156108" y="2732506"/>
                </a:lnTo>
                <a:lnTo>
                  <a:pt x="151371" y="2733852"/>
                </a:lnTo>
                <a:lnTo>
                  <a:pt x="148259" y="2737129"/>
                </a:lnTo>
                <a:lnTo>
                  <a:pt x="146367" y="2741930"/>
                </a:lnTo>
                <a:lnTo>
                  <a:pt x="145541" y="2747568"/>
                </a:lnTo>
                <a:lnTo>
                  <a:pt x="145605" y="2753321"/>
                </a:lnTo>
                <a:lnTo>
                  <a:pt x="170179" y="2788704"/>
                </a:lnTo>
                <a:lnTo>
                  <a:pt x="202653" y="2809176"/>
                </a:lnTo>
                <a:lnTo>
                  <a:pt x="209118" y="2812884"/>
                </a:lnTo>
                <a:lnTo>
                  <a:pt x="214515" y="2816148"/>
                </a:lnTo>
                <a:lnTo>
                  <a:pt x="236207" y="2837675"/>
                </a:lnTo>
                <a:lnTo>
                  <a:pt x="240499" y="2842628"/>
                </a:lnTo>
                <a:lnTo>
                  <a:pt x="244360" y="2847200"/>
                </a:lnTo>
                <a:lnTo>
                  <a:pt x="247865" y="2851505"/>
                </a:lnTo>
                <a:lnTo>
                  <a:pt x="251472" y="2855417"/>
                </a:lnTo>
                <a:lnTo>
                  <a:pt x="294068" y="2867710"/>
                </a:lnTo>
                <a:lnTo>
                  <a:pt x="300354" y="2868333"/>
                </a:lnTo>
                <a:lnTo>
                  <a:pt x="306095" y="2868739"/>
                </a:lnTo>
                <a:lnTo>
                  <a:pt x="311340" y="2868930"/>
                </a:lnTo>
                <a:lnTo>
                  <a:pt x="316229" y="2869272"/>
                </a:lnTo>
                <a:lnTo>
                  <a:pt x="341045" y="2883141"/>
                </a:lnTo>
                <a:lnTo>
                  <a:pt x="343573" y="2885821"/>
                </a:lnTo>
                <a:lnTo>
                  <a:pt x="346938" y="2888310"/>
                </a:lnTo>
                <a:lnTo>
                  <a:pt x="351447" y="2890393"/>
                </a:lnTo>
                <a:lnTo>
                  <a:pt x="356590" y="2892132"/>
                </a:lnTo>
                <a:lnTo>
                  <a:pt x="361721" y="2893847"/>
                </a:lnTo>
                <a:lnTo>
                  <a:pt x="366191" y="2895841"/>
                </a:lnTo>
                <a:lnTo>
                  <a:pt x="377151" y="2909570"/>
                </a:lnTo>
                <a:lnTo>
                  <a:pt x="376453" y="2914319"/>
                </a:lnTo>
                <a:lnTo>
                  <a:pt x="361950" y="2936608"/>
                </a:lnTo>
                <a:lnTo>
                  <a:pt x="358559" y="2940062"/>
                </a:lnTo>
                <a:lnTo>
                  <a:pt x="355104" y="2943529"/>
                </a:lnTo>
                <a:lnTo>
                  <a:pt x="351294" y="2946577"/>
                </a:lnTo>
                <a:lnTo>
                  <a:pt x="346837" y="2948813"/>
                </a:lnTo>
                <a:lnTo>
                  <a:pt x="341820" y="2949740"/>
                </a:lnTo>
                <a:lnTo>
                  <a:pt x="336499" y="2949676"/>
                </a:lnTo>
                <a:lnTo>
                  <a:pt x="330822" y="2949308"/>
                </a:lnTo>
                <a:lnTo>
                  <a:pt x="324700" y="2949333"/>
                </a:lnTo>
                <a:lnTo>
                  <a:pt x="282219" y="2955340"/>
                </a:lnTo>
                <a:lnTo>
                  <a:pt x="276771" y="2956598"/>
                </a:lnTo>
                <a:lnTo>
                  <a:pt x="270890" y="2957728"/>
                </a:lnTo>
                <a:lnTo>
                  <a:pt x="244817" y="2973324"/>
                </a:lnTo>
                <a:lnTo>
                  <a:pt x="241592" y="2977629"/>
                </a:lnTo>
                <a:lnTo>
                  <a:pt x="237616" y="2981921"/>
                </a:lnTo>
                <a:lnTo>
                  <a:pt x="233438" y="2986201"/>
                </a:lnTo>
                <a:lnTo>
                  <a:pt x="229412" y="2990621"/>
                </a:lnTo>
                <a:lnTo>
                  <a:pt x="225932" y="2995295"/>
                </a:lnTo>
                <a:lnTo>
                  <a:pt x="223354" y="2999994"/>
                </a:lnTo>
                <a:lnTo>
                  <a:pt x="221487" y="3004604"/>
                </a:lnTo>
                <a:lnTo>
                  <a:pt x="219875" y="3009353"/>
                </a:lnTo>
                <a:lnTo>
                  <a:pt x="218084" y="3014497"/>
                </a:lnTo>
                <a:lnTo>
                  <a:pt x="216268" y="3020187"/>
                </a:lnTo>
                <a:lnTo>
                  <a:pt x="214642" y="3026092"/>
                </a:lnTo>
                <a:lnTo>
                  <a:pt x="212826" y="3031718"/>
                </a:lnTo>
                <a:lnTo>
                  <a:pt x="197459" y="3047212"/>
                </a:lnTo>
                <a:lnTo>
                  <a:pt x="194030" y="3046336"/>
                </a:lnTo>
                <a:lnTo>
                  <a:pt x="174536" y="3020682"/>
                </a:lnTo>
                <a:lnTo>
                  <a:pt x="171475" y="3015284"/>
                </a:lnTo>
                <a:lnTo>
                  <a:pt x="168592" y="3010319"/>
                </a:lnTo>
                <a:lnTo>
                  <a:pt x="165950" y="3005683"/>
                </a:lnTo>
                <a:lnTo>
                  <a:pt x="163271" y="3001492"/>
                </a:lnTo>
                <a:lnTo>
                  <a:pt x="147040" y="2990367"/>
                </a:lnTo>
                <a:lnTo>
                  <a:pt x="143065" y="2990456"/>
                </a:lnTo>
                <a:lnTo>
                  <a:pt x="129235" y="3014599"/>
                </a:lnTo>
                <a:lnTo>
                  <a:pt x="129806" y="3022041"/>
                </a:lnTo>
                <a:lnTo>
                  <a:pt x="141579" y="3058922"/>
                </a:lnTo>
                <a:lnTo>
                  <a:pt x="146100" y="3065056"/>
                </a:lnTo>
                <a:lnTo>
                  <a:pt x="147180" y="3067989"/>
                </a:lnTo>
                <a:lnTo>
                  <a:pt x="133540" y="3089960"/>
                </a:lnTo>
                <a:lnTo>
                  <a:pt x="130213" y="3093948"/>
                </a:lnTo>
                <a:lnTo>
                  <a:pt x="127114" y="3098419"/>
                </a:lnTo>
                <a:lnTo>
                  <a:pt x="124167" y="3103105"/>
                </a:lnTo>
                <a:lnTo>
                  <a:pt x="121107" y="3107575"/>
                </a:lnTo>
                <a:lnTo>
                  <a:pt x="102044" y="3118878"/>
                </a:lnTo>
                <a:lnTo>
                  <a:pt x="98082" y="3118866"/>
                </a:lnTo>
                <a:lnTo>
                  <a:pt x="74409" y="3104591"/>
                </a:lnTo>
                <a:lnTo>
                  <a:pt x="70040" y="3100971"/>
                </a:lnTo>
                <a:lnTo>
                  <a:pt x="65430" y="3097580"/>
                </a:lnTo>
                <a:lnTo>
                  <a:pt x="60782" y="3094342"/>
                </a:lnTo>
                <a:lnTo>
                  <a:pt x="56083" y="3091167"/>
                </a:lnTo>
                <a:lnTo>
                  <a:pt x="51320" y="3087992"/>
                </a:lnTo>
                <a:lnTo>
                  <a:pt x="46672" y="3084703"/>
                </a:lnTo>
                <a:lnTo>
                  <a:pt x="24295" y="3074847"/>
                </a:lnTo>
                <a:lnTo>
                  <a:pt x="20065" y="3075012"/>
                </a:lnTo>
                <a:lnTo>
                  <a:pt x="0" y="3102533"/>
                </a:lnTo>
                <a:lnTo>
                  <a:pt x="1435" y="3109709"/>
                </a:lnTo>
                <a:lnTo>
                  <a:pt x="25311" y="3142411"/>
                </a:lnTo>
                <a:lnTo>
                  <a:pt x="29349" y="3145878"/>
                </a:lnTo>
                <a:lnTo>
                  <a:pt x="32080" y="3150514"/>
                </a:lnTo>
                <a:lnTo>
                  <a:pt x="33858" y="3155518"/>
                </a:lnTo>
                <a:lnTo>
                  <a:pt x="35331" y="3160763"/>
                </a:lnTo>
                <a:lnTo>
                  <a:pt x="37122" y="3166135"/>
                </a:lnTo>
                <a:lnTo>
                  <a:pt x="39090" y="3171469"/>
                </a:lnTo>
                <a:lnTo>
                  <a:pt x="40919" y="3176727"/>
                </a:lnTo>
                <a:lnTo>
                  <a:pt x="43052" y="3181870"/>
                </a:lnTo>
                <a:lnTo>
                  <a:pt x="74358" y="3210902"/>
                </a:lnTo>
                <a:lnTo>
                  <a:pt x="112814" y="3221685"/>
                </a:lnTo>
                <a:lnTo>
                  <a:pt x="119633" y="3221482"/>
                </a:lnTo>
                <a:lnTo>
                  <a:pt x="154330" y="3204705"/>
                </a:lnTo>
                <a:lnTo>
                  <a:pt x="159461" y="3200400"/>
                </a:lnTo>
                <a:lnTo>
                  <a:pt x="164871" y="3196678"/>
                </a:lnTo>
                <a:lnTo>
                  <a:pt x="170205" y="3193326"/>
                </a:lnTo>
                <a:lnTo>
                  <a:pt x="175564" y="3189884"/>
                </a:lnTo>
                <a:lnTo>
                  <a:pt x="181089" y="3185858"/>
                </a:lnTo>
                <a:lnTo>
                  <a:pt x="186715" y="3181057"/>
                </a:lnTo>
                <a:lnTo>
                  <a:pt x="192214" y="3175901"/>
                </a:lnTo>
                <a:lnTo>
                  <a:pt x="197497" y="3170847"/>
                </a:lnTo>
                <a:lnTo>
                  <a:pt x="202476" y="3166376"/>
                </a:lnTo>
                <a:lnTo>
                  <a:pt x="206984" y="3162490"/>
                </a:lnTo>
                <a:lnTo>
                  <a:pt x="210985" y="3159074"/>
                </a:lnTo>
                <a:lnTo>
                  <a:pt x="214502" y="3156534"/>
                </a:lnTo>
                <a:lnTo>
                  <a:pt x="217601" y="3155213"/>
                </a:lnTo>
                <a:lnTo>
                  <a:pt x="220357" y="3155213"/>
                </a:lnTo>
                <a:lnTo>
                  <a:pt x="222656" y="3156356"/>
                </a:lnTo>
                <a:lnTo>
                  <a:pt x="224167" y="3158617"/>
                </a:lnTo>
                <a:lnTo>
                  <a:pt x="224624" y="3161969"/>
                </a:lnTo>
                <a:lnTo>
                  <a:pt x="223634" y="3166567"/>
                </a:lnTo>
                <a:lnTo>
                  <a:pt x="221462" y="3172244"/>
                </a:lnTo>
                <a:lnTo>
                  <a:pt x="218782" y="3178505"/>
                </a:lnTo>
                <a:lnTo>
                  <a:pt x="216242" y="3184817"/>
                </a:lnTo>
                <a:lnTo>
                  <a:pt x="213906" y="3190862"/>
                </a:lnTo>
                <a:lnTo>
                  <a:pt x="211518" y="3196767"/>
                </a:lnTo>
                <a:lnTo>
                  <a:pt x="209334" y="3202736"/>
                </a:lnTo>
                <a:lnTo>
                  <a:pt x="207619" y="3208959"/>
                </a:lnTo>
                <a:lnTo>
                  <a:pt x="206857" y="3215449"/>
                </a:lnTo>
                <a:lnTo>
                  <a:pt x="206844" y="3221901"/>
                </a:lnTo>
                <a:lnTo>
                  <a:pt x="206679" y="3228060"/>
                </a:lnTo>
                <a:lnTo>
                  <a:pt x="175272" y="3250311"/>
                </a:lnTo>
                <a:lnTo>
                  <a:pt x="170052" y="3251276"/>
                </a:lnTo>
                <a:lnTo>
                  <a:pt x="144995" y="3283483"/>
                </a:lnTo>
                <a:lnTo>
                  <a:pt x="136080" y="3323717"/>
                </a:lnTo>
                <a:lnTo>
                  <a:pt x="133222" y="3343249"/>
                </a:lnTo>
                <a:lnTo>
                  <a:pt x="131902" y="3352253"/>
                </a:lnTo>
                <a:lnTo>
                  <a:pt x="113283" y="3386912"/>
                </a:lnTo>
                <a:lnTo>
                  <a:pt x="100622" y="3388296"/>
                </a:lnTo>
                <a:lnTo>
                  <a:pt x="93789" y="3387852"/>
                </a:lnTo>
                <a:lnTo>
                  <a:pt x="86982" y="3386442"/>
                </a:lnTo>
                <a:lnTo>
                  <a:pt x="80213" y="3384003"/>
                </a:lnTo>
                <a:lnTo>
                  <a:pt x="73342" y="3381413"/>
                </a:lnTo>
                <a:lnTo>
                  <a:pt x="66205" y="3379546"/>
                </a:lnTo>
                <a:lnTo>
                  <a:pt x="58889" y="3378606"/>
                </a:lnTo>
                <a:lnTo>
                  <a:pt x="51663" y="3378187"/>
                </a:lnTo>
                <a:lnTo>
                  <a:pt x="44678" y="3378187"/>
                </a:lnTo>
                <a:lnTo>
                  <a:pt x="9702" y="3393376"/>
                </a:lnTo>
                <a:lnTo>
                  <a:pt x="9143" y="3397719"/>
                </a:lnTo>
                <a:lnTo>
                  <a:pt x="9397" y="3402736"/>
                </a:lnTo>
                <a:lnTo>
                  <a:pt x="39535" y="3419208"/>
                </a:lnTo>
                <a:lnTo>
                  <a:pt x="51930" y="3418725"/>
                </a:lnTo>
                <a:lnTo>
                  <a:pt x="63017" y="3417709"/>
                </a:lnTo>
                <a:lnTo>
                  <a:pt x="71869" y="3415880"/>
                </a:lnTo>
                <a:lnTo>
                  <a:pt x="79375" y="3413175"/>
                </a:lnTo>
                <a:lnTo>
                  <a:pt x="86245" y="3410343"/>
                </a:lnTo>
                <a:lnTo>
                  <a:pt x="93230" y="3408095"/>
                </a:lnTo>
                <a:lnTo>
                  <a:pt x="100202" y="3407194"/>
                </a:lnTo>
                <a:lnTo>
                  <a:pt x="106641" y="3407105"/>
                </a:lnTo>
                <a:lnTo>
                  <a:pt x="112687" y="3406673"/>
                </a:lnTo>
                <a:lnTo>
                  <a:pt x="140677" y="3378936"/>
                </a:lnTo>
                <a:lnTo>
                  <a:pt x="152400" y="3337369"/>
                </a:lnTo>
                <a:lnTo>
                  <a:pt x="154038" y="3329952"/>
                </a:lnTo>
                <a:lnTo>
                  <a:pt x="177012" y="3294634"/>
                </a:lnTo>
                <a:lnTo>
                  <a:pt x="203111" y="3277412"/>
                </a:lnTo>
                <a:lnTo>
                  <a:pt x="205155" y="3278797"/>
                </a:lnTo>
                <a:lnTo>
                  <a:pt x="206895" y="3282492"/>
                </a:lnTo>
                <a:lnTo>
                  <a:pt x="208178" y="3287979"/>
                </a:lnTo>
                <a:lnTo>
                  <a:pt x="209511" y="3294062"/>
                </a:lnTo>
                <a:lnTo>
                  <a:pt x="211378" y="3299574"/>
                </a:lnTo>
                <a:lnTo>
                  <a:pt x="244614" y="3321443"/>
                </a:lnTo>
                <a:lnTo>
                  <a:pt x="249529" y="3320999"/>
                </a:lnTo>
                <a:lnTo>
                  <a:pt x="284810" y="3296970"/>
                </a:lnTo>
                <a:lnTo>
                  <a:pt x="303872" y="3260356"/>
                </a:lnTo>
                <a:lnTo>
                  <a:pt x="312280" y="3220123"/>
                </a:lnTo>
                <a:lnTo>
                  <a:pt x="313347" y="3206877"/>
                </a:lnTo>
                <a:lnTo>
                  <a:pt x="314045" y="3200171"/>
                </a:lnTo>
                <a:lnTo>
                  <a:pt x="315442" y="3194151"/>
                </a:lnTo>
                <a:lnTo>
                  <a:pt x="317677" y="3189363"/>
                </a:lnTo>
                <a:lnTo>
                  <a:pt x="320459" y="3185541"/>
                </a:lnTo>
                <a:lnTo>
                  <a:pt x="323532" y="3182061"/>
                </a:lnTo>
                <a:lnTo>
                  <a:pt x="326669" y="3178314"/>
                </a:lnTo>
                <a:lnTo>
                  <a:pt x="330022" y="3174352"/>
                </a:lnTo>
                <a:lnTo>
                  <a:pt x="333565" y="3170567"/>
                </a:lnTo>
                <a:lnTo>
                  <a:pt x="336727" y="3166833"/>
                </a:lnTo>
                <a:lnTo>
                  <a:pt x="338924" y="3162998"/>
                </a:lnTo>
                <a:lnTo>
                  <a:pt x="340245" y="3159226"/>
                </a:lnTo>
                <a:lnTo>
                  <a:pt x="340855" y="3155645"/>
                </a:lnTo>
                <a:lnTo>
                  <a:pt x="340372" y="3152101"/>
                </a:lnTo>
                <a:lnTo>
                  <a:pt x="307911" y="3133077"/>
                </a:lnTo>
                <a:lnTo>
                  <a:pt x="303009" y="3133242"/>
                </a:lnTo>
                <a:lnTo>
                  <a:pt x="297319" y="3132886"/>
                </a:lnTo>
                <a:lnTo>
                  <a:pt x="258876" y="3120390"/>
                </a:lnTo>
                <a:lnTo>
                  <a:pt x="247840" y="3094596"/>
                </a:lnTo>
                <a:lnTo>
                  <a:pt x="247865" y="3089427"/>
                </a:lnTo>
                <a:lnTo>
                  <a:pt x="266280" y="3057728"/>
                </a:lnTo>
                <a:lnTo>
                  <a:pt x="269836" y="3055518"/>
                </a:lnTo>
                <a:lnTo>
                  <a:pt x="286016" y="3034207"/>
                </a:lnTo>
                <a:lnTo>
                  <a:pt x="287896" y="3030016"/>
                </a:lnTo>
                <a:lnTo>
                  <a:pt x="302183" y="3022282"/>
                </a:lnTo>
                <a:lnTo>
                  <a:pt x="305612" y="3022942"/>
                </a:lnTo>
                <a:lnTo>
                  <a:pt x="308902" y="3024416"/>
                </a:lnTo>
                <a:lnTo>
                  <a:pt x="313207" y="3025863"/>
                </a:lnTo>
                <a:lnTo>
                  <a:pt x="319620" y="3026435"/>
                </a:lnTo>
                <a:lnTo>
                  <a:pt x="328675" y="3026003"/>
                </a:lnTo>
                <a:lnTo>
                  <a:pt x="339445" y="3024974"/>
                </a:lnTo>
                <a:lnTo>
                  <a:pt x="382562" y="3015348"/>
                </a:lnTo>
                <a:lnTo>
                  <a:pt x="421182" y="2996145"/>
                </a:lnTo>
                <a:lnTo>
                  <a:pt x="441109" y="2976727"/>
                </a:lnTo>
                <a:lnTo>
                  <a:pt x="445744" y="2971647"/>
                </a:lnTo>
                <a:lnTo>
                  <a:pt x="450507" y="2966643"/>
                </a:lnTo>
                <a:lnTo>
                  <a:pt x="455053" y="2961805"/>
                </a:lnTo>
                <a:lnTo>
                  <a:pt x="459778" y="2957220"/>
                </a:lnTo>
                <a:lnTo>
                  <a:pt x="495185" y="2939605"/>
                </a:lnTo>
                <a:lnTo>
                  <a:pt x="501192" y="2939859"/>
                </a:lnTo>
                <a:lnTo>
                  <a:pt x="506907" y="2939910"/>
                </a:lnTo>
                <a:lnTo>
                  <a:pt x="512203" y="2938411"/>
                </a:lnTo>
                <a:lnTo>
                  <a:pt x="516712" y="2934855"/>
                </a:lnTo>
                <a:lnTo>
                  <a:pt x="520471" y="2930080"/>
                </a:lnTo>
                <a:lnTo>
                  <a:pt x="523875" y="2924810"/>
                </a:lnTo>
                <a:lnTo>
                  <a:pt x="527329" y="2919717"/>
                </a:lnTo>
                <a:lnTo>
                  <a:pt x="530732" y="2914662"/>
                </a:lnTo>
                <a:lnTo>
                  <a:pt x="533806" y="2909531"/>
                </a:lnTo>
                <a:lnTo>
                  <a:pt x="536778" y="2905074"/>
                </a:lnTo>
                <a:lnTo>
                  <a:pt x="539864" y="2902064"/>
                </a:lnTo>
                <a:lnTo>
                  <a:pt x="543051" y="2900553"/>
                </a:lnTo>
                <a:lnTo>
                  <a:pt x="546163" y="2900260"/>
                </a:lnTo>
                <a:lnTo>
                  <a:pt x="549109" y="2901378"/>
                </a:lnTo>
                <a:lnTo>
                  <a:pt x="551840" y="2904134"/>
                </a:lnTo>
                <a:lnTo>
                  <a:pt x="554088" y="2908833"/>
                </a:lnTo>
                <a:lnTo>
                  <a:pt x="555917" y="2915145"/>
                </a:lnTo>
                <a:lnTo>
                  <a:pt x="557631" y="2922384"/>
                </a:lnTo>
                <a:lnTo>
                  <a:pt x="559612" y="2929839"/>
                </a:lnTo>
                <a:lnTo>
                  <a:pt x="561416" y="2937573"/>
                </a:lnTo>
                <a:lnTo>
                  <a:pt x="562978" y="2945650"/>
                </a:lnTo>
                <a:lnTo>
                  <a:pt x="565111" y="2953346"/>
                </a:lnTo>
                <a:lnTo>
                  <a:pt x="600036" y="2976219"/>
                </a:lnTo>
                <a:lnTo>
                  <a:pt x="616813" y="2978124"/>
                </a:lnTo>
                <a:lnTo>
                  <a:pt x="623608" y="2977654"/>
                </a:lnTo>
                <a:lnTo>
                  <a:pt x="657504" y="2962008"/>
                </a:lnTo>
                <a:lnTo>
                  <a:pt x="661898" y="2957868"/>
                </a:lnTo>
                <a:lnTo>
                  <a:pt x="666483" y="2953423"/>
                </a:lnTo>
                <a:lnTo>
                  <a:pt x="670864" y="2948724"/>
                </a:lnTo>
                <a:lnTo>
                  <a:pt x="675398" y="2944456"/>
                </a:lnTo>
                <a:lnTo>
                  <a:pt x="680415" y="2941256"/>
                </a:lnTo>
                <a:lnTo>
                  <a:pt x="685825" y="2939592"/>
                </a:lnTo>
                <a:lnTo>
                  <a:pt x="691337" y="2939110"/>
                </a:lnTo>
                <a:lnTo>
                  <a:pt x="696988" y="2939173"/>
                </a:lnTo>
                <a:lnTo>
                  <a:pt x="702805" y="2939173"/>
                </a:lnTo>
                <a:lnTo>
                  <a:pt x="708304" y="2939529"/>
                </a:lnTo>
                <a:lnTo>
                  <a:pt x="713447" y="2940367"/>
                </a:lnTo>
                <a:lnTo>
                  <a:pt x="718934" y="2940672"/>
                </a:lnTo>
                <a:lnTo>
                  <a:pt x="758304" y="2921254"/>
                </a:lnTo>
                <a:lnTo>
                  <a:pt x="789851" y="2893733"/>
                </a:lnTo>
                <a:lnTo>
                  <a:pt x="817384" y="2857677"/>
                </a:lnTo>
                <a:lnTo>
                  <a:pt x="821474" y="2851378"/>
                </a:lnTo>
                <a:lnTo>
                  <a:pt x="825080" y="2846476"/>
                </a:lnTo>
                <a:lnTo>
                  <a:pt x="828001" y="2842933"/>
                </a:lnTo>
                <a:lnTo>
                  <a:pt x="830249" y="2840494"/>
                </a:lnTo>
                <a:lnTo>
                  <a:pt x="832065" y="2839758"/>
                </a:lnTo>
                <a:lnTo>
                  <a:pt x="833691" y="2841294"/>
                </a:lnTo>
                <a:lnTo>
                  <a:pt x="835190" y="2846019"/>
                </a:lnTo>
                <a:lnTo>
                  <a:pt x="836396" y="2853270"/>
                </a:lnTo>
                <a:lnTo>
                  <a:pt x="837145" y="2861297"/>
                </a:lnTo>
                <a:lnTo>
                  <a:pt x="837285" y="2868295"/>
                </a:lnTo>
                <a:lnTo>
                  <a:pt x="836790" y="2873857"/>
                </a:lnTo>
                <a:lnTo>
                  <a:pt x="826058" y="2888221"/>
                </a:lnTo>
                <a:lnTo>
                  <a:pt x="822667" y="2888615"/>
                </a:lnTo>
                <a:lnTo>
                  <a:pt x="810399" y="2911386"/>
                </a:lnTo>
                <a:lnTo>
                  <a:pt x="811669" y="2918815"/>
                </a:lnTo>
                <a:lnTo>
                  <a:pt x="814552" y="2927032"/>
                </a:lnTo>
                <a:lnTo>
                  <a:pt x="817626" y="2934944"/>
                </a:lnTo>
                <a:lnTo>
                  <a:pt x="819467" y="2941510"/>
                </a:lnTo>
                <a:lnTo>
                  <a:pt x="819975" y="2946171"/>
                </a:lnTo>
                <a:lnTo>
                  <a:pt x="819810" y="2949422"/>
                </a:lnTo>
                <a:lnTo>
                  <a:pt x="818616" y="2951695"/>
                </a:lnTo>
                <a:lnTo>
                  <a:pt x="816051" y="2953448"/>
                </a:lnTo>
                <a:lnTo>
                  <a:pt x="811606" y="2954248"/>
                </a:lnTo>
                <a:lnTo>
                  <a:pt x="805713" y="2953981"/>
                </a:lnTo>
                <a:lnTo>
                  <a:pt x="799439" y="2953575"/>
                </a:lnTo>
                <a:lnTo>
                  <a:pt x="793927" y="2953969"/>
                </a:lnTo>
                <a:lnTo>
                  <a:pt x="773302" y="2979928"/>
                </a:lnTo>
                <a:lnTo>
                  <a:pt x="774319" y="2984309"/>
                </a:lnTo>
                <a:lnTo>
                  <a:pt x="776592" y="2988475"/>
                </a:lnTo>
                <a:lnTo>
                  <a:pt x="778446" y="2992259"/>
                </a:lnTo>
                <a:lnTo>
                  <a:pt x="778230" y="2995510"/>
                </a:lnTo>
                <a:lnTo>
                  <a:pt x="775271" y="2997860"/>
                </a:lnTo>
                <a:lnTo>
                  <a:pt x="770597" y="2999397"/>
                </a:lnTo>
                <a:lnTo>
                  <a:pt x="765047" y="3000679"/>
                </a:lnTo>
                <a:lnTo>
                  <a:pt x="759472" y="3002267"/>
                </a:lnTo>
                <a:lnTo>
                  <a:pt x="754049" y="3004019"/>
                </a:lnTo>
                <a:lnTo>
                  <a:pt x="748525" y="3005696"/>
                </a:lnTo>
                <a:lnTo>
                  <a:pt x="743064" y="3007601"/>
                </a:lnTo>
                <a:lnTo>
                  <a:pt x="713549" y="3036519"/>
                </a:lnTo>
                <a:lnTo>
                  <a:pt x="713054" y="3040951"/>
                </a:lnTo>
                <a:lnTo>
                  <a:pt x="714260" y="3045345"/>
                </a:lnTo>
                <a:lnTo>
                  <a:pt x="730440" y="3064662"/>
                </a:lnTo>
                <a:lnTo>
                  <a:pt x="733945" y="3067812"/>
                </a:lnTo>
                <a:lnTo>
                  <a:pt x="736968" y="3071317"/>
                </a:lnTo>
                <a:lnTo>
                  <a:pt x="738936" y="3075292"/>
                </a:lnTo>
                <a:lnTo>
                  <a:pt x="740117" y="3079381"/>
                </a:lnTo>
                <a:lnTo>
                  <a:pt x="741413" y="3083344"/>
                </a:lnTo>
                <a:lnTo>
                  <a:pt x="764781" y="3096869"/>
                </a:lnTo>
                <a:lnTo>
                  <a:pt x="768743" y="3096602"/>
                </a:lnTo>
                <a:lnTo>
                  <a:pt x="772540" y="3096539"/>
                </a:lnTo>
                <a:lnTo>
                  <a:pt x="788454" y="3113633"/>
                </a:lnTo>
                <a:lnTo>
                  <a:pt x="788022" y="3118231"/>
                </a:lnTo>
                <a:lnTo>
                  <a:pt x="759764" y="3149307"/>
                </a:lnTo>
                <a:lnTo>
                  <a:pt x="751014" y="3151797"/>
                </a:lnTo>
                <a:lnTo>
                  <a:pt x="746988" y="3153359"/>
                </a:lnTo>
                <a:lnTo>
                  <a:pt x="728560" y="3171837"/>
                </a:lnTo>
                <a:lnTo>
                  <a:pt x="725081" y="3176651"/>
                </a:lnTo>
                <a:lnTo>
                  <a:pt x="720902" y="3179584"/>
                </a:lnTo>
                <a:lnTo>
                  <a:pt x="715467" y="3180080"/>
                </a:lnTo>
                <a:lnTo>
                  <a:pt x="709269" y="3178898"/>
                </a:lnTo>
                <a:lnTo>
                  <a:pt x="703554" y="3176625"/>
                </a:lnTo>
                <a:lnTo>
                  <a:pt x="699554" y="3173882"/>
                </a:lnTo>
                <a:lnTo>
                  <a:pt x="697649" y="3170643"/>
                </a:lnTo>
                <a:lnTo>
                  <a:pt x="697255" y="3166757"/>
                </a:lnTo>
                <a:lnTo>
                  <a:pt x="698144" y="3162528"/>
                </a:lnTo>
                <a:lnTo>
                  <a:pt x="700100" y="3158299"/>
                </a:lnTo>
                <a:lnTo>
                  <a:pt x="703491" y="3154299"/>
                </a:lnTo>
                <a:lnTo>
                  <a:pt x="708215" y="3150450"/>
                </a:lnTo>
                <a:lnTo>
                  <a:pt x="713371" y="3146564"/>
                </a:lnTo>
                <a:lnTo>
                  <a:pt x="718096" y="3142462"/>
                </a:lnTo>
                <a:lnTo>
                  <a:pt x="735787" y="3110953"/>
                </a:lnTo>
                <a:lnTo>
                  <a:pt x="735342" y="3105848"/>
                </a:lnTo>
                <a:lnTo>
                  <a:pt x="717080" y="3084995"/>
                </a:lnTo>
                <a:lnTo>
                  <a:pt x="712520" y="3085566"/>
                </a:lnTo>
                <a:lnTo>
                  <a:pt x="707770" y="3086379"/>
                </a:lnTo>
                <a:lnTo>
                  <a:pt x="702919" y="3088005"/>
                </a:lnTo>
                <a:lnTo>
                  <a:pt x="698042" y="3090494"/>
                </a:lnTo>
                <a:lnTo>
                  <a:pt x="693267" y="3092475"/>
                </a:lnTo>
                <a:lnTo>
                  <a:pt x="688759" y="3092615"/>
                </a:lnTo>
                <a:lnTo>
                  <a:pt x="684733" y="3090087"/>
                </a:lnTo>
                <a:lnTo>
                  <a:pt x="681202" y="3085820"/>
                </a:lnTo>
                <a:lnTo>
                  <a:pt x="677938" y="3081045"/>
                </a:lnTo>
                <a:lnTo>
                  <a:pt x="674725" y="3077044"/>
                </a:lnTo>
                <a:lnTo>
                  <a:pt x="671690" y="3073730"/>
                </a:lnTo>
                <a:lnTo>
                  <a:pt x="668985" y="3070682"/>
                </a:lnTo>
                <a:lnTo>
                  <a:pt x="666432" y="3068612"/>
                </a:lnTo>
                <a:lnTo>
                  <a:pt x="646912" y="3097161"/>
                </a:lnTo>
                <a:lnTo>
                  <a:pt x="644740" y="3101708"/>
                </a:lnTo>
                <a:lnTo>
                  <a:pt x="642924" y="3105353"/>
                </a:lnTo>
                <a:lnTo>
                  <a:pt x="641451" y="3108312"/>
                </a:lnTo>
                <a:lnTo>
                  <a:pt x="639800" y="3110941"/>
                </a:lnTo>
                <a:lnTo>
                  <a:pt x="617575" y="3124136"/>
                </a:lnTo>
                <a:lnTo>
                  <a:pt x="612152" y="3124034"/>
                </a:lnTo>
                <a:lnTo>
                  <a:pt x="599655" y="3103930"/>
                </a:lnTo>
                <a:lnTo>
                  <a:pt x="598131" y="3098596"/>
                </a:lnTo>
                <a:lnTo>
                  <a:pt x="575170" y="3084576"/>
                </a:lnTo>
                <a:lnTo>
                  <a:pt x="570128" y="3085274"/>
                </a:lnTo>
                <a:lnTo>
                  <a:pt x="536333" y="3116389"/>
                </a:lnTo>
                <a:lnTo>
                  <a:pt x="517334" y="3154400"/>
                </a:lnTo>
                <a:lnTo>
                  <a:pt x="513689" y="3180397"/>
                </a:lnTo>
                <a:lnTo>
                  <a:pt x="512838" y="3186607"/>
                </a:lnTo>
                <a:lnTo>
                  <a:pt x="491032" y="3220948"/>
                </a:lnTo>
                <a:lnTo>
                  <a:pt x="486740" y="3223996"/>
                </a:lnTo>
                <a:lnTo>
                  <a:pt x="483158" y="3226689"/>
                </a:lnTo>
                <a:lnTo>
                  <a:pt x="480085" y="3228835"/>
                </a:lnTo>
                <a:lnTo>
                  <a:pt x="477012" y="3231299"/>
                </a:lnTo>
                <a:lnTo>
                  <a:pt x="473430" y="3234905"/>
                </a:lnTo>
                <a:lnTo>
                  <a:pt x="469201" y="3240036"/>
                </a:lnTo>
                <a:lnTo>
                  <a:pt x="464718" y="3246069"/>
                </a:lnTo>
                <a:lnTo>
                  <a:pt x="456209" y="3258007"/>
                </a:lnTo>
                <a:lnTo>
                  <a:pt x="452653" y="3262833"/>
                </a:lnTo>
                <a:lnTo>
                  <a:pt x="440613" y="3285693"/>
                </a:lnTo>
                <a:lnTo>
                  <a:pt x="439229" y="3289427"/>
                </a:lnTo>
                <a:lnTo>
                  <a:pt x="437337" y="3293198"/>
                </a:lnTo>
                <a:lnTo>
                  <a:pt x="435241" y="3296805"/>
                </a:lnTo>
                <a:lnTo>
                  <a:pt x="433120" y="3300679"/>
                </a:lnTo>
                <a:lnTo>
                  <a:pt x="423748" y="3341090"/>
                </a:lnTo>
                <a:lnTo>
                  <a:pt x="423748" y="3347186"/>
                </a:lnTo>
                <a:lnTo>
                  <a:pt x="434949" y="3361347"/>
                </a:lnTo>
                <a:lnTo>
                  <a:pt x="438784" y="3360470"/>
                </a:lnTo>
                <a:lnTo>
                  <a:pt x="462864" y="3334562"/>
                </a:lnTo>
                <a:lnTo>
                  <a:pt x="466509" y="3329406"/>
                </a:lnTo>
                <a:lnTo>
                  <a:pt x="490245" y="3313391"/>
                </a:lnTo>
                <a:lnTo>
                  <a:pt x="492582" y="3313823"/>
                </a:lnTo>
                <a:lnTo>
                  <a:pt x="493902" y="3315360"/>
                </a:lnTo>
                <a:lnTo>
                  <a:pt x="494398" y="3317811"/>
                </a:lnTo>
                <a:lnTo>
                  <a:pt x="494309" y="3320872"/>
                </a:lnTo>
                <a:lnTo>
                  <a:pt x="493864" y="3324212"/>
                </a:lnTo>
                <a:lnTo>
                  <a:pt x="492683" y="3327717"/>
                </a:lnTo>
                <a:lnTo>
                  <a:pt x="490829" y="3331464"/>
                </a:lnTo>
                <a:lnTo>
                  <a:pt x="489102" y="3335413"/>
                </a:lnTo>
                <a:lnTo>
                  <a:pt x="488365" y="3339528"/>
                </a:lnTo>
                <a:lnTo>
                  <a:pt x="489229" y="3343567"/>
                </a:lnTo>
                <a:lnTo>
                  <a:pt x="491096" y="3347478"/>
                </a:lnTo>
                <a:lnTo>
                  <a:pt x="493039" y="3351580"/>
                </a:lnTo>
                <a:lnTo>
                  <a:pt x="494068" y="3356152"/>
                </a:lnTo>
                <a:lnTo>
                  <a:pt x="493864" y="3361054"/>
                </a:lnTo>
                <a:lnTo>
                  <a:pt x="492963" y="3366058"/>
                </a:lnTo>
                <a:lnTo>
                  <a:pt x="491693" y="3371291"/>
                </a:lnTo>
                <a:lnTo>
                  <a:pt x="490385" y="3376917"/>
                </a:lnTo>
                <a:lnTo>
                  <a:pt x="488746" y="3382733"/>
                </a:lnTo>
                <a:lnTo>
                  <a:pt x="486752" y="3388550"/>
                </a:lnTo>
                <a:lnTo>
                  <a:pt x="485190" y="3394532"/>
                </a:lnTo>
                <a:lnTo>
                  <a:pt x="498754" y="3431336"/>
                </a:lnTo>
                <a:lnTo>
                  <a:pt x="523113" y="3450831"/>
                </a:lnTo>
                <a:lnTo>
                  <a:pt x="526199" y="3453244"/>
                </a:lnTo>
                <a:lnTo>
                  <a:pt x="529412" y="3455974"/>
                </a:lnTo>
                <a:lnTo>
                  <a:pt x="532523" y="3458718"/>
                </a:lnTo>
                <a:lnTo>
                  <a:pt x="534796" y="3461245"/>
                </a:lnTo>
                <a:lnTo>
                  <a:pt x="535558" y="3463366"/>
                </a:lnTo>
                <a:lnTo>
                  <a:pt x="534136" y="3464839"/>
                </a:lnTo>
                <a:lnTo>
                  <a:pt x="531088" y="3465766"/>
                </a:lnTo>
                <a:lnTo>
                  <a:pt x="527456" y="3466465"/>
                </a:lnTo>
                <a:lnTo>
                  <a:pt x="524357" y="3467265"/>
                </a:lnTo>
                <a:lnTo>
                  <a:pt x="522058" y="3467925"/>
                </a:lnTo>
                <a:lnTo>
                  <a:pt x="520064" y="3468344"/>
                </a:lnTo>
                <a:lnTo>
                  <a:pt x="518274" y="3469068"/>
                </a:lnTo>
                <a:lnTo>
                  <a:pt x="516534" y="3470643"/>
                </a:lnTo>
                <a:lnTo>
                  <a:pt x="515061" y="3473259"/>
                </a:lnTo>
                <a:lnTo>
                  <a:pt x="513892" y="3476561"/>
                </a:lnTo>
                <a:lnTo>
                  <a:pt x="512673" y="3480206"/>
                </a:lnTo>
                <a:lnTo>
                  <a:pt x="511047" y="3483876"/>
                </a:lnTo>
                <a:lnTo>
                  <a:pt x="489445" y="3501275"/>
                </a:lnTo>
                <a:lnTo>
                  <a:pt x="484974" y="3501021"/>
                </a:lnTo>
                <a:lnTo>
                  <a:pt x="480682" y="3499726"/>
                </a:lnTo>
                <a:lnTo>
                  <a:pt x="476542" y="3497529"/>
                </a:lnTo>
                <a:lnTo>
                  <a:pt x="472325" y="3495192"/>
                </a:lnTo>
                <a:lnTo>
                  <a:pt x="467804" y="3493490"/>
                </a:lnTo>
                <a:lnTo>
                  <a:pt x="463118" y="3492385"/>
                </a:lnTo>
                <a:lnTo>
                  <a:pt x="458469" y="3491572"/>
                </a:lnTo>
                <a:lnTo>
                  <a:pt x="453745" y="3491471"/>
                </a:lnTo>
                <a:lnTo>
                  <a:pt x="448792" y="3492449"/>
                </a:lnTo>
                <a:lnTo>
                  <a:pt x="419188" y="3519487"/>
                </a:lnTo>
                <a:lnTo>
                  <a:pt x="415937" y="3523094"/>
                </a:lnTo>
                <a:lnTo>
                  <a:pt x="398564" y="3529609"/>
                </a:lnTo>
                <a:lnTo>
                  <a:pt x="395833" y="3529037"/>
                </a:lnTo>
                <a:lnTo>
                  <a:pt x="389458" y="3509899"/>
                </a:lnTo>
                <a:lnTo>
                  <a:pt x="389928" y="3504145"/>
                </a:lnTo>
                <a:lnTo>
                  <a:pt x="391452" y="3498723"/>
                </a:lnTo>
                <a:lnTo>
                  <a:pt x="393826" y="3493452"/>
                </a:lnTo>
                <a:lnTo>
                  <a:pt x="396290" y="3488080"/>
                </a:lnTo>
                <a:lnTo>
                  <a:pt x="398043" y="3482327"/>
                </a:lnTo>
                <a:lnTo>
                  <a:pt x="398576" y="3476244"/>
                </a:lnTo>
                <a:lnTo>
                  <a:pt x="398386" y="3470109"/>
                </a:lnTo>
                <a:lnTo>
                  <a:pt x="398157" y="3464052"/>
                </a:lnTo>
                <a:lnTo>
                  <a:pt x="398602" y="3458184"/>
                </a:lnTo>
                <a:lnTo>
                  <a:pt x="399986" y="3452952"/>
                </a:lnTo>
                <a:lnTo>
                  <a:pt x="401891" y="3448329"/>
                </a:lnTo>
                <a:lnTo>
                  <a:pt x="403910" y="3443770"/>
                </a:lnTo>
                <a:lnTo>
                  <a:pt x="405663" y="3438715"/>
                </a:lnTo>
                <a:lnTo>
                  <a:pt x="407162" y="3433127"/>
                </a:lnTo>
                <a:lnTo>
                  <a:pt x="408533" y="3427450"/>
                </a:lnTo>
                <a:lnTo>
                  <a:pt x="409511" y="3421811"/>
                </a:lnTo>
                <a:lnTo>
                  <a:pt x="409867" y="3416388"/>
                </a:lnTo>
                <a:lnTo>
                  <a:pt x="409575" y="3411181"/>
                </a:lnTo>
                <a:lnTo>
                  <a:pt x="394893" y="3393287"/>
                </a:lnTo>
                <a:lnTo>
                  <a:pt x="390626" y="3393541"/>
                </a:lnTo>
                <a:lnTo>
                  <a:pt x="359041" y="3419360"/>
                </a:lnTo>
                <a:lnTo>
                  <a:pt x="351916" y="3452660"/>
                </a:lnTo>
                <a:lnTo>
                  <a:pt x="352297" y="3456597"/>
                </a:lnTo>
                <a:lnTo>
                  <a:pt x="352463" y="3459848"/>
                </a:lnTo>
                <a:lnTo>
                  <a:pt x="351713" y="3462350"/>
                </a:lnTo>
                <a:lnTo>
                  <a:pt x="349707" y="3463467"/>
                </a:lnTo>
                <a:lnTo>
                  <a:pt x="346887" y="3463391"/>
                </a:lnTo>
                <a:lnTo>
                  <a:pt x="343827" y="3463239"/>
                </a:lnTo>
                <a:lnTo>
                  <a:pt x="341045" y="3464166"/>
                </a:lnTo>
                <a:lnTo>
                  <a:pt x="338899" y="3466985"/>
                </a:lnTo>
                <a:lnTo>
                  <a:pt x="337134" y="3470871"/>
                </a:lnTo>
                <a:lnTo>
                  <a:pt x="335292" y="3474453"/>
                </a:lnTo>
                <a:lnTo>
                  <a:pt x="332943" y="3476371"/>
                </a:lnTo>
                <a:lnTo>
                  <a:pt x="330072" y="3475977"/>
                </a:lnTo>
                <a:lnTo>
                  <a:pt x="326948" y="3474085"/>
                </a:lnTo>
                <a:lnTo>
                  <a:pt x="323634" y="3471456"/>
                </a:lnTo>
                <a:lnTo>
                  <a:pt x="320205" y="3468839"/>
                </a:lnTo>
                <a:lnTo>
                  <a:pt x="316763" y="3466287"/>
                </a:lnTo>
                <a:lnTo>
                  <a:pt x="313359" y="3463505"/>
                </a:lnTo>
                <a:lnTo>
                  <a:pt x="309930" y="3460800"/>
                </a:lnTo>
                <a:lnTo>
                  <a:pt x="281038" y="3451694"/>
                </a:lnTo>
                <a:lnTo>
                  <a:pt x="276225" y="3452228"/>
                </a:lnTo>
                <a:lnTo>
                  <a:pt x="235419" y="3467785"/>
                </a:lnTo>
                <a:lnTo>
                  <a:pt x="207137" y="3500005"/>
                </a:lnTo>
                <a:lnTo>
                  <a:pt x="195821" y="3521735"/>
                </a:lnTo>
                <a:lnTo>
                  <a:pt x="191985" y="3529076"/>
                </a:lnTo>
                <a:lnTo>
                  <a:pt x="168859" y="3563620"/>
                </a:lnTo>
                <a:lnTo>
                  <a:pt x="135788" y="3590315"/>
                </a:lnTo>
                <a:lnTo>
                  <a:pt x="129451" y="3594011"/>
                </a:lnTo>
                <a:lnTo>
                  <a:pt x="105435" y="3626954"/>
                </a:lnTo>
                <a:lnTo>
                  <a:pt x="103225" y="3641928"/>
                </a:lnTo>
                <a:lnTo>
                  <a:pt x="103517" y="3649294"/>
                </a:lnTo>
                <a:lnTo>
                  <a:pt x="129844" y="3683228"/>
                </a:lnTo>
                <a:lnTo>
                  <a:pt x="143865" y="3685298"/>
                </a:lnTo>
                <a:lnTo>
                  <a:pt x="151625" y="3685197"/>
                </a:lnTo>
                <a:lnTo>
                  <a:pt x="189509" y="3676637"/>
                </a:lnTo>
                <a:lnTo>
                  <a:pt x="196176" y="3674465"/>
                </a:lnTo>
                <a:lnTo>
                  <a:pt x="202361" y="3672459"/>
                </a:lnTo>
                <a:lnTo>
                  <a:pt x="207898" y="3670528"/>
                </a:lnTo>
                <a:lnTo>
                  <a:pt x="212788" y="3669258"/>
                </a:lnTo>
                <a:lnTo>
                  <a:pt x="225856" y="3680955"/>
                </a:lnTo>
                <a:lnTo>
                  <a:pt x="223621" y="3684816"/>
                </a:lnTo>
                <a:lnTo>
                  <a:pt x="219519" y="3688918"/>
                </a:lnTo>
                <a:lnTo>
                  <a:pt x="214553" y="3693248"/>
                </a:lnTo>
                <a:lnTo>
                  <a:pt x="209676" y="3697833"/>
                </a:lnTo>
                <a:lnTo>
                  <a:pt x="205066" y="3702329"/>
                </a:lnTo>
                <a:lnTo>
                  <a:pt x="200367" y="3706710"/>
                </a:lnTo>
                <a:lnTo>
                  <a:pt x="195833" y="3711397"/>
                </a:lnTo>
                <a:lnTo>
                  <a:pt x="180124" y="3748531"/>
                </a:lnTo>
                <a:lnTo>
                  <a:pt x="181254" y="3753815"/>
                </a:lnTo>
                <a:lnTo>
                  <a:pt x="201218" y="3766070"/>
                </a:lnTo>
                <a:lnTo>
                  <a:pt x="205917" y="3767937"/>
                </a:lnTo>
                <a:lnTo>
                  <a:pt x="220459" y="3800741"/>
                </a:lnTo>
                <a:lnTo>
                  <a:pt x="221221" y="3806101"/>
                </a:lnTo>
                <a:lnTo>
                  <a:pt x="222046" y="3810914"/>
                </a:lnTo>
                <a:lnTo>
                  <a:pt x="222757" y="3815270"/>
                </a:lnTo>
                <a:lnTo>
                  <a:pt x="223545" y="3818928"/>
                </a:lnTo>
                <a:lnTo>
                  <a:pt x="224574" y="3821671"/>
                </a:lnTo>
                <a:lnTo>
                  <a:pt x="225755" y="3823677"/>
                </a:lnTo>
                <a:lnTo>
                  <a:pt x="226987" y="3824935"/>
                </a:lnTo>
                <a:lnTo>
                  <a:pt x="228511" y="3824871"/>
                </a:lnTo>
                <a:lnTo>
                  <a:pt x="230568" y="3822966"/>
                </a:lnTo>
                <a:lnTo>
                  <a:pt x="233159" y="3818585"/>
                </a:lnTo>
                <a:lnTo>
                  <a:pt x="236105" y="3812273"/>
                </a:lnTo>
                <a:lnTo>
                  <a:pt x="239344" y="3805275"/>
                </a:lnTo>
                <a:lnTo>
                  <a:pt x="242849" y="3798824"/>
                </a:lnTo>
                <a:lnTo>
                  <a:pt x="275501" y="3775303"/>
                </a:lnTo>
                <a:lnTo>
                  <a:pt x="280898" y="3775976"/>
                </a:lnTo>
                <a:lnTo>
                  <a:pt x="304025" y="3804602"/>
                </a:lnTo>
                <a:lnTo>
                  <a:pt x="306882" y="3811028"/>
                </a:lnTo>
                <a:lnTo>
                  <a:pt x="320484" y="3843528"/>
                </a:lnTo>
                <a:lnTo>
                  <a:pt x="321729" y="3846626"/>
                </a:lnTo>
                <a:lnTo>
                  <a:pt x="324002" y="3849192"/>
                </a:lnTo>
                <a:lnTo>
                  <a:pt x="327532" y="3851376"/>
                </a:lnTo>
                <a:lnTo>
                  <a:pt x="331774" y="3853014"/>
                </a:lnTo>
                <a:lnTo>
                  <a:pt x="336422" y="3853649"/>
                </a:lnTo>
                <a:lnTo>
                  <a:pt x="341185" y="3852824"/>
                </a:lnTo>
                <a:lnTo>
                  <a:pt x="345452" y="3850131"/>
                </a:lnTo>
                <a:lnTo>
                  <a:pt x="349427" y="3845979"/>
                </a:lnTo>
                <a:lnTo>
                  <a:pt x="353961" y="3841089"/>
                </a:lnTo>
                <a:lnTo>
                  <a:pt x="359956" y="3836200"/>
                </a:lnTo>
                <a:lnTo>
                  <a:pt x="394627" y="3817505"/>
                </a:lnTo>
                <a:lnTo>
                  <a:pt x="436816" y="3809720"/>
                </a:lnTo>
                <a:lnTo>
                  <a:pt x="445896" y="3810304"/>
                </a:lnTo>
                <a:lnTo>
                  <a:pt x="453923" y="3812006"/>
                </a:lnTo>
                <a:lnTo>
                  <a:pt x="461594" y="3814178"/>
                </a:lnTo>
                <a:lnTo>
                  <a:pt x="469620" y="3816210"/>
                </a:lnTo>
                <a:lnTo>
                  <a:pt x="477888" y="3817632"/>
                </a:lnTo>
                <a:lnTo>
                  <a:pt x="485851" y="3818826"/>
                </a:lnTo>
                <a:lnTo>
                  <a:pt x="493572" y="3820401"/>
                </a:lnTo>
                <a:lnTo>
                  <a:pt x="501116" y="3822954"/>
                </a:lnTo>
                <a:lnTo>
                  <a:pt x="508088" y="3827297"/>
                </a:lnTo>
                <a:lnTo>
                  <a:pt x="514350" y="3832796"/>
                </a:lnTo>
                <a:lnTo>
                  <a:pt x="520369" y="3837851"/>
                </a:lnTo>
                <a:lnTo>
                  <a:pt x="526605" y="3840861"/>
                </a:lnTo>
                <a:lnTo>
                  <a:pt x="532904" y="3841292"/>
                </a:lnTo>
                <a:lnTo>
                  <a:pt x="538911" y="3839972"/>
                </a:lnTo>
                <a:lnTo>
                  <a:pt x="565492" y="3818928"/>
                </a:lnTo>
                <a:lnTo>
                  <a:pt x="571182" y="3814114"/>
                </a:lnTo>
                <a:lnTo>
                  <a:pt x="577469" y="3809987"/>
                </a:lnTo>
                <a:lnTo>
                  <a:pt x="583907" y="3806266"/>
                </a:lnTo>
                <a:lnTo>
                  <a:pt x="590905" y="3803561"/>
                </a:lnTo>
                <a:lnTo>
                  <a:pt x="598792" y="3802430"/>
                </a:lnTo>
                <a:lnTo>
                  <a:pt x="607682" y="3803319"/>
                </a:lnTo>
                <a:lnTo>
                  <a:pt x="644042" y="3817315"/>
                </a:lnTo>
                <a:lnTo>
                  <a:pt x="658748" y="3826827"/>
                </a:lnTo>
                <a:lnTo>
                  <a:pt x="666191" y="3830726"/>
                </a:lnTo>
                <a:lnTo>
                  <a:pt x="708875" y="3838994"/>
                </a:lnTo>
                <a:lnTo>
                  <a:pt x="715797" y="3838994"/>
                </a:lnTo>
                <a:lnTo>
                  <a:pt x="722680" y="3839032"/>
                </a:lnTo>
                <a:lnTo>
                  <a:pt x="729322" y="3838752"/>
                </a:lnTo>
                <a:lnTo>
                  <a:pt x="735520" y="3838168"/>
                </a:lnTo>
                <a:lnTo>
                  <a:pt x="741426" y="3838003"/>
                </a:lnTo>
                <a:lnTo>
                  <a:pt x="766775" y="3858412"/>
                </a:lnTo>
                <a:lnTo>
                  <a:pt x="765632" y="3863975"/>
                </a:lnTo>
                <a:lnTo>
                  <a:pt x="738733" y="3897452"/>
                </a:lnTo>
                <a:lnTo>
                  <a:pt x="718451" y="3908272"/>
                </a:lnTo>
                <a:lnTo>
                  <a:pt x="711365" y="3911993"/>
                </a:lnTo>
                <a:lnTo>
                  <a:pt x="678268" y="3933583"/>
                </a:lnTo>
                <a:lnTo>
                  <a:pt x="651319" y="3962069"/>
                </a:lnTo>
                <a:lnTo>
                  <a:pt x="639089" y="3999255"/>
                </a:lnTo>
                <a:lnTo>
                  <a:pt x="637781" y="4009872"/>
                </a:lnTo>
                <a:lnTo>
                  <a:pt x="637844" y="4020337"/>
                </a:lnTo>
                <a:lnTo>
                  <a:pt x="653846" y="4056621"/>
                </a:lnTo>
                <a:lnTo>
                  <a:pt x="666343" y="4058932"/>
                </a:lnTo>
                <a:lnTo>
                  <a:pt x="673836" y="4057319"/>
                </a:lnTo>
                <a:lnTo>
                  <a:pt x="708113" y="4031665"/>
                </a:lnTo>
                <a:lnTo>
                  <a:pt x="712215" y="4028046"/>
                </a:lnTo>
                <a:lnTo>
                  <a:pt x="717575" y="4025163"/>
                </a:lnTo>
                <a:lnTo>
                  <a:pt x="723391" y="4022915"/>
                </a:lnTo>
                <a:lnTo>
                  <a:pt x="729348" y="4021531"/>
                </a:lnTo>
                <a:lnTo>
                  <a:pt x="735152" y="4021289"/>
                </a:lnTo>
                <a:lnTo>
                  <a:pt x="740511" y="4022712"/>
                </a:lnTo>
                <a:lnTo>
                  <a:pt x="745515" y="4025506"/>
                </a:lnTo>
                <a:lnTo>
                  <a:pt x="750265" y="4028655"/>
                </a:lnTo>
                <a:lnTo>
                  <a:pt x="754926" y="4031157"/>
                </a:lnTo>
                <a:lnTo>
                  <a:pt x="759561" y="4033075"/>
                </a:lnTo>
                <a:lnTo>
                  <a:pt x="763943" y="4034802"/>
                </a:lnTo>
                <a:lnTo>
                  <a:pt x="767714" y="4035729"/>
                </a:lnTo>
                <a:lnTo>
                  <a:pt x="770534" y="4035310"/>
                </a:lnTo>
                <a:lnTo>
                  <a:pt x="772071" y="4033202"/>
                </a:lnTo>
                <a:lnTo>
                  <a:pt x="772515" y="4029811"/>
                </a:lnTo>
                <a:lnTo>
                  <a:pt x="772299" y="4025671"/>
                </a:lnTo>
                <a:lnTo>
                  <a:pt x="771867" y="4021289"/>
                </a:lnTo>
                <a:lnTo>
                  <a:pt x="771055" y="4016933"/>
                </a:lnTo>
                <a:lnTo>
                  <a:pt x="769734" y="4012425"/>
                </a:lnTo>
                <a:lnTo>
                  <a:pt x="768375" y="4007612"/>
                </a:lnTo>
                <a:lnTo>
                  <a:pt x="767460" y="4002328"/>
                </a:lnTo>
                <a:lnTo>
                  <a:pt x="767016" y="3996702"/>
                </a:lnTo>
                <a:lnTo>
                  <a:pt x="766826" y="3990936"/>
                </a:lnTo>
                <a:lnTo>
                  <a:pt x="767029" y="3985031"/>
                </a:lnTo>
                <a:lnTo>
                  <a:pt x="780097" y="3945839"/>
                </a:lnTo>
                <a:lnTo>
                  <a:pt x="782497" y="3941368"/>
                </a:lnTo>
                <a:lnTo>
                  <a:pt x="784758" y="3936644"/>
                </a:lnTo>
                <a:lnTo>
                  <a:pt x="792899" y="3909275"/>
                </a:lnTo>
                <a:lnTo>
                  <a:pt x="792810" y="3905110"/>
                </a:lnTo>
                <a:lnTo>
                  <a:pt x="792365" y="3900297"/>
                </a:lnTo>
                <a:lnTo>
                  <a:pt x="791337" y="3894772"/>
                </a:lnTo>
                <a:lnTo>
                  <a:pt x="789787" y="3888955"/>
                </a:lnTo>
                <a:lnTo>
                  <a:pt x="788238" y="3883025"/>
                </a:lnTo>
                <a:lnTo>
                  <a:pt x="787196" y="3877195"/>
                </a:lnTo>
                <a:lnTo>
                  <a:pt x="786714" y="3871556"/>
                </a:lnTo>
                <a:lnTo>
                  <a:pt x="786561" y="3866172"/>
                </a:lnTo>
                <a:lnTo>
                  <a:pt x="786853" y="3861168"/>
                </a:lnTo>
                <a:lnTo>
                  <a:pt x="787755" y="3856685"/>
                </a:lnTo>
                <a:lnTo>
                  <a:pt x="789482" y="3853053"/>
                </a:lnTo>
                <a:lnTo>
                  <a:pt x="791870" y="3850259"/>
                </a:lnTo>
                <a:lnTo>
                  <a:pt x="794410" y="3847807"/>
                </a:lnTo>
                <a:lnTo>
                  <a:pt x="796632" y="3845255"/>
                </a:lnTo>
                <a:lnTo>
                  <a:pt x="797890" y="3842423"/>
                </a:lnTo>
                <a:lnTo>
                  <a:pt x="798563" y="3839667"/>
                </a:lnTo>
                <a:lnTo>
                  <a:pt x="799642" y="3837304"/>
                </a:lnTo>
                <a:lnTo>
                  <a:pt x="802106" y="3835654"/>
                </a:lnTo>
                <a:lnTo>
                  <a:pt x="806462" y="3835019"/>
                </a:lnTo>
                <a:lnTo>
                  <a:pt x="811974" y="3835209"/>
                </a:lnTo>
                <a:lnTo>
                  <a:pt x="817829" y="3835755"/>
                </a:lnTo>
                <a:lnTo>
                  <a:pt x="823201" y="3836174"/>
                </a:lnTo>
                <a:lnTo>
                  <a:pt x="827557" y="3836466"/>
                </a:lnTo>
                <a:lnTo>
                  <a:pt x="831278" y="3836860"/>
                </a:lnTo>
                <a:lnTo>
                  <a:pt x="834936" y="3837165"/>
                </a:lnTo>
                <a:lnTo>
                  <a:pt x="871715" y="3831590"/>
                </a:lnTo>
                <a:lnTo>
                  <a:pt x="875817" y="3830459"/>
                </a:lnTo>
                <a:lnTo>
                  <a:pt x="879563" y="3829011"/>
                </a:lnTo>
                <a:lnTo>
                  <a:pt x="882903" y="3827360"/>
                </a:lnTo>
                <a:lnTo>
                  <a:pt x="885825" y="3826484"/>
                </a:lnTo>
                <a:lnTo>
                  <a:pt x="895959" y="3869232"/>
                </a:lnTo>
                <a:lnTo>
                  <a:pt x="897089" y="3877449"/>
                </a:lnTo>
                <a:lnTo>
                  <a:pt x="908723" y="3919093"/>
                </a:lnTo>
                <a:lnTo>
                  <a:pt x="911618" y="3924287"/>
                </a:lnTo>
                <a:lnTo>
                  <a:pt x="914184" y="3930154"/>
                </a:lnTo>
                <a:lnTo>
                  <a:pt x="922248" y="3974922"/>
                </a:lnTo>
                <a:lnTo>
                  <a:pt x="923023" y="3984332"/>
                </a:lnTo>
                <a:lnTo>
                  <a:pt x="941616" y="4021886"/>
                </a:lnTo>
                <a:lnTo>
                  <a:pt x="955357" y="4027931"/>
                </a:lnTo>
                <a:lnTo>
                  <a:pt x="961669" y="4031145"/>
                </a:lnTo>
                <a:lnTo>
                  <a:pt x="980414" y="4048887"/>
                </a:lnTo>
                <a:lnTo>
                  <a:pt x="979957" y="4052544"/>
                </a:lnTo>
                <a:lnTo>
                  <a:pt x="978725" y="4056278"/>
                </a:lnTo>
                <a:lnTo>
                  <a:pt x="977506" y="4060215"/>
                </a:lnTo>
                <a:lnTo>
                  <a:pt x="976020" y="4063987"/>
                </a:lnTo>
                <a:lnTo>
                  <a:pt x="974026" y="4067517"/>
                </a:lnTo>
                <a:lnTo>
                  <a:pt x="972413" y="4071416"/>
                </a:lnTo>
                <a:lnTo>
                  <a:pt x="987145" y="4107167"/>
                </a:lnTo>
                <a:lnTo>
                  <a:pt x="1009446" y="4112920"/>
                </a:lnTo>
                <a:lnTo>
                  <a:pt x="1016546" y="4111294"/>
                </a:lnTo>
                <a:lnTo>
                  <a:pt x="1048372" y="4089476"/>
                </a:lnTo>
                <a:lnTo>
                  <a:pt x="1053655" y="4084662"/>
                </a:lnTo>
                <a:lnTo>
                  <a:pt x="1058722" y="4080725"/>
                </a:lnTo>
                <a:lnTo>
                  <a:pt x="1063358" y="4077830"/>
                </a:lnTo>
                <a:lnTo>
                  <a:pt x="1067422" y="4075747"/>
                </a:lnTo>
                <a:lnTo>
                  <a:pt x="1071105" y="4074464"/>
                </a:lnTo>
                <a:lnTo>
                  <a:pt x="1074610" y="4073969"/>
                </a:lnTo>
                <a:lnTo>
                  <a:pt x="1077937" y="4073982"/>
                </a:lnTo>
                <a:lnTo>
                  <a:pt x="1080871" y="4074604"/>
                </a:lnTo>
                <a:lnTo>
                  <a:pt x="1083348" y="4076395"/>
                </a:lnTo>
                <a:lnTo>
                  <a:pt x="1085278" y="4079938"/>
                </a:lnTo>
                <a:lnTo>
                  <a:pt x="1086142" y="4085640"/>
                </a:lnTo>
                <a:lnTo>
                  <a:pt x="1086091" y="4092981"/>
                </a:lnTo>
                <a:lnTo>
                  <a:pt x="1086078" y="4101058"/>
                </a:lnTo>
                <a:lnTo>
                  <a:pt x="1098981" y="4137837"/>
                </a:lnTo>
                <a:lnTo>
                  <a:pt x="1128026" y="4156519"/>
                </a:lnTo>
                <a:lnTo>
                  <a:pt x="1134033" y="4156481"/>
                </a:lnTo>
                <a:lnTo>
                  <a:pt x="1152740" y="4140047"/>
                </a:lnTo>
                <a:lnTo>
                  <a:pt x="1152283" y="4132579"/>
                </a:lnTo>
                <a:lnTo>
                  <a:pt x="1137500" y="4096664"/>
                </a:lnTo>
                <a:lnTo>
                  <a:pt x="1124407" y="4079316"/>
                </a:lnTo>
                <a:lnTo>
                  <a:pt x="1120279" y="4074134"/>
                </a:lnTo>
                <a:lnTo>
                  <a:pt x="1109433" y="4034777"/>
                </a:lnTo>
                <a:lnTo>
                  <a:pt x="1109218" y="4022648"/>
                </a:lnTo>
                <a:lnTo>
                  <a:pt x="1108824" y="4016070"/>
                </a:lnTo>
                <a:lnTo>
                  <a:pt x="1099388" y="3977106"/>
                </a:lnTo>
                <a:lnTo>
                  <a:pt x="1066761" y="3957294"/>
                </a:lnTo>
                <a:lnTo>
                  <a:pt x="1056538" y="3955796"/>
                </a:lnTo>
                <a:lnTo>
                  <a:pt x="1050594" y="3955059"/>
                </a:lnTo>
                <a:lnTo>
                  <a:pt x="1043990" y="3954551"/>
                </a:lnTo>
                <a:lnTo>
                  <a:pt x="1037120" y="3954335"/>
                </a:lnTo>
                <a:lnTo>
                  <a:pt x="1030033" y="3953713"/>
                </a:lnTo>
                <a:lnTo>
                  <a:pt x="994384" y="3935590"/>
                </a:lnTo>
                <a:lnTo>
                  <a:pt x="986612" y="3905999"/>
                </a:lnTo>
                <a:lnTo>
                  <a:pt x="985393" y="3898519"/>
                </a:lnTo>
                <a:lnTo>
                  <a:pt x="984478" y="3891305"/>
                </a:lnTo>
                <a:lnTo>
                  <a:pt x="984059" y="3884358"/>
                </a:lnTo>
                <a:lnTo>
                  <a:pt x="984313" y="3877703"/>
                </a:lnTo>
                <a:lnTo>
                  <a:pt x="1005204" y="3841864"/>
                </a:lnTo>
                <a:lnTo>
                  <a:pt x="1011224" y="3841762"/>
                </a:lnTo>
                <a:lnTo>
                  <a:pt x="1018171" y="3843197"/>
                </a:lnTo>
                <a:lnTo>
                  <a:pt x="1025397" y="3845521"/>
                </a:lnTo>
                <a:lnTo>
                  <a:pt x="1032281" y="3848100"/>
                </a:lnTo>
                <a:lnTo>
                  <a:pt x="1038415" y="3851351"/>
                </a:lnTo>
                <a:lnTo>
                  <a:pt x="1044016" y="3855364"/>
                </a:lnTo>
                <a:lnTo>
                  <a:pt x="1049337" y="3858920"/>
                </a:lnTo>
                <a:lnTo>
                  <a:pt x="1054658" y="3860812"/>
                </a:lnTo>
                <a:lnTo>
                  <a:pt x="1059700" y="3860190"/>
                </a:lnTo>
                <a:lnTo>
                  <a:pt x="1064285" y="3857840"/>
                </a:lnTo>
                <a:lnTo>
                  <a:pt x="1068743" y="3855097"/>
                </a:lnTo>
                <a:lnTo>
                  <a:pt x="1073416" y="3853294"/>
                </a:lnTo>
                <a:lnTo>
                  <a:pt x="1078318" y="3852379"/>
                </a:lnTo>
                <a:lnTo>
                  <a:pt x="1083157" y="3851808"/>
                </a:lnTo>
                <a:lnTo>
                  <a:pt x="1087742" y="3852164"/>
                </a:lnTo>
                <a:lnTo>
                  <a:pt x="1103541" y="3881628"/>
                </a:lnTo>
                <a:lnTo>
                  <a:pt x="1102855" y="3888562"/>
                </a:lnTo>
                <a:lnTo>
                  <a:pt x="1102448" y="3894937"/>
                </a:lnTo>
                <a:lnTo>
                  <a:pt x="1103807" y="3899763"/>
                </a:lnTo>
                <a:lnTo>
                  <a:pt x="1107668" y="3902773"/>
                </a:lnTo>
                <a:lnTo>
                  <a:pt x="1113040" y="3904373"/>
                </a:lnTo>
                <a:lnTo>
                  <a:pt x="1118806" y="3904576"/>
                </a:lnTo>
                <a:lnTo>
                  <a:pt x="1123848" y="3903395"/>
                </a:lnTo>
                <a:lnTo>
                  <a:pt x="1127569" y="3900284"/>
                </a:lnTo>
                <a:lnTo>
                  <a:pt x="1130515" y="3895471"/>
                </a:lnTo>
                <a:lnTo>
                  <a:pt x="1133335" y="3890149"/>
                </a:lnTo>
                <a:lnTo>
                  <a:pt x="1136637" y="3885476"/>
                </a:lnTo>
                <a:lnTo>
                  <a:pt x="1167752" y="3870998"/>
                </a:lnTo>
                <a:lnTo>
                  <a:pt x="1176058" y="3869867"/>
                </a:lnTo>
                <a:lnTo>
                  <a:pt x="1183538" y="3867035"/>
                </a:lnTo>
                <a:lnTo>
                  <a:pt x="1189786" y="3861676"/>
                </a:lnTo>
                <a:lnTo>
                  <a:pt x="1195171" y="3854729"/>
                </a:lnTo>
                <a:lnTo>
                  <a:pt x="1199819" y="3847719"/>
                </a:lnTo>
                <a:lnTo>
                  <a:pt x="1203896" y="3842118"/>
                </a:lnTo>
                <a:lnTo>
                  <a:pt x="1206715" y="3838587"/>
                </a:lnTo>
                <a:lnTo>
                  <a:pt x="1208328" y="3836403"/>
                </a:lnTo>
                <a:lnTo>
                  <a:pt x="1209941" y="3834930"/>
                </a:lnTo>
                <a:lnTo>
                  <a:pt x="1212761" y="3833545"/>
                </a:lnTo>
                <a:lnTo>
                  <a:pt x="1217256" y="3832059"/>
                </a:lnTo>
                <a:lnTo>
                  <a:pt x="1222629" y="3830866"/>
                </a:lnTo>
                <a:lnTo>
                  <a:pt x="1228140" y="3830231"/>
                </a:lnTo>
                <a:lnTo>
                  <a:pt x="1233068" y="3830434"/>
                </a:lnTo>
                <a:lnTo>
                  <a:pt x="1236840" y="3831894"/>
                </a:lnTo>
                <a:lnTo>
                  <a:pt x="1239824" y="3834320"/>
                </a:lnTo>
                <a:lnTo>
                  <a:pt x="1242745" y="3836949"/>
                </a:lnTo>
                <a:lnTo>
                  <a:pt x="1246339" y="3838994"/>
                </a:lnTo>
                <a:lnTo>
                  <a:pt x="1250784" y="3840467"/>
                </a:lnTo>
                <a:lnTo>
                  <a:pt x="1255560" y="3841648"/>
                </a:lnTo>
                <a:lnTo>
                  <a:pt x="1260347" y="3842219"/>
                </a:lnTo>
                <a:lnTo>
                  <a:pt x="1264818" y="3841851"/>
                </a:lnTo>
                <a:lnTo>
                  <a:pt x="1268514" y="3840391"/>
                </a:lnTo>
                <a:lnTo>
                  <a:pt x="1271587" y="3838067"/>
                </a:lnTo>
                <a:lnTo>
                  <a:pt x="1274660" y="3835107"/>
                </a:lnTo>
                <a:lnTo>
                  <a:pt x="1278382" y="3831729"/>
                </a:lnTo>
                <a:lnTo>
                  <a:pt x="1282280" y="3827284"/>
                </a:lnTo>
                <a:lnTo>
                  <a:pt x="1286116" y="3822014"/>
                </a:lnTo>
                <a:lnTo>
                  <a:pt x="1290764" y="3817454"/>
                </a:lnTo>
                <a:lnTo>
                  <a:pt x="1297152" y="3815105"/>
                </a:lnTo>
                <a:lnTo>
                  <a:pt x="1305941" y="3815981"/>
                </a:lnTo>
                <a:lnTo>
                  <a:pt x="1316253" y="3819067"/>
                </a:lnTo>
                <a:lnTo>
                  <a:pt x="1326718" y="3822966"/>
                </a:lnTo>
                <a:lnTo>
                  <a:pt x="1335938" y="3826268"/>
                </a:lnTo>
                <a:lnTo>
                  <a:pt x="1364513" y="3837635"/>
                </a:lnTo>
                <a:lnTo>
                  <a:pt x="1366583" y="3838790"/>
                </a:lnTo>
                <a:lnTo>
                  <a:pt x="1370025" y="3839248"/>
                </a:lnTo>
                <a:lnTo>
                  <a:pt x="1375194" y="3838625"/>
                </a:lnTo>
                <a:lnTo>
                  <a:pt x="1381226" y="3837190"/>
                </a:lnTo>
                <a:lnTo>
                  <a:pt x="1387640" y="3835539"/>
                </a:lnTo>
                <a:lnTo>
                  <a:pt x="1393990" y="3834307"/>
                </a:lnTo>
                <a:lnTo>
                  <a:pt x="1399946" y="3833482"/>
                </a:lnTo>
                <a:lnTo>
                  <a:pt x="1405623" y="3832809"/>
                </a:lnTo>
                <a:lnTo>
                  <a:pt x="1411211" y="3832567"/>
                </a:lnTo>
                <a:lnTo>
                  <a:pt x="1416913" y="3833012"/>
                </a:lnTo>
                <a:lnTo>
                  <a:pt x="1450530" y="3848976"/>
                </a:lnTo>
                <a:lnTo>
                  <a:pt x="1456753" y="3853002"/>
                </a:lnTo>
                <a:lnTo>
                  <a:pt x="1462963" y="3855859"/>
                </a:lnTo>
                <a:lnTo>
                  <a:pt x="1469262" y="3857383"/>
                </a:lnTo>
                <a:lnTo>
                  <a:pt x="1475435" y="3857967"/>
                </a:lnTo>
                <a:lnTo>
                  <a:pt x="1480972" y="3857561"/>
                </a:lnTo>
                <a:lnTo>
                  <a:pt x="1485353" y="3856113"/>
                </a:lnTo>
                <a:lnTo>
                  <a:pt x="1488274" y="3853383"/>
                </a:lnTo>
                <a:lnTo>
                  <a:pt x="1489951" y="3849509"/>
                </a:lnTo>
                <a:lnTo>
                  <a:pt x="1490637" y="3845115"/>
                </a:lnTo>
                <a:lnTo>
                  <a:pt x="1490586" y="3840797"/>
                </a:lnTo>
                <a:lnTo>
                  <a:pt x="1473746" y="3816845"/>
                </a:lnTo>
                <a:lnTo>
                  <a:pt x="1470837" y="3813797"/>
                </a:lnTo>
                <a:lnTo>
                  <a:pt x="1467675" y="3809911"/>
                </a:lnTo>
                <a:lnTo>
                  <a:pt x="1464373" y="3805656"/>
                </a:lnTo>
                <a:lnTo>
                  <a:pt x="1462163" y="3801567"/>
                </a:lnTo>
                <a:lnTo>
                  <a:pt x="1462278" y="3798227"/>
                </a:lnTo>
                <a:lnTo>
                  <a:pt x="1465198" y="3795547"/>
                </a:lnTo>
                <a:lnTo>
                  <a:pt x="1470177" y="3793401"/>
                </a:lnTo>
                <a:lnTo>
                  <a:pt x="1476540" y="3792245"/>
                </a:lnTo>
                <a:lnTo>
                  <a:pt x="1483639" y="3792512"/>
                </a:lnTo>
                <a:lnTo>
                  <a:pt x="1524152" y="3812476"/>
                </a:lnTo>
                <a:lnTo>
                  <a:pt x="1535036" y="3825722"/>
                </a:lnTo>
                <a:lnTo>
                  <a:pt x="1540852" y="3832999"/>
                </a:lnTo>
                <a:lnTo>
                  <a:pt x="1547152" y="3840149"/>
                </a:lnTo>
                <a:lnTo>
                  <a:pt x="1553362" y="3847172"/>
                </a:lnTo>
                <a:lnTo>
                  <a:pt x="1559572" y="3854704"/>
                </a:lnTo>
                <a:lnTo>
                  <a:pt x="1565808" y="3863378"/>
                </a:lnTo>
                <a:lnTo>
                  <a:pt x="1571396" y="3873093"/>
                </a:lnTo>
                <a:lnTo>
                  <a:pt x="1576362" y="3883304"/>
                </a:lnTo>
                <a:lnTo>
                  <a:pt x="1581746" y="3893997"/>
                </a:lnTo>
                <a:lnTo>
                  <a:pt x="1607019" y="3929888"/>
                </a:lnTo>
                <a:lnTo>
                  <a:pt x="1636077" y="3955897"/>
                </a:lnTo>
                <a:lnTo>
                  <a:pt x="1653082" y="3959745"/>
                </a:lnTo>
                <a:lnTo>
                  <a:pt x="1660956" y="3959694"/>
                </a:lnTo>
                <a:lnTo>
                  <a:pt x="1686686" y="3939197"/>
                </a:lnTo>
                <a:lnTo>
                  <a:pt x="1685836" y="3928122"/>
                </a:lnTo>
                <a:lnTo>
                  <a:pt x="1665871" y="3884485"/>
                </a:lnTo>
                <a:lnTo>
                  <a:pt x="1639303" y="3856863"/>
                </a:lnTo>
                <a:lnTo>
                  <a:pt x="1619923" y="3841026"/>
                </a:lnTo>
                <a:lnTo>
                  <a:pt x="1610639" y="3832999"/>
                </a:lnTo>
                <a:lnTo>
                  <a:pt x="1580489" y="3802367"/>
                </a:lnTo>
                <a:lnTo>
                  <a:pt x="1559064" y="3761574"/>
                </a:lnTo>
                <a:lnTo>
                  <a:pt x="1559699" y="3752392"/>
                </a:lnTo>
                <a:lnTo>
                  <a:pt x="1561071" y="3742690"/>
                </a:lnTo>
                <a:lnTo>
                  <a:pt x="1562112" y="3732009"/>
                </a:lnTo>
                <a:lnTo>
                  <a:pt x="1561833" y="3720592"/>
                </a:lnTo>
                <a:lnTo>
                  <a:pt x="1561007" y="3708907"/>
                </a:lnTo>
                <a:lnTo>
                  <a:pt x="1561274" y="3696893"/>
                </a:lnTo>
                <a:lnTo>
                  <a:pt x="1579092" y="3658958"/>
                </a:lnTo>
                <a:lnTo>
                  <a:pt x="1610067" y="3626777"/>
                </a:lnTo>
                <a:lnTo>
                  <a:pt x="1644345" y="3607638"/>
                </a:lnTo>
                <a:lnTo>
                  <a:pt x="1670291" y="3603332"/>
                </a:lnTo>
                <a:lnTo>
                  <a:pt x="1683181" y="3602012"/>
                </a:lnTo>
                <a:lnTo>
                  <a:pt x="1725625" y="3576281"/>
                </a:lnTo>
                <a:lnTo>
                  <a:pt x="1744459" y="3531501"/>
                </a:lnTo>
                <a:lnTo>
                  <a:pt x="1748586" y="3513201"/>
                </a:lnTo>
                <a:lnTo>
                  <a:pt x="1753895" y="3496259"/>
                </a:lnTo>
                <a:lnTo>
                  <a:pt x="1772234" y="3456304"/>
                </a:lnTo>
                <a:lnTo>
                  <a:pt x="1813242" y="3430016"/>
                </a:lnTo>
                <a:lnTo>
                  <a:pt x="1830692" y="3424415"/>
                </a:lnTo>
                <a:lnTo>
                  <a:pt x="1846973" y="3419144"/>
                </a:lnTo>
                <a:lnTo>
                  <a:pt x="1861184" y="3415156"/>
                </a:lnTo>
                <a:lnTo>
                  <a:pt x="1873961" y="3412667"/>
                </a:lnTo>
                <a:lnTo>
                  <a:pt x="1885822" y="3409797"/>
                </a:lnTo>
                <a:lnTo>
                  <a:pt x="1897253" y="3404603"/>
                </a:lnTo>
                <a:lnTo>
                  <a:pt x="1907908" y="3396208"/>
                </a:lnTo>
                <a:lnTo>
                  <a:pt x="1917306" y="3385985"/>
                </a:lnTo>
                <a:lnTo>
                  <a:pt x="1925815" y="3375405"/>
                </a:lnTo>
                <a:lnTo>
                  <a:pt x="1933778" y="3365919"/>
                </a:lnTo>
                <a:lnTo>
                  <a:pt x="1940306" y="3357702"/>
                </a:lnTo>
                <a:lnTo>
                  <a:pt x="1945297" y="3350323"/>
                </a:lnTo>
                <a:lnTo>
                  <a:pt x="1950262" y="3344303"/>
                </a:lnTo>
                <a:lnTo>
                  <a:pt x="1956739" y="3340214"/>
                </a:lnTo>
                <a:lnTo>
                  <a:pt x="1965324" y="3339858"/>
                </a:lnTo>
                <a:lnTo>
                  <a:pt x="1974926" y="3342500"/>
                </a:lnTo>
                <a:lnTo>
                  <a:pt x="1984400" y="3344773"/>
                </a:lnTo>
                <a:lnTo>
                  <a:pt x="2012251" y="3306457"/>
                </a:lnTo>
                <a:lnTo>
                  <a:pt x="2013381" y="3292221"/>
                </a:lnTo>
                <a:lnTo>
                  <a:pt x="2012797" y="3276371"/>
                </a:lnTo>
                <a:lnTo>
                  <a:pt x="2011324" y="3259670"/>
                </a:lnTo>
                <a:lnTo>
                  <a:pt x="2009749" y="3242843"/>
                </a:lnTo>
                <a:lnTo>
                  <a:pt x="2007641" y="3226346"/>
                </a:lnTo>
                <a:lnTo>
                  <a:pt x="2004821" y="3210229"/>
                </a:lnTo>
                <a:lnTo>
                  <a:pt x="2002548" y="3194646"/>
                </a:lnTo>
                <a:lnTo>
                  <a:pt x="2007539" y="3152927"/>
                </a:lnTo>
                <a:lnTo>
                  <a:pt x="2025675" y="3117405"/>
                </a:lnTo>
                <a:lnTo>
                  <a:pt x="2030272" y="3118231"/>
                </a:lnTo>
                <a:lnTo>
                  <a:pt x="2036305" y="3123653"/>
                </a:lnTo>
                <a:lnTo>
                  <a:pt x="2043175" y="3132899"/>
                </a:lnTo>
                <a:lnTo>
                  <a:pt x="2050351" y="3143567"/>
                </a:lnTo>
                <a:lnTo>
                  <a:pt x="2057298" y="3153270"/>
                </a:lnTo>
                <a:lnTo>
                  <a:pt x="2062911" y="3162160"/>
                </a:lnTo>
                <a:lnTo>
                  <a:pt x="2067610" y="3170961"/>
                </a:lnTo>
                <a:lnTo>
                  <a:pt x="2073059" y="3178200"/>
                </a:lnTo>
                <a:lnTo>
                  <a:pt x="2080945" y="3182353"/>
                </a:lnTo>
                <a:lnTo>
                  <a:pt x="2091829" y="3182289"/>
                </a:lnTo>
                <a:lnTo>
                  <a:pt x="2104478" y="3178987"/>
                </a:lnTo>
                <a:lnTo>
                  <a:pt x="2143036" y="3164890"/>
                </a:lnTo>
                <a:lnTo>
                  <a:pt x="2165565" y="3155162"/>
                </a:lnTo>
                <a:lnTo>
                  <a:pt x="2177084" y="3150666"/>
                </a:lnTo>
                <a:lnTo>
                  <a:pt x="2188502" y="3146361"/>
                </a:lnTo>
                <a:lnTo>
                  <a:pt x="2199360" y="3142259"/>
                </a:lnTo>
                <a:lnTo>
                  <a:pt x="2210155" y="3139059"/>
                </a:lnTo>
                <a:lnTo>
                  <a:pt x="2221369" y="3137420"/>
                </a:lnTo>
                <a:lnTo>
                  <a:pt x="2232558" y="3138322"/>
                </a:lnTo>
                <a:lnTo>
                  <a:pt x="2243302" y="3141167"/>
                </a:lnTo>
                <a:lnTo>
                  <a:pt x="2254072" y="3144266"/>
                </a:lnTo>
                <a:lnTo>
                  <a:pt x="2265362" y="3145993"/>
                </a:lnTo>
                <a:lnTo>
                  <a:pt x="2276729" y="3146463"/>
                </a:lnTo>
                <a:lnTo>
                  <a:pt x="2287727" y="3146361"/>
                </a:lnTo>
                <a:lnTo>
                  <a:pt x="2298865" y="3144850"/>
                </a:lnTo>
                <a:lnTo>
                  <a:pt x="2310676" y="3141052"/>
                </a:lnTo>
                <a:lnTo>
                  <a:pt x="2322690" y="3134321"/>
                </a:lnTo>
                <a:lnTo>
                  <a:pt x="2334425" y="3125431"/>
                </a:lnTo>
                <a:lnTo>
                  <a:pt x="2346413" y="3115640"/>
                </a:lnTo>
                <a:lnTo>
                  <a:pt x="2359164" y="3106254"/>
                </a:lnTo>
                <a:lnTo>
                  <a:pt x="2398687" y="3080867"/>
                </a:lnTo>
                <a:lnTo>
                  <a:pt x="2437003" y="3067456"/>
                </a:lnTo>
                <a:lnTo>
                  <a:pt x="2449169" y="3065513"/>
                </a:lnTo>
                <a:lnTo>
                  <a:pt x="2462352" y="3062897"/>
                </a:lnTo>
                <a:lnTo>
                  <a:pt x="2476449" y="3059950"/>
                </a:lnTo>
                <a:lnTo>
                  <a:pt x="2490647" y="3057220"/>
                </a:lnTo>
                <a:lnTo>
                  <a:pt x="2504757" y="3053753"/>
                </a:lnTo>
                <a:lnTo>
                  <a:pt x="2518625" y="3048609"/>
                </a:lnTo>
                <a:lnTo>
                  <a:pt x="2531554" y="3041180"/>
                </a:lnTo>
                <a:lnTo>
                  <a:pt x="2543416" y="3032302"/>
                </a:lnTo>
                <a:lnTo>
                  <a:pt x="2554871" y="3023133"/>
                </a:lnTo>
                <a:lnTo>
                  <a:pt x="2566593" y="3014853"/>
                </a:lnTo>
                <a:lnTo>
                  <a:pt x="2578061" y="3008591"/>
                </a:lnTo>
                <a:lnTo>
                  <a:pt x="2588768" y="3003689"/>
                </a:lnTo>
                <a:lnTo>
                  <a:pt x="2599397" y="2998647"/>
                </a:lnTo>
                <a:lnTo>
                  <a:pt x="2610637" y="2992005"/>
                </a:lnTo>
                <a:lnTo>
                  <a:pt x="2622296" y="2983141"/>
                </a:lnTo>
                <a:lnTo>
                  <a:pt x="2633776" y="2973184"/>
                </a:lnTo>
                <a:lnTo>
                  <a:pt x="2645092" y="2963214"/>
                </a:lnTo>
                <a:lnTo>
                  <a:pt x="2656268" y="2954362"/>
                </a:lnTo>
                <a:lnTo>
                  <a:pt x="2695359" y="2931515"/>
                </a:lnTo>
                <a:lnTo>
                  <a:pt x="2729128" y="2924581"/>
                </a:lnTo>
                <a:lnTo>
                  <a:pt x="2739390" y="2922422"/>
                </a:lnTo>
                <a:lnTo>
                  <a:pt x="2774035" y="2906344"/>
                </a:lnTo>
                <a:lnTo>
                  <a:pt x="2783471" y="2886100"/>
                </a:lnTo>
                <a:lnTo>
                  <a:pt x="2782785" y="2880995"/>
                </a:lnTo>
                <a:lnTo>
                  <a:pt x="2745155" y="2858109"/>
                </a:lnTo>
                <a:lnTo>
                  <a:pt x="2730804" y="2854439"/>
                </a:lnTo>
                <a:lnTo>
                  <a:pt x="2723362" y="2852585"/>
                </a:lnTo>
                <a:lnTo>
                  <a:pt x="2715412" y="2851302"/>
                </a:lnTo>
                <a:lnTo>
                  <a:pt x="2707335" y="2850527"/>
                </a:lnTo>
                <a:lnTo>
                  <a:pt x="2700045" y="2848978"/>
                </a:lnTo>
                <a:lnTo>
                  <a:pt x="2694470" y="2845308"/>
                </a:lnTo>
                <a:lnTo>
                  <a:pt x="2691574" y="2839351"/>
                </a:lnTo>
                <a:lnTo>
                  <a:pt x="2690787" y="2831884"/>
                </a:lnTo>
                <a:lnTo>
                  <a:pt x="2690609" y="2823159"/>
                </a:lnTo>
                <a:lnTo>
                  <a:pt x="2689567" y="2813380"/>
                </a:lnTo>
                <a:lnTo>
                  <a:pt x="2679484" y="2767431"/>
                </a:lnTo>
                <a:lnTo>
                  <a:pt x="2659608" y="2729776"/>
                </a:lnTo>
                <a:lnTo>
                  <a:pt x="2650921" y="2724848"/>
                </a:lnTo>
                <a:lnTo>
                  <a:pt x="2645854" y="2725077"/>
                </a:lnTo>
                <a:lnTo>
                  <a:pt x="2623083" y="2755988"/>
                </a:lnTo>
                <a:lnTo>
                  <a:pt x="2622473" y="2763799"/>
                </a:lnTo>
                <a:lnTo>
                  <a:pt x="2623108" y="2770962"/>
                </a:lnTo>
                <a:lnTo>
                  <a:pt x="2642844" y="2807436"/>
                </a:lnTo>
                <a:lnTo>
                  <a:pt x="2649296" y="2815043"/>
                </a:lnTo>
                <a:lnTo>
                  <a:pt x="2655188" y="2822206"/>
                </a:lnTo>
                <a:lnTo>
                  <a:pt x="2660281" y="2828378"/>
                </a:lnTo>
                <a:lnTo>
                  <a:pt x="2664879" y="2833636"/>
                </a:lnTo>
                <a:lnTo>
                  <a:pt x="2668841" y="2838640"/>
                </a:lnTo>
                <a:lnTo>
                  <a:pt x="2672067" y="2844012"/>
                </a:lnTo>
                <a:lnTo>
                  <a:pt x="2674505" y="2849486"/>
                </a:lnTo>
                <a:lnTo>
                  <a:pt x="2676118" y="2854655"/>
                </a:lnTo>
                <a:lnTo>
                  <a:pt x="2676880" y="2860090"/>
                </a:lnTo>
                <a:lnTo>
                  <a:pt x="2676728" y="2866339"/>
                </a:lnTo>
                <a:lnTo>
                  <a:pt x="2664129" y="2902877"/>
                </a:lnTo>
                <a:lnTo>
                  <a:pt x="2637243" y="2921889"/>
                </a:lnTo>
                <a:lnTo>
                  <a:pt x="2629268" y="2922739"/>
                </a:lnTo>
                <a:lnTo>
                  <a:pt x="2621686" y="2925546"/>
                </a:lnTo>
                <a:lnTo>
                  <a:pt x="2615120" y="2930944"/>
                </a:lnTo>
                <a:lnTo>
                  <a:pt x="2609291" y="2937776"/>
                </a:lnTo>
                <a:lnTo>
                  <a:pt x="2603525" y="2945180"/>
                </a:lnTo>
                <a:lnTo>
                  <a:pt x="2597162" y="2952280"/>
                </a:lnTo>
                <a:lnTo>
                  <a:pt x="2561704" y="2981274"/>
                </a:lnTo>
                <a:lnTo>
                  <a:pt x="2519578" y="2997034"/>
                </a:lnTo>
                <a:lnTo>
                  <a:pt x="2500210" y="3000057"/>
                </a:lnTo>
                <a:lnTo>
                  <a:pt x="2490571" y="3001784"/>
                </a:lnTo>
                <a:lnTo>
                  <a:pt x="2481300" y="3003486"/>
                </a:lnTo>
                <a:lnTo>
                  <a:pt x="2471851" y="3004146"/>
                </a:lnTo>
                <a:lnTo>
                  <a:pt x="2461679" y="3002661"/>
                </a:lnTo>
                <a:lnTo>
                  <a:pt x="2450566" y="2997796"/>
                </a:lnTo>
                <a:lnTo>
                  <a:pt x="2439187" y="2990532"/>
                </a:lnTo>
                <a:lnTo>
                  <a:pt x="2428252" y="2983166"/>
                </a:lnTo>
                <a:lnTo>
                  <a:pt x="2418486" y="2977997"/>
                </a:lnTo>
                <a:lnTo>
                  <a:pt x="2410790" y="2975952"/>
                </a:lnTo>
                <a:lnTo>
                  <a:pt x="2404808" y="2975787"/>
                </a:lnTo>
                <a:lnTo>
                  <a:pt x="2399436" y="2976600"/>
                </a:lnTo>
                <a:lnTo>
                  <a:pt x="2393492" y="2977489"/>
                </a:lnTo>
                <a:lnTo>
                  <a:pt x="2354389" y="2988094"/>
                </a:lnTo>
                <a:lnTo>
                  <a:pt x="2347683" y="2990799"/>
                </a:lnTo>
                <a:lnTo>
                  <a:pt x="2341384" y="2992551"/>
                </a:lnTo>
                <a:lnTo>
                  <a:pt x="2336025" y="2993237"/>
                </a:lnTo>
                <a:lnTo>
                  <a:pt x="2331529" y="2993199"/>
                </a:lnTo>
                <a:lnTo>
                  <a:pt x="2306637" y="2978302"/>
                </a:lnTo>
                <a:lnTo>
                  <a:pt x="2301049" y="2974632"/>
                </a:lnTo>
                <a:lnTo>
                  <a:pt x="2295867" y="2972066"/>
                </a:lnTo>
                <a:lnTo>
                  <a:pt x="2291118" y="2970161"/>
                </a:lnTo>
                <a:lnTo>
                  <a:pt x="2285669" y="2968929"/>
                </a:lnTo>
                <a:lnTo>
                  <a:pt x="2278405" y="2968409"/>
                </a:lnTo>
                <a:lnTo>
                  <a:pt x="2268969" y="2968866"/>
                </a:lnTo>
                <a:lnTo>
                  <a:pt x="2258250" y="2970225"/>
                </a:lnTo>
                <a:lnTo>
                  <a:pt x="2246985" y="2971901"/>
                </a:lnTo>
                <a:lnTo>
                  <a:pt x="2235961" y="2973336"/>
                </a:lnTo>
                <a:lnTo>
                  <a:pt x="2225700" y="2974505"/>
                </a:lnTo>
                <a:lnTo>
                  <a:pt x="2216048" y="2975635"/>
                </a:lnTo>
                <a:lnTo>
                  <a:pt x="2206637" y="2976524"/>
                </a:lnTo>
                <a:lnTo>
                  <a:pt x="2197150" y="2976981"/>
                </a:lnTo>
                <a:lnTo>
                  <a:pt x="2187867" y="2976981"/>
                </a:lnTo>
                <a:lnTo>
                  <a:pt x="2147531" y="2970987"/>
                </a:lnTo>
                <a:lnTo>
                  <a:pt x="2134158" y="2966072"/>
                </a:lnTo>
                <a:lnTo>
                  <a:pt x="2127897" y="2963710"/>
                </a:lnTo>
                <a:lnTo>
                  <a:pt x="2097214" y="2932811"/>
                </a:lnTo>
                <a:lnTo>
                  <a:pt x="2092858" y="2908960"/>
                </a:lnTo>
                <a:lnTo>
                  <a:pt x="2094141" y="2901251"/>
                </a:lnTo>
                <a:lnTo>
                  <a:pt x="2097036" y="2893910"/>
                </a:lnTo>
                <a:lnTo>
                  <a:pt x="2101989" y="2887345"/>
                </a:lnTo>
                <a:lnTo>
                  <a:pt x="2108644" y="2881579"/>
                </a:lnTo>
                <a:lnTo>
                  <a:pt x="2116010" y="2876130"/>
                </a:lnTo>
                <a:lnTo>
                  <a:pt x="2123122" y="2870542"/>
                </a:lnTo>
                <a:lnTo>
                  <a:pt x="2129535" y="2865081"/>
                </a:lnTo>
                <a:lnTo>
                  <a:pt x="2135632" y="2860078"/>
                </a:lnTo>
                <a:lnTo>
                  <a:pt x="2141600" y="2855036"/>
                </a:lnTo>
                <a:lnTo>
                  <a:pt x="2169795" y="2825356"/>
                </a:lnTo>
                <a:lnTo>
                  <a:pt x="2177389" y="2800438"/>
                </a:lnTo>
                <a:lnTo>
                  <a:pt x="2176411" y="2795168"/>
                </a:lnTo>
                <a:lnTo>
                  <a:pt x="2143137" y="2771216"/>
                </a:lnTo>
                <a:lnTo>
                  <a:pt x="2135530" y="2767203"/>
                </a:lnTo>
                <a:lnTo>
                  <a:pt x="2129434" y="2762707"/>
                </a:lnTo>
                <a:lnTo>
                  <a:pt x="2124354" y="2758059"/>
                </a:lnTo>
                <a:lnTo>
                  <a:pt x="2119515" y="2753182"/>
                </a:lnTo>
                <a:lnTo>
                  <a:pt x="2114207" y="2748000"/>
                </a:lnTo>
                <a:lnTo>
                  <a:pt x="2108111" y="2742984"/>
                </a:lnTo>
                <a:lnTo>
                  <a:pt x="2101862" y="2738183"/>
                </a:lnTo>
                <a:lnTo>
                  <a:pt x="2096058" y="2732836"/>
                </a:lnTo>
                <a:lnTo>
                  <a:pt x="2091321" y="2726194"/>
                </a:lnTo>
                <a:lnTo>
                  <a:pt x="2087727" y="2718079"/>
                </a:lnTo>
                <a:lnTo>
                  <a:pt x="2085085" y="2709138"/>
                </a:lnTo>
                <a:lnTo>
                  <a:pt x="2083688" y="2699778"/>
                </a:lnTo>
                <a:lnTo>
                  <a:pt x="2083828" y="2690355"/>
                </a:lnTo>
                <a:lnTo>
                  <a:pt x="2086076" y="2681655"/>
                </a:lnTo>
                <a:lnTo>
                  <a:pt x="2090077" y="2673540"/>
                </a:lnTo>
                <a:lnTo>
                  <a:pt x="2094750" y="2665056"/>
                </a:lnTo>
                <a:lnTo>
                  <a:pt x="2098992" y="2655316"/>
                </a:lnTo>
                <a:lnTo>
                  <a:pt x="2102370" y="2644025"/>
                </a:lnTo>
                <a:lnTo>
                  <a:pt x="2108441" y="2620086"/>
                </a:lnTo>
                <a:lnTo>
                  <a:pt x="2111832" y="2608834"/>
                </a:lnTo>
                <a:lnTo>
                  <a:pt x="2115832" y="2599296"/>
                </a:lnTo>
                <a:lnTo>
                  <a:pt x="2120087" y="2591155"/>
                </a:lnTo>
                <a:lnTo>
                  <a:pt x="2124011" y="2583154"/>
                </a:lnTo>
                <a:lnTo>
                  <a:pt x="2126983" y="2574048"/>
                </a:lnTo>
                <a:lnTo>
                  <a:pt x="2128697" y="2563926"/>
                </a:lnTo>
                <a:lnTo>
                  <a:pt x="2129434" y="2553627"/>
                </a:lnTo>
                <a:lnTo>
                  <a:pt x="2129561" y="2543035"/>
                </a:lnTo>
                <a:lnTo>
                  <a:pt x="2129396" y="2531986"/>
                </a:lnTo>
                <a:lnTo>
                  <a:pt x="2125560" y="2487853"/>
                </a:lnTo>
                <a:lnTo>
                  <a:pt x="2112721" y="2440622"/>
                </a:lnTo>
                <a:lnTo>
                  <a:pt x="2089861" y="2404681"/>
                </a:lnTo>
                <a:lnTo>
                  <a:pt x="2055812" y="2379865"/>
                </a:lnTo>
                <a:lnTo>
                  <a:pt x="2048700" y="2376208"/>
                </a:lnTo>
                <a:lnTo>
                  <a:pt x="2041906" y="2371801"/>
                </a:lnTo>
                <a:lnTo>
                  <a:pt x="2035886" y="2366441"/>
                </a:lnTo>
                <a:lnTo>
                  <a:pt x="2030590" y="2360701"/>
                </a:lnTo>
                <a:lnTo>
                  <a:pt x="2025561" y="2354999"/>
                </a:lnTo>
                <a:lnTo>
                  <a:pt x="2020328" y="2349741"/>
                </a:lnTo>
                <a:lnTo>
                  <a:pt x="2014816" y="2345664"/>
                </a:lnTo>
                <a:lnTo>
                  <a:pt x="2009419" y="2342502"/>
                </a:lnTo>
                <a:lnTo>
                  <a:pt x="2004415" y="2339136"/>
                </a:lnTo>
                <a:lnTo>
                  <a:pt x="1990204" y="2305862"/>
                </a:lnTo>
                <a:lnTo>
                  <a:pt x="1991169" y="2299144"/>
                </a:lnTo>
                <a:lnTo>
                  <a:pt x="2013940" y="2274709"/>
                </a:lnTo>
                <a:lnTo>
                  <a:pt x="2017725" y="2273427"/>
                </a:lnTo>
                <a:lnTo>
                  <a:pt x="2021382" y="2272461"/>
                </a:lnTo>
                <a:lnTo>
                  <a:pt x="2025561" y="2271852"/>
                </a:lnTo>
                <a:lnTo>
                  <a:pt x="2030882" y="2271585"/>
                </a:lnTo>
                <a:lnTo>
                  <a:pt x="2037384" y="2271890"/>
                </a:lnTo>
                <a:lnTo>
                  <a:pt x="2044598" y="2272677"/>
                </a:lnTo>
                <a:lnTo>
                  <a:pt x="2052307" y="2273579"/>
                </a:lnTo>
                <a:lnTo>
                  <a:pt x="2060295" y="2274189"/>
                </a:lnTo>
                <a:lnTo>
                  <a:pt x="2068334" y="2274595"/>
                </a:lnTo>
                <a:lnTo>
                  <a:pt x="2076348" y="2274938"/>
                </a:lnTo>
                <a:lnTo>
                  <a:pt x="2084336" y="2274900"/>
                </a:lnTo>
                <a:lnTo>
                  <a:pt x="2121242" y="2265349"/>
                </a:lnTo>
                <a:lnTo>
                  <a:pt x="2153145" y="2235060"/>
                </a:lnTo>
                <a:lnTo>
                  <a:pt x="2156980" y="2227707"/>
                </a:lnTo>
                <a:lnTo>
                  <a:pt x="2176233" y="2187397"/>
                </a:lnTo>
                <a:lnTo>
                  <a:pt x="2176754" y="2176767"/>
                </a:lnTo>
                <a:lnTo>
                  <a:pt x="2177122" y="2170582"/>
                </a:lnTo>
                <a:lnTo>
                  <a:pt x="2178088" y="2163203"/>
                </a:lnTo>
                <a:lnTo>
                  <a:pt x="2179167" y="2155380"/>
                </a:lnTo>
                <a:lnTo>
                  <a:pt x="2180094" y="2147709"/>
                </a:lnTo>
                <a:lnTo>
                  <a:pt x="2180564" y="2140724"/>
                </a:lnTo>
                <a:lnTo>
                  <a:pt x="2180424" y="2135111"/>
                </a:lnTo>
                <a:lnTo>
                  <a:pt x="2179866" y="2130577"/>
                </a:lnTo>
                <a:lnTo>
                  <a:pt x="2179078" y="2126322"/>
                </a:lnTo>
                <a:lnTo>
                  <a:pt x="2178240" y="2121522"/>
                </a:lnTo>
                <a:lnTo>
                  <a:pt x="2177351" y="2116048"/>
                </a:lnTo>
                <a:lnTo>
                  <a:pt x="2176335" y="2110486"/>
                </a:lnTo>
                <a:lnTo>
                  <a:pt x="2175383" y="2105050"/>
                </a:lnTo>
                <a:lnTo>
                  <a:pt x="2174633" y="2099970"/>
                </a:lnTo>
                <a:lnTo>
                  <a:pt x="2173719" y="2095855"/>
                </a:lnTo>
                <a:lnTo>
                  <a:pt x="2172703" y="2092566"/>
                </a:lnTo>
                <a:lnTo>
                  <a:pt x="2172461" y="2089150"/>
                </a:lnTo>
                <a:lnTo>
                  <a:pt x="2200541" y="2052853"/>
                </a:lnTo>
                <a:lnTo>
                  <a:pt x="2207615" y="2046820"/>
                </a:lnTo>
                <a:lnTo>
                  <a:pt x="2214372" y="2040674"/>
                </a:lnTo>
                <a:lnTo>
                  <a:pt x="2231034" y="2005457"/>
                </a:lnTo>
                <a:lnTo>
                  <a:pt x="2229929" y="1999640"/>
                </a:lnTo>
                <a:lnTo>
                  <a:pt x="2195664" y="1977859"/>
                </a:lnTo>
                <a:lnTo>
                  <a:pt x="2187600" y="1976907"/>
                </a:lnTo>
                <a:lnTo>
                  <a:pt x="2179764" y="1977377"/>
                </a:lnTo>
                <a:lnTo>
                  <a:pt x="2147455" y="1990712"/>
                </a:lnTo>
                <a:lnTo>
                  <a:pt x="2144090" y="1993011"/>
                </a:lnTo>
                <a:lnTo>
                  <a:pt x="2140508" y="1994877"/>
                </a:lnTo>
                <a:lnTo>
                  <a:pt x="2137168" y="1996414"/>
                </a:lnTo>
                <a:lnTo>
                  <a:pt x="2133625" y="1998078"/>
                </a:lnTo>
                <a:lnTo>
                  <a:pt x="2129485" y="2000275"/>
                </a:lnTo>
                <a:lnTo>
                  <a:pt x="2124697" y="2003145"/>
                </a:lnTo>
                <a:lnTo>
                  <a:pt x="2119604" y="2006371"/>
                </a:lnTo>
                <a:lnTo>
                  <a:pt x="2114359" y="2009724"/>
                </a:lnTo>
                <a:lnTo>
                  <a:pt x="2109165" y="2013000"/>
                </a:lnTo>
                <a:lnTo>
                  <a:pt x="2104262" y="2015909"/>
                </a:lnTo>
                <a:lnTo>
                  <a:pt x="2099678" y="2018538"/>
                </a:lnTo>
                <a:lnTo>
                  <a:pt x="2095131" y="2021255"/>
                </a:lnTo>
                <a:lnTo>
                  <a:pt x="2090394" y="2024418"/>
                </a:lnTo>
                <a:lnTo>
                  <a:pt x="2085695" y="2028063"/>
                </a:lnTo>
                <a:lnTo>
                  <a:pt x="2076665" y="2035797"/>
                </a:lnTo>
                <a:lnTo>
                  <a:pt x="2071623" y="2039747"/>
                </a:lnTo>
                <a:lnTo>
                  <a:pt x="2037549" y="2059762"/>
                </a:lnTo>
                <a:lnTo>
                  <a:pt x="2026272" y="2064156"/>
                </a:lnTo>
                <a:lnTo>
                  <a:pt x="2021090" y="2066226"/>
                </a:lnTo>
                <a:lnTo>
                  <a:pt x="2016391" y="2068106"/>
                </a:lnTo>
                <a:lnTo>
                  <a:pt x="2011756" y="2069553"/>
                </a:lnTo>
                <a:lnTo>
                  <a:pt x="2006726" y="2070379"/>
                </a:lnTo>
                <a:lnTo>
                  <a:pt x="2001342" y="2070633"/>
                </a:lnTo>
                <a:lnTo>
                  <a:pt x="1995932" y="2070353"/>
                </a:lnTo>
                <a:lnTo>
                  <a:pt x="1972424" y="2056663"/>
                </a:lnTo>
                <a:lnTo>
                  <a:pt x="1967699" y="2052472"/>
                </a:lnTo>
                <a:lnTo>
                  <a:pt x="1935073" y="2031428"/>
                </a:lnTo>
                <a:lnTo>
                  <a:pt x="1897710" y="2021839"/>
                </a:lnTo>
                <a:lnTo>
                  <a:pt x="1886597" y="2020341"/>
                </a:lnTo>
                <a:lnTo>
                  <a:pt x="1881593" y="2019706"/>
                </a:lnTo>
                <a:lnTo>
                  <a:pt x="1850491" y="1999373"/>
                </a:lnTo>
                <a:lnTo>
                  <a:pt x="1848015" y="1994839"/>
                </a:lnTo>
                <a:lnTo>
                  <a:pt x="1845970" y="1990864"/>
                </a:lnTo>
                <a:lnTo>
                  <a:pt x="1844420" y="1987245"/>
                </a:lnTo>
                <a:lnTo>
                  <a:pt x="1842592" y="1983663"/>
                </a:lnTo>
                <a:lnTo>
                  <a:pt x="1807616" y="1958276"/>
                </a:lnTo>
                <a:lnTo>
                  <a:pt x="1774380" y="1953336"/>
                </a:lnTo>
                <a:lnTo>
                  <a:pt x="1768132" y="1954085"/>
                </a:lnTo>
                <a:lnTo>
                  <a:pt x="1737626" y="1977326"/>
                </a:lnTo>
                <a:lnTo>
                  <a:pt x="1719618" y="2016353"/>
                </a:lnTo>
                <a:lnTo>
                  <a:pt x="1718589" y="2027250"/>
                </a:lnTo>
                <a:lnTo>
                  <a:pt x="1718894" y="2032990"/>
                </a:lnTo>
                <a:lnTo>
                  <a:pt x="1719211" y="2038489"/>
                </a:lnTo>
                <a:lnTo>
                  <a:pt x="1719033" y="2043404"/>
                </a:lnTo>
                <a:lnTo>
                  <a:pt x="1718462" y="2047925"/>
                </a:lnTo>
                <a:lnTo>
                  <a:pt x="1717700" y="2052015"/>
                </a:lnTo>
                <a:lnTo>
                  <a:pt x="1716430" y="2054910"/>
                </a:lnTo>
                <a:lnTo>
                  <a:pt x="1714334" y="2055863"/>
                </a:lnTo>
                <a:lnTo>
                  <a:pt x="1710778" y="2054504"/>
                </a:lnTo>
                <a:lnTo>
                  <a:pt x="1706232" y="2051303"/>
                </a:lnTo>
                <a:lnTo>
                  <a:pt x="1701888" y="2046744"/>
                </a:lnTo>
                <a:lnTo>
                  <a:pt x="1698993" y="2041321"/>
                </a:lnTo>
                <a:lnTo>
                  <a:pt x="1698180" y="2034870"/>
                </a:lnTo>
                <a:lnTo>
                  <a:pt x="1698764" y="2027389"/>
                </a:lnTo>
                <a:lnTo>
                  <a:pt x="1699920" y="2019681"/>
                </a:lnTo>
                <a:lnTo>
                  <a:pt x="1700860" y="2012505"/>
                </a:lnTo>
                <a:lnTo>
                  <a:pt x="1701469" y="2006536"/>
                </a:lnTo>
                <a:lnTo>
                  <a:pt x="1702130" y="2001418"/>
                </a:lnTo>
                <a:lnTo>
                  <a:pt x="1702752" y="1996389"/>
                </a:lnTo>
                <a:lnTo>
                  <a:pt x="1703235" y="1990699"/>
                </a:lnTo>
                <a:lnTo>
                  <a:pt x="1703628" y="1984463"/>
                </a:lnTo>
                <a:lnTo>
                  <a:pt x="1703933" y="1978164"/>
                </a:lnTo>
                <a:lnTo>
                  <a:pt x="1704035" y="1971649"/>
                </a:lnTo>
                <a:lnTo>
                  <a:pt x="1703806" y="1964740"/>
                </a:lnTo>
                <a:lnTo>
                  <a:pt x="1694141" y="1925104"/>
                </a:lnTo>
                <a:lnTo>
                  <a:pt x="1659826" y="1900720"/>
                </a:lnTo>
                <a:lnTo>
                  <a:pt x="1648180" y="1899831"/>
                </a:lnTo>
                <a:lnTo>
                  <a:pt x="1641729" y="1900440"/>
                </a:lnTo>
                <a:lnTo>
                  <a:pt x="1607794" y="1918525"/>
                </a:lnTo>
                <a:lnTo>
                  <a:pt x="1603413" y="1923059"/>
                </a:lnTo>
                <a:lnTo>
                  <a:pt x="1577949" y="1961514"/>
                </a:lnTo>
                <a:lnTo>
                  <a:pt x="1566151" y="1993747"/>
                </a:lnTo>
                <a:lnTo>
                  <a:pt x="1563649" y="2000313"/>
                </a:lnTo>
                <a:lnTo>
                  <a:pt x="1545437" y="2015515"/>
                </a:lnTo>
                <a:lnTo>
                  <a:pt x="1540459" y="2016290"/>
                </a:lnTo>
                <a:lnTo>
                  <a:pt x="1524279" y="2035111"/>
                </a:lnTo>
                <a:lnTo>
                  <a:pt x="1524368" y="2038832"/>
                </a:lnTo>
                <a:lnTo>
                  <a:pt x="1525854" y="2042160"/>
                </a:lnTo>
                <a:lnTo>
                  <a:pt x="1527708" y="2045347"/>
                </a:lnTo>
                <a:lnTo>
                  <a:pt x="1528940" y="2048611"/>
                </a:lnTo>
                <a:lnTo>
                  <a:pt x="1529892" y="2052002"/>
                </a:lnTo>
                <a:lnTo>
                  <a:pt x="1530870" y="2055304"/>
                </a:lnTo>
                <a:lnTo>
                  <a:pt x="1530807" y="2058314"/>
                </a:lnTo>
                <a:lnTo>
                  <a:pt x="1528660" y="2060816"/>
                </a:lnTo>
                <a:lnTo>
                  <a:pt x="1523771" y="2062403"/>
                </a:lnTo>
                <a:lnTo>
                  <a:pt x="1516951" y="2063241"/>
                </a:lnTo>
                <a:lnTo>
                  <a:pt x="1509280" y="2063965"/>
                </a:lnTo>
                <a:lnTo>
                  <a:pt x="1501825" y="2065223"/>
                </a:lnTo>
                <a:lnTo>
                  <a:pt x="1463840" y="2078875"/>
                </a:lnTo>
                <a:lnTo>
                  <a:pt x="1427302" y="2098979"/>
                </a:lnTo>
                <a:lnTo>
                  <a:pt x="1397304" y="2127732"/>
                </a:lnTo>
                <a:lnTo>
                  <a:pt x="1389151" y="2141499"/>
                </a:lnTo>
                <a:lnTo>
                  <a:pt x="1384515" y="2147798"/>
                </a:lnTo>
                <a:lnTo>
                  <a:pt x="1351330" y="2171954"/>
                </a:lnTo>
                <a:lnTo>
                  <a:pt x="1313230" y="2180488"/>
                </a:lnTo>
                <a:lnTo>
                  <a:pt x="1306080" y="2180247"/>
                </a:lnTo>
                <a:lnTo>
                  <a:pt x="1282445" y="2147023"/>
                </a:lnTo>
                <a:lnTo>
                  <a:pt x="1280795" y="2128050"/>
                </a:lnTo>
                <a:lnTo>
                  <a:pt x="1280921" y="2120798"/>
                </a:lnTo>
                <a:lnTo>
                  <a:pt x="1286878" y="2081809"/>
                </a:lnTo>
                <a:lnTo>
                  <a:pt x="1294447" y="2070976"/>
                </a:lnTo>
                <a:lnTo>
                  <a:pt x="1298981" y="2064981"/>
                </a:lnTo>
                <a:lnTo>
                  <a:pt x="1303896" y="2058403"/>
                </a:lnTo>
                <a:lnTo>
                  <a:pt x="1309103" y="2051799"/>
                </a:lnTo>
                <a:lnTo>
                  <a:pt x="1314551" y="2045042"/>
                </a:lnTo>
                <a:lnTo>
                  <a:pt x="1320126" y="2037981"/>
                </a:lnTo>
                <a:lnTo>
                  <a:pt x="1325702" y="2030526"/>
                </a:lnTo>
                <a:lnTo>
                  <a:pt x="1331213" y="2022995"/>
                </a:lnTo>
                <a:lnTo>
                  <a:pt x="1336573" y="2015883"/>
                </a:lnTo>
                <a:lnTo>
                  <a:pt x="1369961" y="1992604"/>
                </a:lnTo>
                <a:lnTo>
                  <a:pt x="1375625" y="1992299"/>
                </a:lnTo>
                <a:lnTo>
                  <a:pt x="1381124" y="1992541"/>
                </a:lnTo>
                <a:lnTo>
                  <a:pt x="1386065" y="1993684"/>
                </a:lnTo>
                <a:lnTo>
                  <a:pt x="1390484" y="1995652"/>
                </a:lnTo>
                <a:lnTo>
                  <a:pt x="1394904" y="1997684"/>
                </a:lnTo>
                <a:lnTo>
                  <a:pt x="1399870" y="1999030"/>
                </a:lnTo>
                <a:lnTo>
                  <a:pt x="1405229" y="1999602"/>
                </a:lnTo>
                <a:lnTo>
                  <a:pt x="1410639" y="1999741"/>
                </a:lnTo>
                <a:lnTo>
                  <a:pt x="1416253" y="1999335"/>
                </a:lnTo>
                <a:lnTo>
                  <a:pt x="1452410" y="1984476"/>
                </a:lnTo>
                <a:lnTo>
                  <a:pt x="1463446" y="1973579"/>
                </a:lnTo>
                <a:lnTo>
                  <a:pt x="1466697" y="1970366"/>
                </a:lnTo>
                <a:lnTo>
                  <a:pt x="1479499" y="1933295"/>
                </a:lnTo>
                <a:lnTo>
                  <a:pt x="1478927" y="1930857"/>
                </a:lnTo>
                <a:lnTo>
                  <a:pt x="1452156" y="1919528"/>
                </a:lnTo>
                <a:lnTo>
                  <a:pt x="1445641" y="1919604"/>
                </a:lnTo>
                <a:lnTo>
                  <a:pt x="1404975" y="1929625"/>
                </a:lnTo>
                <a:lnTo>
                  <a:pt x="1385912" y="1939632"/>
                </a:lnTo>
                <a:lnTo>
                  <a:pt x="1381213" y="1942884"/>
                </a:lnTo>
                <a:lnTo>
                  <a:pt x="1349692" y="1949958"/>
                </a:lnTo>
                <a:lnTo>
                  <a:pt x="1343926" y="1949742"/>
                </a:lnTo>
                <a:lnTo>
                  <a:pt x="1338821" y="1948878"/>
                </a:lnTo>
                <a:lnTo>
                  <a:pt x="1333550" y="1948167"/>
                </a:lnTo>
                <a:lnTo>
                  <a:pt x="1296301" y="1957501"/>
                </a:lnTo>
                <a:lnTo>
                  <a:pt x="1261262" y="1977885"/>
                </a:lnTo>
                <a:lnTo>
                  <a:pt x="1250416" y="1988388"/>
                </a:lnTo>
                <a:lnTo>
                  <a:pt x="1244384" y="1994179"/>
                </a:lnTo>
                <a:lnTo>
                  <a:pt x="1222222" y="2024634"/>
                </a:lnTo>
                <a:lnTo>
                  <a:pt x="1220152" y="2027605"/>
                </a:lnTo>
                <a:lnTo>
                  <a:pt x="1216748" y="2029815"/>
                </a:lnTo>
                <a:lnTo>
                  <a:pt x="1212761" y="2031250"/>
                </a:lnTo>
                <a:lnTo>
                  <a:pt x="1209014" y="2031644"/>
                </a:lnTo>
                <a:lnTo>
                  <a:pt x="1206334" y="2030717"/>
                </a:lnTo>
                <a:lnTo>
                  <a:pt x="1205204" y="2028189"/>
                </a:lnTo>
                <a:lnTo>
                  <a:pt x="1205128" y="2024316"/>
                </a:lnTo>
                <a:lnTo>
                  <a:pt x="1205547" y="2019681"/>
                </a:lnTo>
                <a:lnTo>
                  <a:pt x="1205839" y="2014880"/>
                </a:lnTo>
                <a:lnTo>
                  <a:pt x="1206068" y="2009889"/>
                </a:lnTo>
                <a:lnTo>
                  <a:pt x="1206461" y="2004606"/>
                </a:lnTo>
                <a:lnTo>
                  <a:pt x="1206754" y="1999462"/>
                </a:lnTo>
                <a:lnTo>
                  <a:pt x="1197292" y="1974481"/>
                </a:lnTo>
                <a:lnTo>
                  <a:pt x="1194168" y="1969744"/>
                </a:lnTo>
                <a:lnTo>
                  <a:pt x="1191869" y="1965032"/>
                </a:lnTo>
                <a:lnTo>
                  <a:pt x="1190370" y="1960410"/>
                </a:lnTo>
                <a:lnTo>
                  <a:pt x="1189418" y="1955901"/>
                </a:lnTo>
                <a:lnTo>
                  <a:pt x="1189367" y="1951685"/>
                </a:lnTo>
                <a:lnTo>
                  <a:pt x="1190586" y="1947900"/>
                </a:lnTo>
                <a:lnTo>
                  <a:pt x="1193279" y="1945017"/>
                </a:lnTo>
                <a:lnTo>
                  <a:pt x="1197140" y="1942934"/>
                </a:lnTo>
                <a:lnTo>
                  <a:pt x="1201839" y="1940940"/>
                </a:lnTo>
                <a:lnTo>
                  <a:pt x="1207008" y="1938286"/>
                </a:lnTo>
                <a:lnTo>
                  <a:pt x="1212697" y="1935022"/>
                </a:lnTo>
                <a:lnTo>
                  <a:pt x="1218869" y="1931542"/>
                </a:lnTo>
                <a:lnTo>
                  <a:pt x="1225105" y="1927733"/>
                </a:lnTo>
                <a:lnTo>
                  <a:pt x="1253147" y="1897532"/>
                </a:lnTo>
                <a:lnTo>
                  <a:pt x="1261871" y="1863128"/>
                </a:lnTo>
                <a:lnTo>
                  <a:pt x="1261452" y="1857032"/>
                </a:lnTo>
                <a:lnTo>
                  <a:pt x="1260271" y="1851571"/>
                </a:lnTo>
                <a:lnTo>
                  <a:pt x="1258163" y="1847227"/>
                </a:lnTo>
                <a:lnTo>
                  <a:pt x="1255229" y="1843925"/>
                </a:lnTo>
                <a:lnTo>
                  <a:pt x="1251902" y="1841004"/>
                </a:lnTo>
                <a:lnTo>
                  <a:pt x="1248575" y="1837816"/>
                </a:lnTo>
                <a:lnTo>
                  <a:pt x="1245450" y="1834489"/>
                </a:lnTo>
                <a:lnTo>
                  <a:pt x="1242364" y="1831378"/>
                </a:lnTo>
                <a:lnTo>
                  <a:pt x="1239266" y="1828177"/>
                </a:lnTo>
                <a:lnTo>
                  <a:pt x="1220012" y="1791601"/>
                </a:lnTo>
                <a:lnTo>
                  <a:pt x="1220216" y="1785200"/>
                </a:lnTo>
                <a:lnTo>
                  <a:pt x="1221028" y="1778012"/>
                </a:lnTo>
                <a:lnTo>
                  <a:pt x="1221676" y="1770608"/>
                </a:lnTo>
                <a:lnTo>
                  <a:pt x="1205293" y="1731390"/>
                </a:lnTo>
                <a:lnTo>
                  <a:pt x="1179779" y="1714500"/>
                </a:lnTo>
                <a:lnTo>
                  <a:pt x="1176820" y="1716659"/>
                </a:lnTo>
                <a:lnTo>
                  <a:pt x="1174584" y="1720621"/>
                </a:lnTo>
                <a:lnTo>
                  <a:pt x="1173048" y="1726057"/>
                </a:lnTo>
                <a:lnTo>
                  <a:pt x="1172197" y="1732673"/>
                </a:lnTo>
                <a:lnTo>
                  <a:pt x="1172197" y="1740623"/>
                </a:lnTo>
                <a:lnTo>
                  <a:pt x="1179588" y="1784502"/>
                </a:lnTo>
                <a:lnTo>
                  <a:pt x="1181569" y="1791792"/>
                </a:lnTo>
                <a:lnTo>
                  <a:pt x="1183030" y="1798878"/>
                </a:lnTo>
                <a:lnTo>
                  <a:pt x="1183678" y="1805216"/>
                </a:lnTo>
                <a:lnTo>
                  <a:pt x="1183767" y="1810689"/>
                </a:lnTo>
                <a:lnTo>
                  <a:pt x="1183678" y="1816100"/>
                </a:lnTo>
                <a:lnTo>
                  <a:pt x="1183767" y="1822234"/>
                </a:lnTo>
                <a:lnTo>
                  <a:pt x="1184198" y="1829257"/>
                </a:lnTo>
                <a:lnTo>
                  <a:pt x="1184744" y="1836521"/>
                </a:lnTo>
                <a:lnTo>
                  <a:pt x="1185189" y="1843722"/>
                </a:lnTo>
                <a:lnTo>
                  <a:pt x="1179664" y="1885670"/>
                </a:lnTo>
                <a:lnTo>
                  <a:pt x="1165999" y="1910689"/>
                </a:lnTo>
                <a:lnTo>
                  <a:pt x="1162265" y="1914931"/>
                </a:lnTo>
                <a:lnTo>
                  <a:pt x="1158633" y="1920189"/>
                </a:lnTo>
                <a:lnTo>
                  <a:pt x="1155090" y="1925802"/>
                </a:lnTo>
                <a:lnTo>
                  <a:pt x="1150962" y="1931377"/>
                </a:lnTo>
                <a:lnTo>
                  <a:pt x="1114551" y="1951012"/>
                </a:lnTo>
                <a:lnTo>
                  <a:pt x="1101839" y="1954402"/>
                </a:lnTo>
                <a:lnTo>
                  <a:pt x="1099705" y="1953615"/>
                </a:lnTo>
                <a:lnTo>
                  <a:pt x="1098638" y="1951748"/>
                </a:lnTo>
                <a:lnTo>
                  <a:pt x="1098702" y="1948916"/>
                </a:lnTo>
                <a:lnTo>
                  <a:pt x="1114120" y="1922462"/>
                </a:lnTo>
                <a:lnTo>
                  <a:pt x="1118260" y="1915972"/>
                </a:lnTo>
                <a:lnTo>
                  <a:pt x="1121968" y="1909686"/>
                </a:lnTo>
                <a:lnTo>
                  <a:pt x="1125473" y="1903577"/>
                </a:lnTo>
                <a:lnTo>
                  <a:pt x="1128102" y="1897761"/>
                </a:lnTo>
                <a:lnTo>
                  <a:pt x="1129233" y="1892338"/>
                </a:lnTo>
                <a:lnTo>
                  <a:pt x="1128496" y="1887118"/>
                </a:lnTo>
                <a:lnTo>
                  <a:pt x="1126299" y="1882254"/>
                </a:lnTo>
                <a:lnTo>
                  <a:pt x="1123099" y="1878482"/>
                </a:lnTo>
                <a:lnTo>
                  <a:pt x="1119365" y="1876501"/>
                </a:lnTo>
                <a:lnTo>
                  <a:pt x="1115186" y="1876882"/>
                </a:lnTo>
                <a:lnTo>
                  <a:pt x="1110449" y="1879155"/>
                </a:lnTo>
                <a:lnTo>
                  <a:pt x="1105281" y="1882432"/>
                </a:lnTo>
                <a:lnTo>
                  <a:pt x="1099820" y="1885848"/>
                </a:lnTo>
                <a:lnTo>
                  <a:pt x="1094041" y="1889417"/>
                </a:lnTo>
                <a:lnTo>
                  <a:pt x="1088072" y="1893417"/>
                </a:lnTo>
                <a:lnTo>
                  <a:pt x="1082243" y="1897392"/>
                </a:lnTo>
                <a:lnTo>
                  <a:pt x="1076871" y="1900910"/>
                </a:lnTo>
                <a:lnTo>
                  <a:pt x="1072235" y="1903234"/>
                </a:lnTo>
                <a:lnTo>
                  <a:pt x="1068235" y="1904720"/>
                </a:lnTo>
                <a:lnTo>
                  <a:pt x="1064717" y="1906498"/>
                </a:lnTo>
                <a:lnTo>
                  <a:pt x="1051547" y="1949094"/>
                </a:lnTo>
                <a:lnTo>
                  <a:pt x="1050963" y="1956689"/>
                </a:lnTo>
                <a:lnTo>
                  <a:pt x="1027429" y="1990013"/>
                </a:lnTo>
                <a:lnTo>
                  <a:pt x="1021156" y="1988388"/>
                </a:lnTo>
                <a:lnTo>
                  <a:pt x="1010894" y="1952764"/>
                </a:lnTo>
                <a:lnTo>
                  <a:pt x="1011135" y="1946452"/>
                </a:lnTo>
                <a:lnTo>
                  <a:pt x="1011339" y="1940102"/>
                </a:lnTo>
                <a:lnTo>
                  <a:pt x="1001191" y="1897494"/>
                </a:lnTo>
                <a:lnTo>
                  <a:pt x="989952" y="1873402"/>
                </a:lnTo>
                <a:lnTo>
                  <a:pt x="987971" y="1868639"/>
                </a:lnTo>
                <a:lnTo>
                  <a:pt x="959015" y="1840687"/>
                </a:lnTo>
                <a:lnTo>
                  <a:pt x="923048" y="1818982"/>
                </a:lnTo>
                <a:lnTo>
                  <a:pt x="917714" y="1816900"/>
                </a:lnTo>
                <a:lnTo>
                  <a:pt x="912190" y="1814728"/>
                </a:lnTo>
                <a:lnTo>
                  <a:pt x="906335" y="1812442"/>
                </a:lnTo>
                <a:lnTo>
                  <a:pt x="900531" y="1810258"/>
                </a:lnTo>
                <a:lnTo>
                  <a:pt x="895159" y="1808314"/>
                </a:lnTo>
                <a:lnTo>
                  <a:pt x="890587" y="1806676"/>
                </a:lnTo>
                <a:lnTo>
                  <a:pt x="887755" y="1805635"/>
                </a:lnTo>
                <a:lnTo>
                  <a:pt x="869213" y="1801329"/>
                </a:lnTo>
                <a:lnTo>
                  <a:pt x="862215" y="1799882"/>
                </a:lnTo>
                <a:lnTo>
                  <a:pt x="828928" y="1776831"/>
                </a:lnTo>
                <a:lnTo>
                  <a:pt x="826363" y="1747748"/>
                </a:lnTo>
                <a:lnTo>
                  <a:pt x="826592" y="1740230"/>
                </a:lnTo>
                <a:lnTo>
                  <a:pt x="827201" y="1732889"/>
                </a:lnTo>
                <a:lnTo>
                  <a:pt x="827989" y="1725764"/>
                </a:lnTo>
                <a:lnTo>
                  <a:pt x="828763" y="1718932"/>
                </a:lnTo>
                <a:lnTo>
                  <a:pt x="829868" y="1707146"/>
                </a:lnTo>
                <a:lnTo>
                  <a:pt x="849248" y="1677581"/>
                </a:lnTo>
                <a:lnTo>
                  <a:pt x="855268" y="1677847"/>
                </a:lnTo>
                <a:lnTo>
                  <a:pt x="861377" y="1677911"/>
                </a:lnTo>
                <a:lnTo>
                  <a:pt x="867308" y="1677809"/>
                </a:lnTo>
                <a:lnTo>
                  <a:pt x="873150" y="1677873"/>
                </a:lnTo>
                <a:lnTo>
                  <a:pt x="879030" y="1677822"/>
                </a:lnTo>
                <a:lnTo>
                  <a:pt x="919543" y="1665617"/>
                </a:lnTo>
                <a:lnTo>
                  <a:pt x="945438" y="1632127"/>
                </a:lnTo>
                <a:lnTo>
                  <a:pt x="946569" y="1621815"/>
                </a:lnTo>
                <a:lnTo>
                  <a:pt x="946365" y="1617154"/>
                </a:lnTo>
                <a:lnTo>
                  <a:pt x="920965" y="1583029"/>
                </a:lnTo>
                <a:lnTo>
                  <a:pt x="917473" y="1580337"/>
                </a:lnTo>
                <a:lnTo>
                  <a:pt x="915708" y="1577174"/>
                </a:lnTo>
                <a:lnTo>
                  <a:pt x="916228" y="1573491"/>
                </a:lnTo>
                <a:lnTo>
                  <a:pt x="918438" y="1569631"/>
                </a:lnTo>
                <a:lnTo>
                  <a:pt x="934072" y="1551952"/>
                </a:lnTo>
                <a:lnTo>
                  <a:pt x="937361" y="1548358"/>
                </a:lnTo>
                <a:lnTo>
                  <a:pt x="940511" y="1544320"/>
                </a:lnTo>
                <a:lnTo>
                  <a:pt x="943495" y="1540141"/>
                </a:lnTo>
                <a:lnTo>
                  <a:pt x="946429" y="1535988"/>
                </a:lnTo>
                <a:lnTo>
                  <a:pt x="949363" y="1532001"/>
                </a:lnTo>
                <a:lnTo>
                  <a:pt x="952169" y="1528178"/>
                </a:lnTo>
                <a:lnTo>
                  <a:pt x="954773" y="1524571"/>
                </a:lnTo>
                <a:lnTo>
                  <a:pt x="957338" y="1521434"/>
                </a:lnTo>
                <a:lnTo>
                  <a:pt x="960069" y="1519008"/>
                </a:lnTo>
                <a:lnTo>
                  <a:pt x="962812" y="1517535"/>
                </a:lnTo>
                <a:lnTo>
                  <a:pt x="965466" y="1516888"/>
                </a:lnTo>
                <a:lnTo>
                  <a:pt x="968209" y="1516773"/>
                </a:lnTo>
                <a:lnTo>
                  <a:pt x="971270" y="1516938"/>
                </a:lnTo>
                <a:lnTo>
                  <a:pt x="974534" y="1517497"/>
                </a:lnTo>
                <a:lnTo>
                  <a:pt x="977849" y="1518513"/>
                </a:lnTo>
                <a:lnTo>
                  <a:pt x="981328" y="1519656"/>
                </a:lnTo>
                <a:lnTo>
                  <a:pt x="985062" y="1520571"/>
                </a:lnTo>
                <a:lnTo>
                  <a:pt x="989114" y="1520977"/>
                </a:lnTo>
                <a:lnTo>
                  <a:pt x="993305" y="1521091"/>
                </a:lnTo>
                <a:lnTo>
                  <a:pt x="997343" y="1521345"/>
                </a:lnTo>
                <a:lnTo>
                  <a:pt x="1010754" y="1533956"/>
                </a:lnTo>
                <a:lnTo>
                  <a:pt x="1010729" y="1539138"/>
                </a:lnTo>
                <a:lnTo>
                  <a:pt x="1010488" y="1544777"/>
                </a:lnTo>
                <a:lnTo>
                  <a:pt x="1010526" y="1550428"/>
                </a:lnTo>
                <a:lnTo>
                  <a:pt x="1010704" y="1556029"/>
                </a:lnTo>
                <a:lnTo>
                  <a:pt x="1010831" y="1561630"/>
                </a:lnTo>
                <a:lnTo>
                  <a:pt x="1011377" y="1566951"/>
                </a:lnTo>
                <a:lnTo>
                  <a:pt x="1036193" y="1585899"/>
                </a:lnTo>
                <a:lnTo>
                  <a:pt x="1039901" y="1585467"/>
                </a:lnTo>
                <a:lnTo>
                  <a:pt x="1062291" y="1568386"/>
                </a:lnTo>
                <a:lnTo>
                  <a:pt x="1063891" y="1564182"/>
                </a:lnTo>
                <a:lnTo>
                  <a:pt x="1065745" y="1559712"/>
                </a:lnTo>
                <a:lnTo>
                  <a:pt x="1067561" y="1555064"/>
                </a:lnTo>
                <a:lnTo>
                  <a:pt x="1069428" y="1550885"/>
                </a:lnTo>
                <a:lnTo>
                  <a:pt x="1071460" y="1547825"/>
                </a:lnTo>
                <a:lnTo>
                  <a:pt x="1073607" y="1545716"/>
                </a:lnTo>
                <a:lnTo>
                  <a:pt x="1075766" y="1544408"/>
                </a:lnTo>
                <a:lnTo>
                  <a:pt x="1077975" y="1544548"/>
                </a:lnTo>
                <a:lnTo>
                  <a:pt x="1080325" y="1546783"/>
                </a:lnTo>
                <a:lnTo>
                  <a:pt x="1082535" y="1551851"/>
                </a:lnTo>
                <a:lnTo>
                  <a:pt x="1084605" y="1559090"/>
                </a:lnTo>
                <a:lnTo>
                  <a:pt x="1086929" y="1567129"/>
                </a:lnTo>
                <a:lnTo>
                  <a:pt x="1106538" y="1597672"/>
                </a:lnTo>
                <a:lnTo>
                  <a:pt x="1111262" y="1603273"/>
                </a:lnTo>
                <a:lnTo>
                  <a:pt x="1150632" y="1627098"/>
                </a:lnTo>
                <a:lnTo>
                  <a:pt x="1175042" y="1630019"/>
                </a:lnTo>
                <a:lnTo>
                  <a:pt x="1182522" y="1629575"/>
                </a:lnTo>
                <a:lnTo>
                  <a:pt x="1208620" y="1595323"/>
                </a:lnTo>
                <a:lnTo>
                  <a:pt x="1208722" y="1588592"/>
                </a:lnTo>
                <a:lnTo>
                  <a:pt x="1208341" y="1581785"/>
                </a:lnTo>
                <a:lnTo>
                  <a:pt x="1193292" y="1541119"/>
                </a:lnTo>
                <a:lnTo>
                  <a:pt x="1161097" y="1511655"/>
                </a:lnTo>
                <a:lnTo>
                  <a:pt x="1143393" y="1501749"/>
                </a:lnTo>
                <a:lnTo>
                  <a:pt x="1139253" y="1499793"/>
                </a:lnTo>
                <a:lnTo>
                  <a:pt x="1134922" y="1498180"/>
                </a:lnTo>
                <a:lnTo>
                  <a:pt x="1130668" y="1496999"/>
                </a:lnTo>
                <a:lnTo>
                  <a:pt x="1126997" y="1495513"/>
                </a:lnTo>
                <a:lnTo>
                  <a:pt x="1124419" y="1493037"/>
                </a:lnTo>
                <a:lnTo>
                  <a:pt x="1122781" y="1489100"/>
                </a:lnTo>
                <a:lnTo>
                  <a:pt x="1121994" y="1484261"/>
                </a:lnTo>
                <a:lnTo>
                  <a:pt x="1122540" y="1479397"/>
                </a:lnTo>
                <a:lnTo>
                  <a:pt x="1124966" y="1475384"/>
                </a:lnTo>
                <a:lnTo>
                  <a:pt x="1129868" y="1473123"/>
                </a:lnTo>
                <a:lnTo>
                  <a:pt x="1136726" y="1472031"/>
                </a:lnTo>
                <a:lnTo>
                  <a:pt x="1144270" y="1470736"/>
                </a:lnTo>
                <a:lnTo>
                  <a:pt x="1173187" y="1443964"/>
                </a:lnTo>
                <a:lnTo>
                  <a:pt x="1178979" y="1431467"/>
                </a:lnTo>
                <a:lnTo>
                  <a:pt x="1181354" y="1425778"/>
                </a:lnTo>
                <a:lnTo>
                  <a:pt x="1184948" y="1421117"/>
                </a:lnTo>
                <a:lnTo>
                  <a:pt x="1189850" y="1418069"/>
                </a:lnTo>
                <a:lnTo>
                  <a:pt x="1195374" y="1416354"/>
                </a:lnTo>
                <a:lnTo>
                  <a:pt x="1201483" y="1415135"/>
                </a:lnTo>
                <a:lnTo>
                  <a:pt x="1208138" y="1413586"/>
                </a:lnTo>
                <a:lnTo>
                  <a:pt x="1215339" y="1411770"/>
                </a:lnTo>
                <a:lnTo>
                  <a:pt x="1222908" y="1410081"/>
                </a:lnTo>
                <a:lnTo>
                  <a:pt x="1230439" y="1408264"/>
                </a:lnTo>
                <a:lnTo>
                  <a:pt x="1237576" y="1406055"/>
                </a:lnTo>
                <a:lnTo>
                  <a:pt x="1243926" y="1403337"/>
                </a:lnTo>
                <a:lnTo>
                  <a:pt x="1249591" y="1400327"/>
                </a:lnTo>
                <a:lnTo>
                  <a:pt x="1254848" y="1397330"/>
                </a:lnTo>
                <a:lnTo>
                  <a:pt x="1259979" y="1394637"/>
                </a:lnTo>
                <a:lnTo>
                  <a:pt x="1264653" y="1391792"/>
                </a:lnTo>
                <a:lnTo>
                  <a:pt x="1268679" y="1388897"/>
                </a:lnTo>
                <a:lnTo>
                  <a:pt x="1272590" y="1387055"/>
                </a:lnTo>
                <a:lnTo>
                  <a:pt x="1276921" y="1387360"/>
                </a:lnTo>
                <a:lnTo>
                  <a:pt x="1281531" y="1390662"/>
                </a:lnTo>
                <a:lnTo>
                  <a:pt x="1286090" y="1396149"/>
                </a:lnTo>
                <a:lnTo>
                  <a:pt x="1290802" y="1402372"/>
                </a:lnTo>
                <a:lnTo>
                  <a:pt x="1295895" y="1407871"/>
                </a:lnTo>
                <a:lnTo>
                  <a:pt x="1325575" y="1424063"/>
                </a:lnTo>
                <a:lnTo>
                  <a:pt x="1334223" y="1423924"/>
                </a:lnTo>
                <a:lnTo>
                  <a:pt x="1342580" y="1423492"/>
                </a:lnTo>
                <a:lnTo>
                  <a:pt x="1349514" y="1423708"/>
                </a:lnTo>
                <a:lnTo>
                  <a:pt x="1365072" y="1444637"/>
                </a:lnTo>
                <a:lnTo>
                  <a:pt x="1366393" y="1451483"/>
                </a:lnTo>
                <a:lnTo>
                  <a:pt x="1368120" y="1459204"/>
                </a:lnTo>
                <a:lnTo>
                  <a:pt x="1369961" y="1467586"/>
                </a:lnTo>
                <a:lnTo>
                  <a:pt x="1372666" y="1476222"/>
                </a:lnTo>
                <a:lnTo>
                  <a:pt x="1399578" y="1508061"/>
                </a:lnTo>
                <a:lnTo>
                  <a:pt x="1428559" y="1526959"/>
                </a:lnTo>
                <a:lnTo>
                  <a:pt x="1435785" y="1530667"/>
                </a:lnTo>
                <a:lnTo>
                  <a:pt x="1443494" y="1534591"/>
                </a:lnTo>
                <a:lnTo>
                  <a:pt x="1451203" y="1538300"/>
                </a:lnTo>
                <a:lnTo>
                  <a:pt x="1458696" y="1542021"/>
                </a:lnTo>
                <a:lnTo>
                  <a:pt x="1489303" y="1568132"/>
                </a:lnTo>
                <a:lnTo>
                  <a:pt x="1490802" y="1580857"/>
                </a:lnTo>
                <a:lnTo>
                  <a:pt x="1490116" y="1586738"/>
                </a:lnTo>
                <a:lnTo>
                  <a:pt x="1461452" y="1606537"/>
                </a:lnTo>
                <a:lnTo>
                  <a:pt x="1455712" y="1606994"/>
                </a:lnTo>
                <a:lnTo>
                  <a:pt x="1450530" y="1607337"/>
                </a:lnTo>
                <a:lnTo>
                  <a:pt x="1445742" y="1607337"/>
                </a:lnTo>
                <a:lnTo>
                  <a:pt x="1441526" y="1607959"/>
                </a:lnTo>
                <a:lnTo>
                  <a:pt x="1431975" y="1631657"/>
                </a:lnTo>
                <a:lnTo>
                  <a:pt x="1432928" y="1637296"/>
                </a:lnTo>
                <a:lnTo>
                  <a:pt x="1434934" y="1642757"/>
                </a:lnTo>
                <a:lnTo>
                  <a:pt x="1437462" y="1648383"/>
                </a:lnTo>
                <a:lnTo>
                  <a:pt x="1440014" y="1654505"/>
                </a:lnTo>
                <a:lnTo>
                  <a:pt x="1442593" y="1661045"/>
                </a:lnTo>
                <a:lnTo>
                  <a:pt x="1445374" y="1667687"/>
                </a:lnTo>
                <a:lnTo>
                  <a:pt x="1447990" y="1674367"/>
                </a:lnTo>
                <a:lnTo>
                  <a:pt x="1450124" y="1680984"/>
                </a:lnTo>
                <a:lnTo>
                  <a:pt x="1451711" y="1687385"/>
                </a:lnTo>
                <a:lnTo>
                  <a:pt x="1452854" y="1693430"/>
                </a:lnTo>
                <a:lnTo>
                  <a:pt x="1453476" y="1699158"/>
                </a:lnTo>
                <a:lnTo>
                  <a:pt x="1453464" y="1704606"/>
                </a:lnTo>
                <a:lnTo>
                  <a:pt x="1437779" y="1731098"/>
                </a:lnTo>
                <a:lnTo>
                  <a:pt x="1431912" y="1736471"/>
                </a:lnTo>
                <a:lnTo>
                  <a:pt x="1407769" y="1768957"/>
                </a:lnTo>
                <a:lnTo>
                  <a:pt x="1403692" y="1785581"/>
                </a:lnTo>
                <a:lnTo>
                  <a:pt x="1405000" y="1793062"/>
                </a:lnTo>
                <a:lnTo>
                  <a:pt x="1438186" y="1815477"/>
                </a:lnTo>
                <a:lnTo>
                  <a:pt x="1444993" y="1813433"/>
                </a:lnTo>
                <a:lnTo>
                  <a:pt x="1473822" y="1790115"/>
                </a:lnTo>
                <a:lnTo>
                  <a:pt x="1478280" y="1785315"/>
                </a:lnTo>
                <a:lnTo>
                  <a:pt x="1483804" y="1780679"/>
                </a:lnTo>
                <a:lnTo>
                  <a:pt x="1490510" y="1776526"/>
                </a:lnTo>
                <a:lnTo>
                  <a:pt x="1497710" y="1772831"/>
                </a:lnTo>
                <a:lnTo>
                  <a:pt x="1505254" y="1769224"/>
                </a:lnTo>
                <a:lnTo>
                  <a:pt x="1513001" y="1765363"/>
                </a:lnTo>
                <a:lnTo>
                  <a:pt x="1528851" y="1757006"/>
                </a:lnTo>
                <a:lnTo>
                  <a:pt x="1536407" y="1752981"/>
                </a:lnTo>
                <a:lnTo>
                  <a:pt x="1543227" y="1749259"/>
                </a:lnTo>
                <a:lnTo>
                  <a:pt x="1548879" y="1746389"/>
                </a:lnTo>
                <a:lnTo>
                  <a:pt x="1573618" y="1712683"/>
                </a:lnTo>
                <a:lnTo>
                  <a:pt x="1574101" y="1707769"/>
                </a:lnTo>
                <a:lnTo>
                  <a:pt x="1573771" y="1702828"/>
                </a:lnTo>
                <a:lnTo>
                  <a:pt x="1546986" y="1668957"/>
                </a:lnTo>
                <a:lnTo>
                  <a:pt x="1541005" y="1665465"/>
                </a:lnTo>
                <a:lnTo>
                  <a:pt x="1536344" y="1660207"/>
                </a:lnTo>
                <a:lnTo>
                  <a:pt x="1533194" y="1652612"/>
                </a:lnTo>
                <a:lnTo>
                  <a:pt x="1531150" y="1643684"/>
                </a:lnTo>
                <a:lnTo>
                  <a:pt x="1530337" y="1634451"/>
                </a:lnTo>
                <a:lnTo>
                  <a:pt x="1530934" y="1625942"/>
                </a:lnTo>
                <a:lnTo>
                  <a:pt x="1552447" y="1593748"/>
                </a:lnTo>
                <a:lnTo>
                  <a:pt x="1565465" y="1579854"/>
                </a:lnTo>
                <a:lnTo>
                  <a:pt x="1571383" y="1573491"/>
                </a:lnTo>
                <a:lnTo>
                  <a:pt x="1576450" y="1568208"/>
                </a:lnTo>
                <a:lnTo>
                  <a:pt x="1580870" y="1563877"/>
                </a:lnTo>
                <a:lnTo>
                  <a:pt x="1584642" y="1559674"/>
                </a:lnTo>
                <a:lnTo>
                  <a:pt x="1593329" y="1531696"/>
                </a:lnTo>
                <a:lnTo>
                  <a:pt x="1592897" y="1525765"/>
                </a:lnTo>
                <a:lnTo>
                  <a:pt x="1591678" y="1519948"/>
                </a:lnTo>
                <a:lnTo>
                  <a:pt x="1590128" y="1514614"/>
                </a:lnTo>
                <a:lnTo>
                  <a:pt x="1588668" y="1510144"/>
                </a:lnTo>
                <a:lnTo>
                  <a:pt x="1587881" y="1507109"/>
                </a:lnTo>
                <a:lnTo>
                  <a:pt x="1566760" y="1493710"/>
                </a:lnTo>
                <a:lnTo>
                  <a:pt x="1560575" y="1490929"/>
                </a:lnTo>
                <a:lnTo>
                  <a:pt x="1555191" y="1488097"/>
                </a:lnTo>
                <a:lnTo>
                  <a:pt x="1550263" y="1485277"/>
                </a:lnTo>
                <a:lnTo>
                  <a:pt x="1545285" y="1482750"/>
                </a:lnTo>
                <a:lnTo>
                  <a:pt x="1515287" y="1478991"/>
                </a:lnTo>
                <a:lnTo>
                  <a:pt x="1509115" y="1479283"/>
                </a:lnTo>
                <a:lnTo>
                  <a:pt x="1503171" y="1479943"/>
                </a:lnTo>
                <a:lnTo>
                  <a:pt x="1497355" y="1480388"/>
                </a:lnTo>
                <a:lnTo>
                  <a:pt x="1458353" y="1461757"/>
                </a:lnTo>
                <a:lnTo>
                  <a:pt x="1442097" y="1436700"/>
                </a:lnTo>
                <a:lnTo>
                  <a:pt x="1438033" y="1429931"/>
                </a:lnTo>
                <a:lnTo>
                  <a:pt x="1414005" y="1400213"/>
                </a:lnTo>
                <a:lnTo>
                  <a:pt x="1385252" y="1379308"/>
                </a:lnTo>
                <a:lnTo>
                  <a:pt x="1380032" y="1375879"/>
                </a:lnTo>
                <a:lnTo>
                  <a:pt x="1356334" y="1362633"/>
                </a:lnTo>
                <a:lnTo>
                  <a:pt x="1352270" y="1360843"/>
                </a:lnTo>
                <a:lnTo>
                  <a:pt x="1323047" y="1333766"/>
                </a:lnTo>
                <a:lnTo>
                  <a:pt x="1320622" y="1314399"/>
                </a:lnTo>
                <a:lnTo>
                  <a:pt x="1321219" y="1305306"/>
                </a:lnTo>
                <a:lnTo>
                  <a:pt x="1322387" y="1295831"/>
                </a:lnTo>
                <a:lnTo>
                  <a:pt x="1323962" y="1286624"/>
                </a:lnTo>
                <a:lnTo>
                  <a:pt x="1326324" y="1278166"/>
                </a:lnTo>
                <a:lnTo>
                  <a:pt x="1329372" y="1270292"/>
                </a:lnTo>
                <a:lnTo>
                  <a:pt x="1332204" y="1262672"/>
                </a:lnTo>
                <a:lnTo>
                  <a:pt x="1333906" y="1254950"/>
                </a:lnTo>
                <a:lnTo>
                  <a:pt x="1333944" y="1247521"/>
                </a:lnTo>
                <a:lnTo>
                  <a:pt x="1332877" y="1240663"/>
                </a:lnTo>
                <a:lnTo>
                  <a:pt x="1331417" y="1233868"/>
                </a:lnTo>
                <a:lnTo>
                  <a:pt x="1330299" y="1226654"/>
                </a:lnTo>
                <a:lnTo>
                  <a:pt x="1329893" y="1219263"/>
                </a:lnTo>
                <a:lnTo>
                  <a:pt x="1329778" y="1212088"/>
                </a:lnTo>
                <a:lnTo>
                  <a:pt x="1329474" y="1204798"/>
                </a:lnTo>
                <a:lnTo>
                  <a:pt x="1319466" y="1165123"/>
                </a:lnTo>
                <a:lnTo>
                  <a:pt x="1309827" y="1145362"/>
                </a:lnTo>
                <a:lnTo>
                  <a:pt x="1307007" y="1139164"/>
                </a:lnTo>
                <a:lnTo>
                  <a:pt x="1305115" y="1133271"/>
                </a:lnTo>
                <a:lnTo>
                  <a:pt x="1303896" y="1127925"/>
                </a:lnTo>
                <a:lnTo>
                  <a:pt x="1302613" y="1122616"/>
                </a:lnTo>
                <a:lnTo>
                  <a:pt x="1300543" y="1116838"/>
                </a:lnTo>
                <a:lnTo>
                  <a:pt x="1297444" y="1110653"/>
                </a:lnTo>
                <a:lnTo>
                  <a:pt x="1293825" y="1104468"/>
                </a:lnTo>
                <a:lnTo>
                  <a:pt x="1289989" y="1098245"/>
                </a:lnTo>
                <a:lnTo>
                  <a:pt x="1286256" y="1091907"/>
                </a:lnTo>
                <a:lnTo>
                  <a:pt x="1283093" y="1085456"/>
                </a:lnTo>
                <a:lnTo>
                  <a:pt x="1280299" y="1079131"/>
                </a:lnTo>
                <a:lnTo>
                  <a:pt x="1277251" y="1073213"/>
                </a:lnTo>
                <a:lnTo>
                  <a:pt x="1241844" y="1052766"/>
                </a:lnTo>
                <a:lnTo>
                  <a:pt x="1233462" y="1051928"/>
                </a:lnTo>
                <a:lnTo>
                  <a:pt x="1229106" y="1052271"/>
                </a:lnTo>
                <a:lnTo>
                  <a:pt x="1194130" y="1076363"/>
                </a:lnTo>
                <a:lnTo>
                  <a:pt x="1183652" y="1119022"/>
                </a:lnTo>
                <a:lnTo>
                  <a:pt x="1182204" y="1137932"/>
                </a:lnTo>
                <a:lnTo>
                  <a:pt x="1181861" y="1143990"/>
                </a:lnTo>
                <a:lnTo>
                  <a:pt x="1169454" y="1182522"/>
                </a:lnTo>
                <a:lnTo>
                  <a:pt x="1151940" y="1219390"/>
                </a:lnTo>
                <a:lnTo>
                  <a:pt x="1121156" y="1247533"/>
                </a:lnTo>
                <a:lnTo>
                  <a:pt x="1109446" y="1251585"/>
                </a:lnTo>
                <a:lnTo>
                  <a:pt x="1105103" y="1250810"/>
                </a:lnTo>
                <a:lnTo>
                  <a:pt x="1101623" y="1248448"/>
                </a:lnTo>
                <a:lnTo>
                  <a:pt x="1099058" y="1244866"/>
                </a:lnTo>
                <a:lnTo>
                  <a:pt x="1097483" y="1240421"/>
                </a:lnTo>
                <a:lnTo>
                  <a:pt x="1097559" y="1234998"/>
                </a:lnTo>
                <a:lnTo>
                  <a:pt x="1099045" y="1228598"/>
                </a:lnTo>
                <a:lnTo>
                  <a:pt x="1100747" y="1221879"/>
                </a:lnTo>
                <a:lnTo>
                  <a:pt x="1101432" y="1215504"/>
                </a:lnTo>
                <a:lnTo>
                  <a:pt x="1084808" y="1189977"/>
                </a:lnTo>
                <a:lnTo>
                  <a:pt x="1079868" y="1191094"/>
                </a:lnTo>
                <a:lnTo>
                  <a:pt x="1050340" y="1216571"/>
                </a:lnTo>
                <a:lnTo>
                  <a:pt x="1036523" y="1252131"/>
                </a:lnTo>
                <a:lnTo>
                  <a:pt x="1035024" y="1257528"/>
                </a:lnTo>
                <a:lnTo>
                  <a:pt x="1032090" y="1263014"/>
                </a:lnTo>
                <a:lnTo>
                  <a:pt x="1027328" y="1268298"/>
                </a:lnTo>
                <a:lnTo>
                  <a:pt x="1021524" y="1273098"/>
                </a:lnTo>
                <a:lnTo>
                  <a:pt x="1015263" y="1277912"/>
                </a:lnTo>
                <a:lnTo>
                  <a:pt x="1009141" y="1283271"/>
                </a:lnTo>
                <a:lnTo>
                  <a:pt x="1003350" y="1289380"/>
                </a:lnTo>
                <a:lnTo>
                  <a:pt x="997737" y="1295742"/>
                </a:lnTo>
                <a:lnTo>
                  <a:pt x="992416" y="1301851"/>
                </a:lnTo>
                <a:lnTo>
                  <a:pt x="987488" y="1307160"/>
                </a:lnTo>
                <a:lnTo>
                  <a:pt x="983246" y="1311935"/>
                </a:lnTo>
                <a:lnTo>
                  <a:pt x="979677" y="1316189"/>
                </a:lnTo>
                <a:lnTo>
                  <a:pt x="976502" y="1318971"/>
                </a:lnTo>
                <a:lnTo>
                  <a:pt x="958557" y="1282446"/>
                </a:lnTo>
                <a:lnTo>
                  <a:pt x="956144" y="1273848"/>
                </a:lnTo>
                <a:lnTo>
                  <a:pt x="953706" y="1265885"/>
                </a:lnTo>
                <a:lnTo>
                  <a:pt x="937615" y="1225880"/>
                </a:lnTo>
                <a:lnTo>
                  <a:pt x="929360" y="1210030"/>
                </a:lnTo>
                <a:lnTo>
                  <a:pt x="926731" y="1204785"/>
                </a:lnTo>
                <a:lnTo>
                  <a:pt x="924648" y="1198905"/>
                </a:lnTo>
                <a:lnTo>
                  <a:pt x="922820" y="1192072"/>
                </a:lnTo>
                <a:lnTo>
                  <a:pt x="921257" y="1184821"/>
                </a:lnTo>
                <a:lnTo>
                  <a:pt x="920750" y="1177861"/>
                </a:lnTo>
                <a:lnTo>
                  <a:pt x="922096" y="1171905"/>
                </a:lnTo>
                <a:lnTo>
                  <a:pt x="926045" y="1167714"/>
                </a:lnTo>
                <a:lnTo>
                  <a:pt x="931913" y="1164894"/>
                </a:lnTo>
                <a:lnTo>
                  <a:pt x="938352" y="1162392"/>
                </a:lnTo>
                <a:lnTo>
                  <a:pt x="943990" y="1159179"/>
                </a:lnTo>
                <a:lnTo>
                  <a:pt x="948182" y="1155090"/>
                </a:lnTo>
                <a:lnTo>
                  <a:pt x="951585" y="1150759"/>
                </a:lnTo>
                <a:lnTo>
                  <a:pt x="954849" y="1146365"/>
                </a:lnTo>
                <a:lnTo>
                  <a:pt x="958595" y="1142034"/>
                </a:lnTo>
                <a:lnTo>
                  <a:pt x="994651" y="1124356"/>
                </a:lnTo>
                <a:lnTo>
                  <a:pt x="1001598" y="1124381"/>
                </a:lnTo>
                <a:lnTo>
                  <a:pt x="1008684" y="1124889"/>
                </a:lnTo>
                <a:lnTo>
                  <a:pt x="1015758" y="1125956"/>
                </a:lnTo>
                <a:lnTo>
                  <a:pt x="1022972" y="1126883"/>
                </a:lnTo>
                <a:lnTo>
                  <a:pt x="1067066" y="1117028"/>
                </a:lnTo>
                <a:lnTo>
                  <a:pt x="1095273" y="1084199"/>
                </a:lnTo>
                <a:lnTo>
                  <a:pt x="1100416" y="1074039"/>
                </a:lnTo>
                <a:lnTo>
                  <a:pt x="1105852" y="1064920"/>
                </a:lnTo>
                <a:lnTo>
                  <a:pt x="1134300" y="1035456"/>
                </a:lnTo>
                <a:lnTo>
                  <a:pt x="1147559" y="1027925"/>
                </a:lnTo>
                <a:lnTo>
                  <a:pt x="1153045" y="1024674"/>
                </a:lnTo>
                <a:lnTo>
                  <a:pt x="1156728" y="1022057"/>
                </a:lnTo>
                <a:lnTo>
                  <a:pt x="1159014" y="1020178"/>
                </a:lnTo>
                <a:lnTo>
                  <a:pt x="1161110" y="1018336"/>
                </a:lnTo>
                <a:lnTo>
                  <a:pt x="1164259" y="1015847"/>
                </a:lnTo>
                <a:lnTo>
                  <a:pt x="1168781" y="1012888"/>
                </a:lnTo>
                <a:lnTo>
                  <a:pt x="1173911" y="1009815"/>
                </a:lnTo>
                <a:lnTo>
                  <a:pt x="1179156" y="1006182"/>
                </a:lnTo>
                <a:lnTo>
                  <a:pt x="1184071" y="1001572"/>
                </a:lnTo>
                <a:lnTo>
                  <a:pt x="1188224" y="995959"/>
                </a:lnTo>
                <a:lnTo>
                  <a:pt x="1191831" y="989723"/>
                </a:lnTo>
                <a:lnTo>
                  <a:pt x="1195336" y="982979"/>
                </a:lnTo>
                <a:lnTo>
                  <a:pt x="1199222" y="975867"/>
                </a:lnTo>
                <a:lnTo>
                  <a:pt x="1203324" y="968413"/>
                </a:lnTo>
                <a:lnTo>
                  <a:pt x="1207376" y="960793"/>
                </a:lnTo>
                <a:lnTo>
                  <a:pt x="1211592" y="953300"/>
                </a:lnTo>
                <a:lnTo>
                  <a:pt x="1236281" y="924712"/>
                </a:lnTo>
                <a:lnTo>
                  <a:pt x="1240574" y="920051"/>
                </a:lnTo>
                <a:lnTo>
                  <a:pt x="1278724" y="897902"/>
                </a:lnTo>
                <a:lnTo>
                  <a:pt x="1287627" y="894079"/>
                </a:lnTo>
                <a:lnTo>
                  <a:pt x="1296136" y="889711"/>
                </a:lnTo>
                <a:lnTo>
                  <a:pt x="1304340" y="885151"/>
                </a:lnTo>
                <a:lnTo>
                  <a:pt x="1312392" y="880440"/>
                </a:lnTo>
                <a:lnTo>
                  <a:pt x="1320469" y="875639"/>
                </a:lnTo>
                <a:lnTo>
                  <a:pt x="1328521" y="870927"/>
                </a:lnTo>
                <a:lnTo>
                  <a:pt x="1361262" y="843343"/>
                </a:lnTo>
                <a:lnTo>
                  <a:pt x="1364792" y="839292"/>
                </a:lnTo>
                <a:lnTo>
                  <a:pt x="1368755" y="835469"/>
                </a:lnTo>
                <a:lnTo>
                  <a:pt x="1372641" y="831989"/>
                </a:lnTo>
                <a:lnTo>
                  <a:pt x="1376438" y="829360"/>
                </a:lnTo>
                <a:lnTo>
                  <a:pt x="1380172" y="828128"/>
                </a:lnTo>
                <a:lnTo>
                  <a:pt x="1383347" y="828357"/>
                </a:lnTo>
                <a:lnTo>
                  <a:pt x="1403464" y="848347"/>
                </a:lnTo>
                <a:lnTo>
                  <a:pt x="1409649" y="855560"/>
                </a:lnTo>
                <a:lnTo>
                  <a:pt x="1440116" y="885177"/>
                </a:lnTo>
                <a:lnTo>
                  <a:pt x="1475638" y="903262"/>
                </a:lnTo>
                <a:lnTo>
                  <a:pt x="1484718" y="906005"/>
                </a:lnTo>
                <a:lnTo>
                  <a:pt x="1493659" y="908723"/>
                </a:lnTo>
                <a:lnTo>
                  <a:pt x="1502206" y="911047"/>
                </a:lnTo>
                <a:lnTo>
                  <a:pt x="1510474" y="912406"/>
                </a:lnTo>
                <a:lnTo>
                  <a:pt x="1518564" y="912228"/>
                </a:lnTo>
                <a:lnTo>
                  <a:pt x="1552689" y="889304"/>
                </a:lnTo>
                <a:lnTo>
                  <a:pt x="1555076" y="880554"/>
                </a:lnTo>
                <a:lnTo>
                  <a:pt x="1554886" y="875639"/>
                </a:lnTo>
                <a:lnTo>
                  <a:pt x="1530553" y="845134"/>
                </a:lnTo>
                <a:lnTo>
                  <a:pt x="1493177" y="833564"/>
                </a:lnTo>
                <a:lnTo>
                  <a:pt x="1486014" y="833539"/>
                </a:lnTo>
                <a:lnTo>
                  <a:pt x="1478711" y="834148"/>
                </a:lnTo>
                <a:lnTo>
                  <a:pt x="1470977" y="834656"/>
                </a:lnTo>
                <a:lnTo>
                  <a:pt x="1424444" y="826300"/>
                </a:lnTo>
                <a:lnTo>
                  <a:pt x="1384985" y="809053"/>
                </a:lnTo>
                <a:lnTo>
                  <a:pt x="1379359" y="803668"/>
                </a:lnTo>
                <a:lnTo>
                  <a:pt x="1373695" y="798309"/>
                </a:lnTo>
                <a:lnTo>
                  <a:pt x="1333372" y="781913"/>
                </a:lnTo>
                <a:lnTo>
                  <a:pt x="1303947" y="779970"/>
                </a:lnTo>
                <a:lnTo>
                  <a:pt x="1293799" y="780364"/>
                </a:lnTo>
                <a:lnTo>
                  <a:pt x="1255255" y="786079"/>
                </a:lnTo>
                <a:lnTo>
                  <a:pt x="1224508" y="801331"/>
                </a:lnTo>
                <a:lnTo>
                  <a:pt x="1215377" y="806323"/>
                </a:lnTo>
                <a:lnTo>
                  <a:pt x="1207516" y="810450"/>
                </a:lnTo>
                <a:lnTo>
                  <a:pt x="1200886" y="814044"/>
                </a:lnTo>
                <a:lnTo>
                  <a:pt x="1195108" y="817079"/>
                </a:lnTo>
                <a:lnTo>
                  <a:pt x="1189837" y="819569"/>
                </a:lnTo>
                <a:lnTo>
                  <a:pt x="1185506" y="821689"/>
                </a:lnTo>
                <a:lnTo>
                  <a:pt x="1182281" y="823302"/>
                </a:lnTo>
                <a:lnTo>
                  <a:pt x="1179448" y="823950"/>
                </a:lnTo>
                <a:lnTo>
                  <a:pt x="1176286" y="823201"/>
                </a:lnTo>
                <a:lnTo>
                  <a:pt x="1173010" y="820597"/>
                </a:lnTo>
                <a:lnTo>
                  <a:pt x="1169962" y="816546"/>
                </a:lnTo>
                <a:lnTo>
                  <a:pt x="1166698" y="811860"/>
                </a:lnTo>
                <a:lnTo>
                  <a:pt x="1162773" y="807364"/>
                </a:lnTo>
                <a:lnTo>
                  <a:pt x="1135735" y="791184"/>
                </a:lnTo>
                <a:lnTo>
                  <a:pt x="1128166" y="792137"/>
                </a:lnTo>
                <a:lnTo>
                  <a:pt x="1120076" y="793369"/>
                </a:lnTo>
                <a:lnTo>
                  <a:pt x="1111504" y="793610"/>
                </a:lnTo>
                <a:lnTo>
                  <a:pt x="1102715" y="792289"/>
                </a:lnTo>
                <a:lnTo>
                  <a:pt x="1093876" y="790194"/>
                </a:lnTo>
                <a:lnTo>
                  <a:pt x="1084884" y="788047"/>
                </a:lnTo>
                <a:lnTo>
                  <a:pt x="1075575" y="786599"/>
                </a:lnTo>
                <a:lnTo>
                  <a:pt x="1065885" y="785926"/>
                </a:lnTo>
                <a:lnTo>
                  <a:pt x="1056195" y="785685"/>
                </a:lnTo>
                <a:lnTo>
                  <a:pt x="1047076" y="786041"/>
                </a:lnTo>
                <a:lnTo>
                  <a:pt x="1013256" y="808215"/>
                </a:lnTo>
                <a:lnTo>
                  <a:pt x="1008126" y="827036"/>
                </a:lnTo>
                <a:lnTo>
                  <a:pt x="1008748" y="833996"/>
                </a:lnTo>
                <a:lnTo>
                  <a:pt x="1038288" y="861161"/>
                </a:lnTo>
                <a:lnTo>
                  <a:pt x="1051915" y="864920"/>
                </a:lnTo>
                <a:lnTo>
                  <a:pt x="1058519" y="867092"/>
                </a:lnTo>
                <a:lnTo>
                  <a:pt x="1092072" y="893051"/>
                </a:lnTo>
                <a:lnTo>
                  <a:pt x="1093762" y="904163"/>
                </a:lnTo>
                <a:lnTo>
                  <a:pt x="1093508" y="910628"/>
                </a:lnTo>
                <a:lnTo>
                  <a:pt x="1092555" y="918235"/>
                </a:lnTo>
                <a:lnTo>
                  <a:pt x="1090510" y="927226"/>
                </a:lnTo>
                <a:lnTo>
                  <a:pt x="1087551" y="937082"/>
                </a:lnTo>
                <a:lnTo>
                  <a:pt x="1084465" y="947051"/>
                </a:lnTo>
                <a:lnTo>
                  <a:pt x="1082065" y="956398"/>
                </a:lnTo>
                <a:lnTo>
                  <a:pt x="1080579" y="964526"/>
                </a:lnTo>
                <a:lnTo>
                  <a:pt x="1079626" y="971676"/>
                </a:lnTo>
                <a:lnTo>
                  <a:pt x="1079106" y="978395"/>
                </a:lnTo>
                <a:lnTo>
                  <a:pt x="1078903" y="985215"/>
                </a:lnTo>
                <a:lnTo>
                  <a:pt x="1079119" y="992060"/>
                </a:lnTo>
                <a:lnTo>
                  <a:pt x="1083729" y="1018794"/>
                </a:lnTo>
                <a:lnTo>
                  <a:pt x="1084554" y="1022502"/>
                </a:lnTo>
                <a:lnTo>
                  <a:pt x="1058532" y="1052741"/>
                </a:lnTo>
                <a:lnTo>
                  <a:pt x="1052753" y="1053236"/>
                </a:lnTo>
                <a:lnTo>
                  <a:pt x="1046708" y="1053007"/>
                </a:lnTo>
                <a:lnTo>
                  <a:pt x="1016076" y="1026769"/>
                </a:lnTo>
                <a:lnTo>
                  <a:pt x="1014539" y="1021219"/>
                </a:lnTo>
                <a:lnTo>
                  <a:pt x="1012659" y="1015771"/>
                </a:lnTo>
                <a:lnTo>
                  <a:pt x="979855" y="998397"/>
                </a:lnTo>
                <a:lnTo>
                  <a:pt x="970826" y="999655"/>
                </a:lnTo>
                <a:lnTo>
                  <a:pt x="930160" y="1014056"/>
                </a:lnTo>
                <a:lnTo>
                  <a:pt x="922870" y="1017168"/>
                </a:lnTo>
                <a:lnTo>
                  <a:pt x="880554" y="1027188"/>
                </a:lnTo>
                <a:lnTo>
                  <a:pt x="849261" y="1029157"/>
                </a:lnTo>
                <a:lnTo>
                  <a:pt x="841235" y="1028979"/>
                </a:lnTo>
                <a:lnTo>
                  <a:pt x="804367" y="1010831"/>
                </a:lnTo>
                <a:lnTo>
                  <a:pt x="797648" y="999261"/>
                </a:lnTo>
                <a:lnTo>
                  <a:pt x="797750" y="995311"/>
                </a:lnTo>
                <a:lnTo>
                  <a:pt x="799122" y="991501"/>
                </a:lnTo>
                <a:lnTo>
                  <a:pt x="800874" y="987666"/>
                </a:lnTo>
                <a:lnTo>
                  <a:pt x="802106" y="983678"/>
                </a:lnTo>
                <a:lnTo>
                  <a:pt x="802754" y="979525"/>
                </a:lnTo>
                <a:lnTo>
                  <a:pt x="803249" y="975398"/>
                </a:lnTo>
                <a:lnTo>
                  <a:pt x="803300" y="971461"/>
                </a:lnTo>
                <a:lnTo>
                  <a:pt x="802652" y="967841"/>
                </a:lnTo>
                <a:lnTo>
                  <a:pt x="782104" y="956716"/>
                </a:lnTo>
                <a:lnTo>
                  <a:pt x="775449" y="956551"/>
                </a:lnTo>
                <a:lnTo>
                  <a:pt x="747255" y="923721"/>
                </a:lnTo>
                <a:lnTo>
                  <a:pt x="744804" y="907326"/>
                </a:lnTo>
                <a:lnTo>
                  <a:pt x="744956" y="902970"/>
                </a:lnTo>
                <a:lnTo>
                  <a:pt x="744956" y="898791"/>
                </a:lnTo>
                <a:lnTo>
                  <a:pt x="744766" y="895680"/>
                </a:lnTo>
                <a:lnTo>
                  <a:pt x="744601" y="893572"/>
                </a:lnTo>
                <a:lnTo>
                  <a:pt x="744346" y="890828"/>
                </a:lnTo>
                <a:lnTo>
                  <a:pt x="743927" y="885799"/>
                </a:lnTo>
                <a:lnTo>
                  <a:pt x="743318" y="877404"/>
                </a:lnTo>
                <a:lnTo>
                  <a:pt x="742594" y="866940"/>
                </a:lnTo>
                <a:lnTo>
                  <a:pt x="741756" y="856373"/>
                </a:lnTo>
                <a:lnTo>
                  <a:pt x="730745" y="814895"/>
                </a:lnTo>
                <a:lnTo>
                  <a:pt x="728433" y="808697"/>
                </a:lnTo>
                <a:lnTo>
                  <a:pt x="726224" y="802081"/>
                </a:lnTo>
                <a:lnTo>
                  <a:pt x="724065" y="795286"/>
                </a:lnTo>
                <a:lnTo>
                  <a:pt x="721893" y="788581"/>
                </a:lnTo>
                <a:lnTo>
                  <a:pt x="710539" y="762228"/>
                </a:lnTo>
                <a:lnTo>
                  <a:pt x="708406" y="757605"/>
                </a:lnTo>
                <a:lnTo>
                  <a:pt x="689775" y="733958"/>
                </a:lnTo>
                <a:lnTo>
                  <a:pt x="685342" y="730034"/>
                </a:lnTo>
                <a:lnTo>
                  <a:pt x="680910" y="725817"/>
                </a:lnTo>
                <a:lnTo>
                  <a:pt x="676516" y="721575"/>
                </a:lnTo>
                <a:lnTo>
                  <a:pt x="671982" y="717346"/>
                </a:lnTo>
                <a:lnTo>
                  <a:pt x="667143" y="713155"/>
                </a:lnTo>
                <a:lnTo>
                  <a:pt x="662063" y="709206"/>
                </a:lnTo>
                <a:lnTo>
                  <a:pt x="656983" y="705535"/>
                </a:lnTo>
                <a:lnTo>
                  <a:pt x="651903" y="701979"/>
                </a:lnTo>
                <a:lnTo>
                  <a:pt x="646849" y="698360"/>
                </a:lnTo>
                <a:lnTo>
                  <a:pt x="642112" y="694778"/>
                </a:lnTo>
                <a:lnTo>
                  <a:pt x="637730" y="691388"/>
                </a:lnTo>
                <a:lnTo>
                  <a:pt x="633425" y="688111"/>
                </a:lnTo>
                <a:lnTo>
                  <a:pt x="602284" y="669150"/>
                </a:lnTo>
                <a:lnTo>
                  <a:pt x="597979" y="667003"/>
                </a:lnTo>
                <a:lnTo>
                  <a:pt x="569036" y="641667"/>
                </a:lnTo>
                <a:lnTo>
                  <a:pt x="563575" y="630440"/>
                </a:lnTo>
                <a:lnTo>
                  <a:pt x="560781" y="624382"/>
                </a:lnTo>
                <a:lnTo>
                  <a:pt x="557872" y="618020"/>
                </a:lnTo>
                <a:lnTo>
                  <a:pt x="555142" y="611593"/>
                </a:lnTo>
                <a:lnTo>
                  <a:pt x="552373" y="605320"/>
                </a:lnTo>
                <a:lnTo>
                  <a:pt x="549363" y="599452"/>
                </a:lnTo>
                <a:lnTo>
                  <a:pt x="546226" y="594487"/>
                </a:lnTo>
                <a:lnTo>
                  <a:pt x="543128" y="590321"/>
                </a:lnTo>
                <a:lnTo>
                  <a:pt x="539902" y="586308"/>
                </a:lnTo>
                <a:lnTo>
                  <a:pt x="536371" y="581799"/>
                </a:lnTo>
                <a:lnTo>
                  <a:pt x="532587" y="576846"/>
                </a:lnTo>
                <a:lnTo>
                  <a:pt x="528726" y="571881"/>
                </a:lnTo>
                <a:lnTo>
                  <a:pt x="524852" y="566813"/>
                </a:lnTo>
                <a:lnTo>
                  <a:pt x="521042" y="561555"/>
                </a:lnTo>
                <a:lnTo>
                  <a:pt x="517474" y="556031"/>
                </a:lnTo>
                <a:lnTo>
                  <a:pt x="514146" y="550481"/>
                </a:lnTo>
                <a:lnTo>
                  <a:pt x="510971" y="545274"/>
                </a:lnTo>
                <a:lnTo>
                  <a:pt x="507796" y="540778"/>
                </a:lnTo>
                <a:lnTo>
                  <a:pt x="504469" y="537730"/>
                </a:lnTo>
                <a:lnTo>
                  <a:pt x="501205" y="535851"/>
                </a:lnTo>
                <a:lnTo>
                  <a:pt x="498436" y="533971"/>
                </a:lnTo>
                <a:lnTo>
                  <a:pt x="496620" y="530910"/>
                </a:lnTo>
                <a:lnTo>
                  <a:pt x="496036" y="526529"/>
                </a:lnTo>
                <a:lnTo>
                  <a:pt x="496443" y="521525"/>
                </a:lnTo>
                <a:lnTo>
                  <a:pt x="497471" y="516013"/>
                </a:lnTo>
                <a:lnTo>
                  <a:pt x="498741" y="510146"/>
                </a:lnTo>
                <a:lnTo>
                  <a:pt x="500456" y="504050"/>
                </a:lnTo>
                <a:lnTo>
                  <a:pt x="502665" y="497801"/>
                </a:lnTo>
                <a:lnTo>
                  <a:pt x="504812" y="491502"/>
                </a:lnTo>
                <a:lnTo>
                  <a:pt x="506323" y="485216"/>
                </a:lnTo>
                <a:lnTo>
                  <a:pt x="507428" y="479577"/>
                </a:lnTo>
                <a:lnTo>
                  <a:pt x="508266" y="474510"/>
                </a:lnTo>
                <a:lnTo>
                  <a:pt x="508139" y="469150"/>
                </a:lnTo>
                <a:lnTo>
                  <a:pt x="506361" y="462635"/>
                </a:lnTo>
                <a:lnTo>
                  <a:pt x="502437" y="455091"/>
                </a:lnTo>
                <a:lnTo>
                  <a:pt x="496912" y="447103"/>
                </a:lnTo>
                <a:lnTo>
                  <a:pt x="490727" y="438442"/>
                </a:lnTo>
                <a:lnTo>
                  <a:pt x="484809" y="428878"/>
                </a:lnTo>
                <a:lnTo>
                  <a:pt x="479425" y="418312"/>
                </a:lnTo>
                <a:lnTo>
                  <a:pt x="474256" y="407187"/>
                </a:lnTo>
                <a:lnTo>
                  <a:pt x="469303" y="396125"/>
                </a:lnTo>
                <a:lnTo>
                  <a:pt x="464565" y="385787"/>
                </a:lnTo>
                <a:lnTo>
                  <a:pt x="460362" y="377291"/>
                </a:lnTo>
                <a:lnTo>
                  <a:pt x="456717" y="370281"/>
                </a:lnTo>
                <a:lnTo>
                  <a:pt x="453237" y="363181"/>
                </a:lnTo>
                <a:lnTo>
                  <a:pt x="437616" y="319189"/>
                </a:lnTo>
                <a:lnTo>
                  <a:pt x="428040" y="284378"/>
                </a:lnTo>
                <a:lnTo>
                  <a:pt x="425945" y="277012"/>
                </a:lnTo>
                <a:lnTo>
                  <a:pt x="423443" y="269697"/>
                </a:lnTo>
                <a:lnTo>
                  <a:pt x="420852" y="262978"/>
                </a:lnTo>
                <a:lnTo>
                  <a:pt x="418210" y="256133"/>
                </a:lnTo>
                <a:lnTo>
                  <a:pt x="415582" y="248450"/>
                </a:lnTo>
                <a:lnTo>
                  <a:pt x="405409" y="205193"/>
                </a:lnTo>
                <a:lnTo>
                  <a:pt x="405638" y="197637"/>
                </a:lnTo>
                <a:lnTo>
                  <a:pt x="406323" y="189979"/>
                </a:lnTo>
                <a:lnTo>
                  <a:pt x="407098" y="181470"/>
                </a:lnTo>
                <a:lnTo>
                  <a:pt x="408241" y="172402"/>
                </a:lnTo>
                <a:lnTo>
                  <a:pt x="409790" y="163309"/>
                </a:lnTo>
                <a:lnTo>
                  <a:pt x="411048" y="153746"/>
                </a:lnTo>
                <a:lnTo>
                  <a:pt x="406107" y="109016"/>
                </a:lnTo>
                <a:lnTo>
                  <a:pt x="403593" y="97345"/>
                </a:lnTo>
                <a:lnTo>
                  <a:pt x="401205" y="85915"/>
                </a:lnTo>
                <a:lnTo>
                  <a:pt x="388023" y="45580"/>
                </a:lnTo>
                <a:lnTo>
                  <a:pt x="377901" y="30657"/>
                </a:lnTo>
                <a:lnTo>
                  <a:pt x="373240" y="23622"/>
                </a:lnTo>
                <a:lnTo>
                  <a:pt x="369417" y="16078"/>
                </a:lnTo>
                <a:lnTo>
                  <a:pt x="366179" y="8686"/>
                </a:lnTo>
                <a:lnTo>
                  <a:pt x="363169" y="2857"/>
                </a:lnTo>
                <a:lnTo>
                  <a:pt x="360006" y="0"/>
                </a:lnTo>
                <a:lnTo>
                  <a:pt x="356628" y="647"/>
                </a:lnTo>
                <a:lnTo>
                  <a:pt x="353352" y="4025"/>
                </a:lnTo>
                <a:lnTo>
                  <a:pt x="341883" y="47498"/>
                </a:lnTo>
                <a:lnTo>
                  <a:pt x="340118" y="58153"/>
                </a:lnTo>
                <a:lnTo>
                  <a:pt x="337972" y="67525"/>
                </a:lnTo>
                <a:lnTo>
                  <a:pt x="335724" y="76073"/>
                </a:lnTo>
                <a:lnTo>
                  <a:pt x="333781" y="84213"/>
                </a:lnTo>
                <a:lnTo>
                  <a:pt x="332511" y="92417"/>
                </a:lnTo>
                <a:lnTo>
                  <a:pt x="332003" y="100380"/>
                </a:lnTo>
                <a:lnTo>
                  <a:pt x="332104" y="107708"/>
                </a:lnTo>
                <a:lnTo>
                  <a:pt x="341426" y="142062"/>
                </a:lnTo>
                <a:lnTo>
                  <a:pt x="344131" y="148755"/>
                </a:lnTo>
                <a:lnTo>
                  <a:pt x="347154" y="155651"/>
                </a:lnTo>
                <a:lnTo>
                  <a:pt x="350431" y="162382"/>
                </a:lnTo>
                <a:lnTo>
                  <a:pt x="352818" y="168846"/>
                </a:lnTo>
                <a:lnTo>
                  <a:pt x="353199" y="174980"/>
                </a:lnTo>
                <a:lnTo>
                  <a:pt x="350939" y="180378"/>
                </a:lnTo>
                <a:lnTo>
                  <a:pt x="346773" y="185038"/>
                </a:lnTo>
                <a:lnTo>
                  <a:pt x="341642" y="189395"/>
                </a:lnTo>
                <a:lnTo>
                  <a:pt x="336511" y="193928"/>
                </a:lnTo>
                <a:lnTo>
                  <a:pt x="331215" y="198297"/>
                </a:lnTo>
                <a:lnTo>
                  <a:pt x="325551" y="202260"/>
                </a:lnTo>
                <a:lnTo>
                  <a:pt x="320344" y="206400"/>
                </a:lnTo>
                <a:lnTo>
                  <a:pt x="316433" y="211327"/>
                </a:lnTo>
                <a:lnTo>
                  <a:pt x="313969" y="217093"/>
                </a:lnTo>
                <a:lnTo>
                  <a:pt x="312648" y="223240"/>
                </a:lnTo>
                <a:lnTo>
                  <a:pt x="312546" y="229590"/>
                </a:lnTo>
                <a:lnTo>
                  <a:pt x="313778" y="235991"/>
                </a:lnTo>
                <a:lnTo>
                  <a:pt x="316915" y="242188"/>
                </a:lnTo>
                <a:lnTo>
                  <a:pt x="321652" y="248145"/>
                </a:lnTo>
                <a:lnTo>
                  <a:pt x="326809" y="253987"/>
                </a:lnTo>
                <a:lnTo>
                  <a:pt x="331190" y="259880"/>
                </a:lnTo>
                <a:lnTo>
                  <a:pt x="341363" y="288937"/>
                </a:lnTo>
                <a:lnTo>
                  <a:pt x="340271" y="297065"/>
                </a:lnTo>
                <a:lnTo>
                  <a:pt x="338899" y="305549"/>
                </a:lnTo>
                <a:lnTo>
                  <a:pt x="338137" y="314134"/>
                </a:lnTo>
                <a:lnTo>
                  <a:pt x="338200" y="322313"/>
                </a:lnTo>
                <a:lnTo>
                  <a:pt x="338645" y="330073"/>
                </a:lnTo>
                <a:lnTo>
                  <a:pt x="339267" y="337985"/>
                </a:lnTo>
                <a:lnTo>
                  <a:pt x="339902" y="346595"/>
                </a:lnTo>
                <a:lnTo>
                  <a:pt x="340385" y="356044"/>
                </a:lnTo>
                <a:lnTo>
                  <a:pt x="340829" y="365747"/>
                </a:lnTo>
                <a:lnTo>
                  <a:pt x="341452" y="375170"/>
                </a:lnTo>
                <a:lnTo>
                  <a:pt x="342442" y="383717"/>
                </a:lnTo>
                <a:lnTo>
                  <a:pt x="343979" y="390944"/>
                </a:lnTo>
                <a:lnTo>
                  <a:pt x="345871" y="396989"/>
                </a:lnTo>
                <a:lnTo>
                  <a:pt x="347802" y="402234"/>
                </a:lnTo>
                <a:lnTo>
                  <a:pt x="349440" y="407085"/>
                </a:lnTo>
                <a:lnTo>
                  <a:pt x="355104" y="429679"/>
                </a:lnTo>
                <a:lnTo>
                  <a:pt x="356323" y="434822"/>
                </a:lnTo>
                <a:lnTo>
                  <a:pt x="357974" y="439800"/>
                </a:lnTo>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07" name="object 107"/>
          <p:cNvSpPr/>
          <p:nvPr/>
        </p:nvSpPr>
        <p:spPr>
          <a:xfrm>
            <a:off x="925907" y="5418617"/>
            <a:ext cx="101611" cy="74194"/>
          </a:xfrm>
          <a:custGeom>
            <a:avLst/>
            <a:gdLst/>
            <a:ahLst/>
            <a:cxnLst/>
            <a:rect l="l" t="t" r="r" b="b"/>
            <a:pathLst>
              <a:path w="114312" h="84086">
                <a:moveTo>
                  <a:pt x="72936" y="5156"/>
                </a:moveTo>
                <a:lnTo>
                  <a:pt x="107797" y="21767"/>
                </a:lnTo>
                <a:lnTo>
                  <a:pt x="114312" y="48247"/>
                </a:lnTo>
                <a:lnTo>
                  <a:pt x="114122" y="52755"/>
                </a:lnTo>
                <a:lnTo>
                  <a:pt x="85026" y="82232"/>
                </a:lnTo>
                <a:lnTo>
                  <a:pt x="73583" y="84086"/>
                </a:lnTo>
                <a:lnTo>
                  <a:pt x="68453" y="84035"/>
                </a:lnTo>
                <a:lnTo>
                  <a:pt x="63766" y="83261"/>
                </a:lnTo>
                <a:lnTo>
                  <a:pt x="59220" y="82181"/>
                </a:lnTo>
                <a:lnTo>
                  <a:pt x="54584" y="81229"/>
                </a:lnTo>
                <a:lnTo>
                  <a:pt x="49987" y="80632"/>
                </a:lnTo>
                <a:lnTo>
                  <a:pt x="45643" y="80124"/>
                </a:lnTo>
                <a:lnTo>
                  <a:pt x="41414" y="79463"/>
                </a:lnTo>
                <a:lnTo>
                  <a:pt x="8851" y="53454"/>
                </a:lnTo>
                <a:lnTo>
                  <a:pt x="0" y="21412"/>
                </a:lnTo>
                <a:lnTo>
                  <a:pt x="203" y="18465"/>
                </a:lnTo>
                <a:lnTo>
                  <a:pt x="36626" y="0"/>
                </a:lnTo>
                <a:lnTo>
                  <a:pt x="40601" y="88"/>
                </a:lnTo>
                <a:lnTo>
                  <a:pt x="45605" y="495"/>
                </a:lnTo>
                <a:lnTo>
                  <a:pt x="51981" y="1282"/>
                </a:lnTo>
                <a:lnTo>
                  <a:pt x="59156" y="2413"/>
                </a:lnTo>
                <a:lnTo>
                  <a:pt x="66382" y="3759"/>
                </a:lnTo>
                <a:lnTo>
                  <a:pt x="72936" y="5156"/>
                </a:lnTo>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08" name="object 108"/>
          <p:cNvSpPr/>
          <p:nvPr/>
        </p:nvSpPr>
        <p:spPr>
          <a:xfrm>
            <a:off x="1293912" y="4332313"/>
            <a:ext cx="42852" cy="40497"/>
          </a:xfrm>
          <a:custGeom>
            <a:avLst/>
            <a:gdLst/>
            <a:ahLst/>
            <a:cxnLst/>
            <a:rect l="l" t="t" r="r" b="b"/>
            <a:pathLst>
              <a:path w="48209" h="45897">
                <a:moveTo>
                  <a:pt x="44500" y="8775"/>
                </a:moveTo>
                <a:lnTo>
                  <a:pt x="46507" y="12369"/>
                </a:lnTo>
                <a:lnTo>
                  <a:pt x="47752" y="16548"/>
                </a:lnTo>
                <a:lnTo>
                  <a:pt x="48209" y="20980"/>
                </a:lnTo>
                <a:lnTo>
                  <a:pt x="47866" y="25400"/>
                </a:lnTo>
                <a:lnTo>
                  <a:pt x="26924" y="45897"/>
                </a:lnTo>
                <a:lnTo>
                  <a:pt x="23088" y="45643"/>
                </a:lnTo>
                <a:lnTo>
                  <a:pt x="19812" y="44234"/>
                </a:lnTo>
                <a:lnTo>
                  <a:pt x="16954" y="41795"/>
                </a:lnTo>
                <a:lnTo>
                  <a:pt x="14300" y="38887"/>
                </a:lnTo>
                <a:lnTo>
                  <a:pt x="11645" y="36042"/>
                </a:lnTo>
                <a:lnTo>
                  <a:pt x="8915" y="33629"/>
                </a:lnTo>
                <a:lnTo>
                  <a:pt x="6324" y="31368"/>
                </a:lnTo>
                <a:lnTo>
                  <a:pt x="4051" y="28841"/>
                </a:lnTo>
                <a:lnTo>
                  <a:pt x="2286" y="25653"/>
                </a:lnTo>
                <a:lnTo>
                  <a:pt x="1003" y="21501"/>
                </a:lnTo>
                <a:lnTo>
                  <a:pt x="152" y="16763"/>
                </a:lnTo>
                <a:lnTo>
                  <a:pt x="0" y="12115"/>
                </a:lnTo>
                <a:lnTo>
                  <a:pt x="762" y="8267"/>
                </a:lnTo>
                <a:lnTo>
                  <a:pt x="20726" y="0"/>
                </a:lnTo>
                <a:lnTo>
                  <a:pt x="25273" y="241"/>
                </a:lnTo>
                <a:lnTo>
                  <a:pt x="29667" y="990"/>
                </a:lnTo>
                <a:lnTo>
                  <a:pt x="33921" y="2184"/>
                </a:lnTo>
                <a:lnTo>
                  <a:pt x="38011" y="3797"/>
                </a:lnTo>
                <a:lnTo>
                  <a:pt x="41643" y="5956"/>
                </a:lnTo>
                <a:lnTo>
                  <a:pt x="44500" y="8775"/>
                </a:lnTo>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09" name="object 109"/>
          <p:cNvSpPr/>
          <p:nvPr/>
        </p:nvSpPr>
        <p:spPr>
          <a:xfrm>
            <a:off x="1749995" y="4974750"/>
            <a:ext cx="177551" cy="245924"/>
          </a:xfrm>
          <a:custGeom>
            <a:avLst/>
            <a:gdLst/>
            <a:ahLst/>
            <a:cxnLst/>
            <a:rect l="l" t="t" r="r" b="b"/>
            <a:pathLst>
              <a:path w="199745" h="278714">
                <a:moveTo>
                  <a:pt x="189293" y="157124"/>
                </a:moveTo>
                <a:lnTo>
                  <a:pt x="171437" y="134810"/>
                </a:lnTo>
                <a:lnTo>
                  <a:pt x="166916" y="131267"/>
                </a:lnTo>
                <a:lnTo>
                  <a:pt x="153657" y="91414"/>
                </a:lnTo>
                <a:lnTo>
                  <a:pt x="153682" y="84023"/>
                </a:lnTo>
                <a:lnTo>
                  <a:pt x="153225" y="76644"/>
                </a:lnTo>
                <a:lnTo>
                  <a:pt x="140030" y="36893"/>
                </a:lnTo>
                <a:lnTo>
                  <a:pt x="108546" y="10960"/>
                </a:lnTo>
                <a:lnTo>
                  <a:pt x="67500" y="0"/>
                </a:lnTo>
                <a:lnTo>
                  <a:pt x="61175" y="63"/>
                </a:lnTo>
                <a:lnTo>
                  <a:pt x="54127" y="88"/>
                </a:lnTo>
                <a:lnTo>
                  <a:pt x="16382" y="14566"/>
                </a:lnTo>
                <a:lnTo>
                  <a:pt x="165" y="50685"/>
                </a:lnTo>
                <a:lnTo>
                  <a:pt x="0" y="60959"/>
                </a:lnTo>
                <a:lnTo>
                  <a:pt x="1015" y="72059"/>
                </a:lnTo>
                <a:lnTo>
                  <a:pt x="15608" y="112394"/>
                </a:lnTo>
                <a:lnTo>
                  <a:pt x="28219" y="127761"/>
                </a:lnTo>
                <a:lnTo>
                  <a:pt x="32283" y="132156"/>
                </a:lnTo>
                <a:lnTo>
                  <a:pt x="35432" y="136880"/>
                </a:lnTo>
                <a:lnTo>
                  <a:pt x="37198" y="141300"/>
                </a:lnTo>
                <a:lnTo>
                  <a:pt x="37884" y="145237"/>
                </a:lnTo>
                <a:lnTo>
                  <a:pt x="38188" y="149923"/>
                </a:lnTo>
                <a:lnTo>
                  <a:pt x="38785" y="156616"/>
                </a:lnTo>
                <a:lnTo>
                  <a:pt x="39585" y="166166"/>
                </a:lnTo>
                <a:lnTo>
                  <a:pt x="40271" y="177469"/>
                </a:lnTo>
                <a:lnTo>
                  <a:pt x="41236" y="188874"/>
                </a:lnTo>
                <a:lnTo>
                  <a:pt x="42887" y="198678"/>
                </a:lnTo>
                <a:lnTo>
                  <a:pt x="45313" y="205790"/>
                </a:lnTo>
                <a:lnTo>
                  <a:pt x="48259" y="211048"/>
                </a:lnTo>
                <a:lnTo>
                  <a:pt x="51498" y="215709"/>
                </a:lnTo>
                <a:lnTo>
                  <a:pt x="54825" y="221005"/>
                </a:lnTo>
                <a:lnTo>
                  <a:pt x="57835" y="226923"/>
                </a:lnTo>
                <a:lnTo>
                  <a:pt x="60655" y="232727"/>
                </a:lnTo>
                <a:lnTo>
                  <a:pt x="63868" y="238582"/>
                </a:lnTo>
                <a:lnTo>
                  <a:pt x="91986" y="268249"/>
                </a:lnTo>
                <a:lnTo>
                  <a:pt x="123507" y="278714"/>
                </a:lnTo>
                <a:lnTo>
                  <a:pt x="128739" y="278510"/>
                </a:lnTo>
                <a:lnTo>
                  <a:pt x="163677" y="258178"/>
                </a:lnTo>
                <a:lnTo>
                  <a:pt x="167005" y="253961"/>
                </a:lnTo>
                <a:lnTo>
                  <a:pt x="171373" y="249720"/>
                </a:lnTo>
                <a:lnTo>
                  <a:pt x="176275" y="245478"/>
                </a:lnTo>
                <a:lnTo>
                  <a:pt x="181216" y="240677"/>
                </a:lnTo>
                <a:lnTo>
                  <a:pt x="199110" y="203072"/>
                </a:lnTo>
                <a:lnTo>
                  <a:pt x="199745" y="196316"/>
                </a:lnTo>
                <a:lnTo>
                  <a:pt x="199186" y="190360"/>
                </a:lnTo>
                <a:lnTo>
                  <a:pt x="191414" y="162140"/>
                </a:lnTo>
                <a:lnTo>
                  <a:pt x="189293" y="157124"/>
                </a:lnTo>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10" name="object 110"/>
          <p:cNvSpPr/>
          <p:nvPr/>
        </p:nvSpPr>
        <p:spPr>
          <a:xfrm>
            <a:off x="4339596" y="4951027"/>
            <a:ext cx="97998" cy="85579"/>
          </a:xfrm>
          <a:custGeom>
            <a:avLst/>
            <a:gdLst/>
            <a:ahLst/>
            <a:cxnLst/>
            <a:rect l="l" t="t" r="r" b="b"/>
            <a:pathLst>
              <a:path w="110248" h="96989">
                <a:moveTo>
                  <a:pt x="107480" y="54521"/>
                </a:moveTo>
                <a:lnTo>
                  <a:pt x="105371" y="57607"/>
                </a:lnTo>
                <a:lnTo>
                  <a:pt x="102730" y="60820"/>
                </a:lnTo>
                <a:lnTo>
                  <a:pt x="99733" y="64185"/>
                </a:lnTo>
                <a:lnTo>
                  <a:pt x="96519" y="67767"/>
                </a:lnTo>
                <a:lnTo>
                  <a:pt x="93294" y="71564"/>
                </a:lnTo>
                <a:lnTo>
                  <a:pt x="60960" y="93052"/>
                </a:lnTo>
                <a:lnTo>
                  <a:pt x="38112" y="96989"/>
                </a:lnTo>
                <a:lnTo>
                  <a:pt x="32956" y="96824"/>
                </a:lnTo>
                <a:lnTo>
                  <a:pt x="419" y="73215"/>
                </a:lnTo>
                <a:lnTo>
                  <a:pt x="0" y="67576"/>
                </a:lnTo>
                <a:lnTo>
                  <a:pt x="584" y="61671"/>
                </a:lnTo>
                <a:lnTo>
                  <a:pt x="16382" y="25450"/>
                </a:lnTo>
                <a:lnTo>
                  <a:pt x="48704" y="850"/>
                </a:lnTo>
                <a:lnTo>
                  <a:pt x="59918" y="0"/>
                </a:lnTo>
                <a:lnTo>
                  <a:pt x="65963" y="279"/>
                </a:lnTo>
                <a:lnTo>
                  <a:pt x="102781" y="16090"/>
                </a:lnTo>
                <a:lnTo>
                  <a:pt x="110248" y="40893"/>
                </a:lnTo>
                <a:lnTo>
                  <a:pt x="110096" y="44653"/>
                </a:lnTo>
                <a:lnTo>
                  <a:pt x="109918" y="47586"/>
                </a:lnTo>
                <a:lnTo>
                  <a:pt x="109588" y="49809"/>
                </a:lnTo>
                <a:lnTo>
                  <a:pt x="108851" y="51917"/>
                </a:lnTo>
                <a:lnTo>
                  <a:pt x="107480" y="54521"/>
                </a:lnTo>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11" name="object 111"/>
          <p:cNvSpPr/>
          <p:nvPr/>
        </p:nvSpPr>
        <p:spPr>
          <a:xfrm>
            <a:off x="730244" y="1215210"/>
            <a:ext cx="2434516" cy="3421178"/>
          </a:xfrm>
          <a:prstGeom prst="rect">
            <a:avLst/>
          </a:prstGeom>
          <a:blipFill>
            <a:blip r:embed="rId7" cstate="print"/>
            <a:stretch>
              <a:fillRect/>
            </a:stretch>
          </a:blipFill>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12" name="object 112"/>
          <p:cNvSpPr/>
          <p:nvPr/>
        </p:nvSpPr>
        <p:spPr>
          <a:xfrm>
            <a:off x="3522197" y="2951203"/>
            <a:ext cx="241921" cy="119365"/>
          </a:xfrm>
          <a:custGeom>
            <a:avLst/>
            <a:gdLst/>
            <a:ahLst/>
            <a:cxnLst/>
            <a:rect l="l" t="t" r="r" b="b"/>
            <a:pathLst>
              <a:path w="272161" h="135280">
                <a:moveTo>
                  <a:pt x="228498" y="58419"/>
                </a:moveTo>
                <a:lnTo>
                  <a:pt x="224891" y="59143"/>
                </a:lnTo>
                <a:lnTo>
                  <a:pt x="221399" y="59588"/>
                </a:lnTo>
                <a:lnTo>
                  <a:pt x="217868" y="59842"/>
                </a:lnTo>
                <a:lnTo>
                  <a:pt x="214172" y="59969"/>
                </a:lnTo>
                <a:lnTo>
                  <a:pt x="210540" y="59956"/>
                </a:lnTo>
                <a:lnTo>
                  <a:pt x="207073" y="59778"/>
                </a:lnTo>
                <a:lnTo>
                  <a:pt x="203441" y="59486"/>
                </a:lnTo>
                <a:lnTo>
                  <a:pt x="199326" y="59194"/>
                </a:lnTo>
                <a:lnTo>
                  <a:pt x="194729" y="58826"/>
                </a:lnTo>
                <a:lnTo>
                  <a:pt x="189953" y="58356"/>
                </a:lnTo>
                <a:lnTo>
                  <a:pt x="185038" y="57988"/>
                </a:lnTo>
                <a:lnTo>
                  <a:pt x="180060" y="57899"/>
                </a:lnTo>
                <a:lnTo>
                  <a:pt x="175196" y="57975"/>
                </a:lnTo>
                <a:lnTo>
                  <a:pt x="170510" y="58153"/>
                </a:lnTo>
                <a:lnTo>
                  <a:pt x="148882" y="68008"/>
                </a:lnTo>
                <a:lnTo>
                  <a:pt x="144627" y="70624"/>
                </a:lnTo>
                <a:lnTo>
                  <a:pt x="140068" y="72605"/>
                </a:lnTo>
                <a:lnTo>
                  <a:pt x="135483" y="74193"/>
                </a:lnTo>
                <a:lnTo>
                  <a:pt x="131114" y="75628"/>
                </a:lnTo>
                <a:lnTo>
                  <a:pt x="127165" y="77114"/>
                </a:lnTo>
                <a:lnTo>
                  <a:pt x="101638" y="100558"/>
                </a:lnTo>
                <a:lnTo>
                  <a:pt x="99606" y="103581"/>
                </a:lnTo>
                <a:lnTo>
                  <a:pt x="67805" y="125247"/>
                </a:lnTo>
                <a:lnTo>
                  <a:pt x="44792" y="132676"/>
                </a:lnTo>
                <a:lnTo>
                  <a:pt x="41224" y="133756"/>
                </a:lnTo>
                <a:lnTo>
                  <a:pt x="38277" y="134658"/>
                </a:lnTo>
                <a:lnTo>
                  <a:pt x="35344" y="135229"/>
                </a:lnTo>
                <a:lnTo>
                  <a:pt x="31775" y="135280"/>
                </a:lnTo>
                <a:lnTo>
                  <a:pt x="27355" y="134683"/>
                </a:lnTo>
                <a:lnTo>
                  <a:pt x="22567" y="133578"/>
                </a:lnTo>
                <a:lnTo>
                  <a:pt x="17830" y="132143"/>
                </a:lnTo>
                <a:lnTo>
                  <a:pt x="13550" y="130606"/>
                </a:lnTo>
                <a:lnTo>
                  <a:pt x="9817" y="129324"/>
                </a:lnTo>
                <a:lnTo>
                  <a:pt x="0" y="114147"/>
                </a:lnTo>
                <a:lnTo>
                  <a:pt x="165" y="108623"/>
                </a:lnTo>
                <a:lnTo>
                  <a:pt x="1092" y="103352"/>
                </a:lnTo>
                <a:lnTo>
                  <a:pt x="3086" y="98704"/>
                </a:lnTo>
                <a:lnTo>
                  <a:pt x="5981" y="94449"/>
                </a:lnTo>
                <a:lnTo>
                  <a:pt x="9118" y="90296"/>
                </a:lnTo>
                <a:lnTo>
                  <a:pt x="11798" y="85953"/>
                </a:lnTo>
                <a:lnTo>
                  <a:pt x="13512" y="81432"/>
                </a:lnTo>
                <a:lnTo>
                  <a:pt x="14668" y="77012"/>
                </a:lnTo>
                <a:lnTo>
                  <a:pt x="15951" y="72770"/>
                </a:lnTo>
                <a:lnTo>
                  <a:pt x="18072" y="68821"/>
                </a:lnTo>
                <a:lnTo>
                  <a:pt x="21310" y="65404"/>
                </a:lnTo>
                <a:lnTo>
                  <a:pt x="25171" y="62509"/>
                </a:lnTo>
                <a:lnTo>
                  <a:pt x="29197" y="59855"/>
                </a:lnTo>
                <a:lnTo>
                  <a:pt x="32943" y="57137"/>
                </a:lnTo>
                <a:lnTo>
                  <a:pt x="35852" y="54343"/>
                </a:lnTo>
                <a:lnTo>
                  <a:pt x="38214" y="51727"/>
                </a:lnTo>
                <a:lnTo>
                  <a:pt x="40805" y="49275"/>
                </a:lnTo>
                <a:lnTo>
                  <a:pt x="74942" y="39242"/>
                </a:lnTo>
                <a:lnTo>
                  <a:pt x="78752" y="39293"/>
                </a:lnTo>
                <a:lnTo>
                  <a:pt x="82702" y="39992"/>
                </a:lnTo>
                <a:lnTo>
                  <a:pt x="86360" y="41706"/>
                </a:lnTo>
                <a:lnTo>
                  <a:pt x="89585" y="44195"/>
                </a:lnTo>
                <a:lnTo>
                  <a:pt x="93129" y="46799"/>
                </a:lnTo>
                <a:lnTo>
                  <a:pt x="124345" y="51409"/>
                </a:lnTo>
                <a:lnTo>
                  <a:pt x="129717" y="51777"/>
                </a:lnTo>
                <a:lnTo>
                  <a:pt x="134277" y="52019"/>
                </a:lnTo>
                <a:lnTo>
                  <a:pt x="138671" y="52031"/>
                </a:lnTo>
                <a:lnTo>
                  <a:pt x="143611" y="51676"/>
                </a:lnTo>
                <a:lnTo>
                  <a:pt x="181800" y="40385"/>
                </a:lnTo>
                <a:lnTo>
                  <a:pt x="199809" y="23456"/>
                </a:lnTo>
                <a:lnTo>
                  <a:pt x="204076" y="18961"/>
                </a:lnTo>
                <a:lnTo>
                  <a:pt x="240982" y="76"/>
                </a:lnTo>
                <a:lnTo>
                  <a:pt x="247332" y="0"/>
                </a:lnTo>
                <a:lnTo>
                  <a:pt x="252920" y="1079"/>
                </a:lnTo>
                <a:lnTo>
                  <a:pt x="272161" y="19100"/>
                </a:lnTo>
                <a:lnTo>
                  <a:pt x="272034" y="23101"/>
                </a:lnTo>
                <a:lnTo>
                  <a:pt x="242303" y="53225"/>
                </a:lnTo>
                <a:lnTo>
                  <a:pt x="231965" y="57543"/>
                </a:lnTo>
                <a:lnTo>
                  <a:pt x="228498" y="58419"/>
                </a:lnTo>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13" name="object 113"/>
          <p:cNvSpPr/>
          <p:nvPr/>
        </p:nvSpPr>
        <p:spPr>
          <a:xfrm>
            <a:off x="3741360" y="1320114"/>
            <a:ext cx="84463" cy="98667"/>
          </a:xfrm>
          <a:custGeom>
            <a:avLst/>
            <a:gdLst/>
            <a:ahLst/>
            <a:cxnLst/>
            <a:rect l="l" t="t" r="r" b="b"/>
            <a:pathLst>
              <a:path w="95021" h="111823">
                <a:moveTo>
                  <a:pt x="71513" y="825"/>
                </a:moveTo>
                <a:lnTo>
                  <a:pt x="94754" y="31292"/>
                </a:lnTo>
                <a:lnTo>
                  <a:pt x="95021" y="35153"/>
                </a:lnTo>
                <a:lnTo>
                  <a:pt x="94881" y="38988"/>
                </a:lnTo>
                <a:lnTo>
                  <a:pt x="94208" y="42608"/>
                </a:lnTo>
                <a:lnTo>
                  <a:pt x="93052" y="45935"/>
                </a:lnTo>
                <a:lnTo>
                  <a:pt x="91706" y="49174"/>
                </a:lnTo>
                <a:lnTo>
                  <a:pt x="90436" y="52489"/>
                </a:lnTo>
                <a:lnTo>
                  <a:pt x="89446" y="55752"/>
                </a:lnTo>
                <a:lnTo>
                  <a:pt x="88569" y="58839"/>
                </a:lnTo>
                <a:lnTo>
                  <a:pt x="87579" y="61861"/>
                </a:lnTo>
                <a:lnTo>
                  <a:pt x="86245" y="64947"/>
                </a:lnTo>
                <a:lnTo>
                  <a:pt x="84531" y="68008"/>
                </a:lnTo>
                <a:lnTo>
                  <a:pt x="82588" y="70904"/>
                </a:lnTo>
                <a:lnTo>
                  <a:pt x="80518" y="73748"/>
                </a:lnTo>
                <a:lnTo>
                  <a:pt x="78422" y="76631"/>
                </a:lnTo>
                <a:lnTo>
                  <a:pt x="76466" y="79476"/>
                </a:lnTo>
                <a:lnTo>
                  <a:pt x="74625" y="82156"/>
                </a:lnTo>
                <a:lnTo>
                  <a:pt x="72669" y="84747"/>
                </a:lnTo>
                <a:lnTo>
                  <a:pt x="40043" y="105257"/>
                </a:lnTo>
                <a:lnTo>
                  <a:pt x="33921" y="107149"/>
                </a:lnTo>
                <a:lnTo>
                  <a:pt x="30975" y="108051"/>
                </a:lnTo>
                <a:lnTo>
                  <a:pt x="28206" y="109067"/>
                </a:lnTo>
                <a:lnTo>
                  <a:pt x="25717" y="110058"/>
                </a:lnTo>
                <a:lnTo>
                  <a:pt x="23329" y="110896"/>
                </a:lnTo>
                <a:lnTo>
                  <a:pt x="20815" y="111429"/>
                </a:lnTo>
                <a:lnTo>
                  <a:pt x="18237" y="111721"/>
                </a:lnTo>
                <a:lnTo>
                  <a:pt x="15760" y="111823"/>
                </a:lnTo>
                <a:lnTo>
                  <a:pt x="13335" y="111518"/>
                </a:lnTo>
                <a:lnTo>
                  <a:pt x="0" y="84670"/>
                </a:lnTo>
                <a:lnTo>
                  <a:pt x="228" y="80695"/>
                </a:lnTo>
                <a:lnTo>
                  <a:pt x="12598" y="41592"/>
                </a:lnTo>
                <a:lnTo>
                  <a:pt x="32689" y="17297"/>
                </a:lnTo>
                <a:lnTo>
                  <a:pt x="35560" y="15100"/>
                </a:lnTo>
                <a:lnTo>
                  <a:pt x="37896" y="13093"/>
                </a:lnTo>
                <a:lnTo>
                  <a:pt x="39776" y="11391"/>
                </a:lnTo>
                <a:lnTo>
                  <a:pt x="41833" y="9804"/>
                </a:lnTo>
                <a:lnTo>
                  <a:pt x="66878" y="0"/>
                </a:lnTo>
                <a:lnTo>
                  <a:pt x="68897" y="152"/>
                </a:lnTo>
                <a:lnTo>
                  <a:pt x="71513" y="825"/>
                </a:lnTo>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14" name="object 114"/>
          <p:cNvSpPr/>
          <p:nvPr/>
        </p:nvSpPr>
        <p:spPr>
          <a:xfrm>
            <a:off x="4200121" y="3381610"/>
            <a:ext cx="176208" cy="172716"/>
          </a:xfrm>
          <a:custGeom>
            <a:avLst/>
            <a:gdLst/>
            <a:ahLst/>
            <a:cxnLst/>
            <a:rect l="l" t="t" r="r" b="b"/>
            <a:pathLst>
              <a:path w="198234" h="195745">
                <a:moveTo>
                  <a:pt x="92849" y="47510"/>
                </a:moveTo>
                <a:lnTo>
                  <a:pt x="85331" y="82181"/>
                </a:lnTo>
                <a:lnTo>
                  <a:pt x="85826" y="88264"/>
                </a:lnTo>
                <a:lnTo>
                  <a:pt x="119164" y="110274"/>
                </a:lnTo>
                <a:lnTo>
                  <a:pt x="126504" y="111048"/>
                </a:lnTo>
                <a:lnTo>
                  <a:pt x="133629" y="112674"/>
                </a:lnTo>
                <a:lnTo>
                  <a:pt x="169418" y="135712"/>
                </a:lnTo>
                <a:lnTo>
                  <a:pt x="174802" y="141096"/>
                </a:lnTo>
                <a:lnTo>
                  <a:pt x="179920" y="146164"/>
                </a:lnTo>
                <a:lnTo>
                  <a:pt x="184772" y="150355"/>
                </a:lnTo>
                <a:lnTo>
                  <a:pt x="189204" y="153911"/>
                </a:lnTo>
                <a:lnTo>
                  <a:pt x="192951" y="157543"/>
                </a:lnTo>
                <a:lnTo>
                  <a:pt x="195783" y="162001"/>
                </a:lnTo>
                <a:lnTo>
                  <a:pt x="197510" y="167652"/>
                </a:lnTo>
                <a:lnTo>
                  <a:pt x="198234" y="173888"/>
                </a:lnTo>
                <a:lnTo>
                  <a:pt x="198107" y="179958"/>
                </a:lnTo>
                <a:lnTo>
                  <a:pt x="187388" y="195745"/>
                </a:lnTo>
                <a:lnTo>
                  <a:pt x="184137" y="195097"/>
                </a:lnTo>
                <a:lnTo>
                  <a:pt x="166357" y="171640"/>
                </a:lnTo>
                <a:lnTo>
                  <a:pt x="163487" y="166928"/>
                </a:lnTo>
                <a:lnTo>
                  <a:pt x="160159" y="163271"/>
                </a:lnTo>
                <a:lnTo>
                  <a:pt x="156679" y="160337"/>
                </a:lnTo>
                <a:lnTo>
                  <a:pt x="152958" y="157518"/>
                </a:lnTo>
                <a:lnTo>
                  <a:pt x="148920" y="154216"/>
                </a:lnTo>
                <a:lnTo>
                  <a:pt x="144640" y="150113"/>
                </a:lnTo>
                <a:lnTo>
                  <a:pt x="140258" y="145732"/>
                </a:lnTo>
                <a:lnTo>
                  <a:pt x="135788" y="141617"/>
                </a:lnTo>
                <a:lnTo>
                  <a:pt x="114058" y="134226"/>
                </a:lnTo>
                <a:lnTo>
                  <a:pt x="108559" y="134683"/>
                </a:lnTo>
                <a:lnTo>
                  <a:pt x="76682" y="143001"/>
                </a:lnTo>
                <a:lnTo>
                  <a:pt x="71856" y="144348"/>
                </a:lnTo>
                <a:lnTo>
                  <a:pt x="66992" y="145668"/>
                </a:lnTo>
                <a:lnTo>
                  <a:pt x="62344" y="146926"/>
                </a:lnTo>
                <a:lnTo>
                  <a:pt x="57632" y="147878"/>
                </a:lnTo>
                <a:lnTo>
                  <a:pt x="52590" y="148247"/>
                </a:lnTo>
                <a:lnTo>
                  <a:pt x="47282" y="147954"/>
                </a:lnTo>
                <a:lnTo>
                  <a:pt x="9474" y="132118"/>
                </a:lnTo>
                <a:lnTo>
                  <a:pt x="0" y="113296"/>
                </a:lnTo>
                <a:lnTo>
                  <a:pt x="495" y="109194"/>
                </a:lnTo>
                <a:lnTo>
                  <a:pt x="28219" y="81000"/>
                </a:lnTo>
                <a:lnTo>
                  <a:pt x="37960" y="80048"/>
                </a:lnTo>
                <a:lnTo>
                  <a:pt x="42976" y="79641"/>
                </a:lnTo>
                <a:lnTo>
                  <a:pt x="70434" y="51536"/>
                </a:lnTo>
                <a:lnTo>
                  <a:pt x="71500" y="45948"/>
                </a:lnTo>
                <a:lnTo>
                  <a:pt x="73113" y="40373"/>
                </a:lnTo>
                <a:lnTo>
                  <a:pt x="74815" y="34861"/>
                </a:lnTo>
                <a:lnTo>
                  <a:pt x="76568" y="29438"/>
                </a:lnTo>
                <a:lnTo>
                  <a:pt x="78308" y="24142"/>
                </a:lnTo>
                <a:lnTo>
                  <a:pt x="79806" y="19011"/>
                </a:lnTo>
                <a:lnTo>
                  <a:pt x="96316" y="0"/>
                </a:lnTo>
                <a:lnTo>
                  <a:pt x="99174" y="647"/>
                </a:lnTo>
                <a:lnTo>
                  <a:pt x="101955" y="2158"/>
                </a:lnTo>
                <a:lnTo>
                  <a:pt x="104254" y="4610"/>
                </a:lnTo>
                <a:lnTo>
                  <a:pt x="105676" y="8039"/>
                </a:lnTo>
                <a:lnTo>
                  <a:pt x="106019" y="12750"/>
                </a:lnTo>
                <a:lnTo>
                  <a:pt x="105486" y="18465"/>
                </a:lnTo>
                <a:lnTo>
                  <a:pt x="95300" y="42849"/>
                </a:lnTo>
                <a:lnTo>
                  <a:pt x="92849" y="47510"/>
                </a:lnTo>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15" name="object 115"/>
          <p:cNvSpPr/>
          <p:nvPr/>
        </p:nvSpPr>
        <p:spPr>
          <a:xfrm>
            <a:off x="3904671" y="2383368"/>
            <a:ext cx="536888" cy="689374"/>
          </a:xfrm>
          <a:prstGeom prst="rect">
            <a:avLst/>
          </a:prstGeom>
          <a:blipFill>
            <a:blip r:embed="rId8" cstate="print"/>
            <a:stretch>
              <a:fillRect/>
            </a:stretch>
          </a:blipFill>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16" name="object 116"/>
          <p:cNvSpPr/>
          <p:nvPr/>
        </p:nvSpPr>
        <p:spPr>
          <a:xfrm>
            <a:off x="915991" y="5407812"/>
            <a:ext cx="127440" cy="107744"/>
          </a:xfrm>
          <a:custGeom>
            <a:avLst/>
            <a:gdLst/>
            <a:ahLst/>
            <a:cxnLst/>
            <a:rect l="l" t="t" r="r" b="b"/>
            <a:pathLst>
              <a:path w="143370" h="122110">
                <a:moveTo>
                  <a:pt x="86702" y="8051"/>
                </a:moveTo>
                <a:lnTo>
                  <a:pt x="121831" y="35445"/>
                </a:lnTo>
                <a:lnTo>
                  <a:pt x="136829" y="73317"/>
                </a:lnTo>
                <a:lnTo>
                  <a:pt x="138671" y="80746"/>
                </a:lnTo>
                <a:lnTo>
                  <a:pt x="140411" y="87630"/>
                </a:lnTo>
                <a:lnTo>
                  <a:pt x="141871" y="93916"/>
                </a:lnTo>
                <a:lnTo>
                  <a:pt x="142900" y="99720"/>
                </a:lnTo>
                <a:lnTo>
                  <a:pt x="143306" y="105156"/>
                </a:lnTo>
                <a:lnTo>
                  <a:pt x="143370" y="110248"/>
                </a:lnTo>
                <a:lnTo>
                  <a:pt x="143065" y="114769"/>
                </a:lnTo>
                <a:lnTo>
                  <a:pt x="141820" y="118452"/>
                </a:lnTo>
                <a:lnTo>
                  <a:pt x="139115" y="120992"/>
                </a:lnTo>
                <a:lnTo>
                  <a:pt x="134492" y="122110"/>
                </a:lnTo>
                <a:lnTo>
                  <a:pt x="128447" y="121983"/>
                </a:lnTo>
                <a:lnTo>
                  <a:pt x="101015" y="110909"/>
                </a:lnTo>
                <a:lnTo>
                  <a:pt x="95656" y="108267"/>
                </a:lnTo>
                <a:lnTo>
                  <a:pt x="89839" y="106502"/>
                </a:lnTo>
                <a:lnTo>
                  <a:pt x="83972" y="105270"/>
                </a:lnTo>
                <a:lnTo>
                  <a:pt x="77762" y="104241"/>
                </a:lnTo>
                <a:lnTo>
                  <a:pt x="70929" y="103085"/>
                </a:lnTo>
                <a:lnTo>
                  <a:pt x="63271" y="102006"/>
                </a:lnTo>
                <a:lnTo>
                  <a:pt x="55219" y="101130"/>
                </a:lnTo>
                <a:lnTo>
                  <a:pt x="47409" y="99987"/>
                </a:lnTo>
                <a:lnTo>
                  <a:pt x="15544" y="74942"/>
                </a:lnTo>
                <a:lnTo>
                  <a:pt x="9270" y="64401"/>
                </a:lnTo>
                <a:lnTo>
                  <a:pt x="6591" y="60363"/>
                </a:lnTo>
                <a:lnTo>
                  <a:pt x="0" y="35966"/>
                </a:lnTo>
                <a:lnTo>
                  <a:pt x="431" y="29006"/>
                </a:lnTo>
                <a:lnTo>
                  <a:pt x="32511" y="3187"/>
                </a:lnTo>
                <a:lnTo>
                  <a:pt x="36982" y="2349"/>
                </a:lnTo>
                <a:lnTo>
                  <a:pt x="40792" y="1346"/>
                </a:lnTo>
                <a:lnTo>
                  <a:pt x="44030" y="457"/>
                </a:lnTo>
                <a:lnTo>
                  <a:pt x="47777" y="0"/>
                </a:lnTo>
                <a:lnTo>
                  <a:pt x="53124" y="266"/>
                </a:lnTo>
                <a:lnTo>
                  <a:pt x="60591" y="1346"/>
                </a:lnTo>
                <a:lnTo>
                  <a:pt x="69303" y="3060"/>
                </a:lnTo>
                <a:lnTo>
                  <a:pt x="78320" y="5308"/>
                </a:lnTo>
                <a:lnTo>
                  <a:pt x="86702" y="8051"/>
                </a:lnTo>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17" name="object 117"/>
          <p:cNvSpPr/>
          <p:nvPr/>
        </p:nvSpPr>
        <p:spPr>
          <a:xfrm>
            <a:off x="1394448" y="5439856"/>
            <a:ext cx="213642" cy="171091"/>
          </a:xfrm>
          <a:custGeom>
            <a:avLst/>
            <a:gdLst/>
            <a:ahLst/>
            <a:cxnLst/>
            <a:rect l="l" t="t" r="r" b="b"/>
            <a:pathLst>
              <a:path w="240347" h="193903">
                <a:moveTo>
                  <a:pt x="86512" y="74777"/>
                </a:moveTo>
                <a:lnTo>
                  <a:pt x="79082" y="77584"/>
                </a:lnTo>
                <a:lnTo>
                  <a:pt x="71780" y="79184"/>
                </a:lnTo>
                <a:lnTo>
                  <a:pt x="64617" y="80213"/>
                </a:lnTo>
                <a:lnTo>
                  <a:pt x="57594" y="81279"/>
                </a:lnTo>
                <a:lnTo>
                  <a:pt x="51041" y="82270"/>
                </a:lnTo>
                <a:lnTo>
                  <a:pt x="45072" y="82905"/>
                </a:lnTo>
                <a:lnTo>
                  <a:pt x="39369" y="83578"/>
                </a:lnTo>
                <a:lnTo>
                  <a:pt x="4241" y="99580"/>
                </a:lnTo>
                <a:lnTo>
                  <a:pt x="0" y="110616"/>
                </a:lnTo>
                <a:lnTo>
                  <a:pt x="1511" y="118186"/>
                </a:lnTo>
                <a:lnTo>
                  <a:pt x="23583" y="156273"/>
                </a:lnTo>
                <a:lnTo>
                  <a:pt x="28384" y="161709"/>
                </a:lnTo>
                <a:lnTo>
                  <a:pt x="32981" y="167208"/>
                </a:lnTo>
                <a:lnTo>
                  <a:pt x="36893" y="172846"/>
                </a:lnTo>
                <a:lnTo>
                  <a:pt x="40259" y="178206"/>
                </a:lnTo>
                <a:lnTo>
                  <a:pt x="43687" y="182994"/>
                </a:lnTo>
                <a:lnTo>
                  <a:pt x="47790" y="186943"/>
                </a:lnTo>
                <a:lnTo>
                  <a:pt x="52552" y="190169"/>
                </a:lnTo>
                <a:lnTo>
                  <a:pt x="57569" y="192658"/>
                </a:lnTo>
                <a:lnTo>
                  <a:pt x="62826" y="193903"/>
                </a:lnTo>
                <a:lnTo>
                  <a:pt x="68351" y="193433"/>
                </a:lnTo>
                <a:lnTo>
                  <a:pt x="95808" y="162242"/>
                </a:lnTo>
                <a:lnTo>
                  <a:pt x="97459" y="155016"/>
                </a:lnTo>
                <a:lnTo>
                  <a:pt x="99936" y="147739"/>
                </a:lnTo>
                <a:lnTo>
                  <a:pt x="121640" y="113195"/>
                </a:lnTo>
                <a:lnTo>
                  <a:pt x="151320" y="87096"/>
                </a:lnTo>
                <a:lnTo>
                  <a:pt x="191376" y="71412"/>
                </a:lnTo>
                <a:lnTo>
                  <a:pt x="200393" y="70535"/>
                </a:lnTo>
                <a:lnTo>
                  <a:pt x="208902" y="69062"/>
                </a:lnTo>
                <a:lnTo>
                  <a:pt x="240207" y="46215"/>
                </a:lnTo>
                <a:lnTo>
                  <a:pt x="240347" y="38861"/>
                </a:lnTo>
                <a:lnTo>
                  <a:pt x="239166" y="31927"/>
                </a:lnTo>
                <a:lnTo>
                  <a:pt x="206425" y="2857"/>
                </a:lnTo>
                <a:lnTo>
                  <a:pt x="188188" y="0"/>
                </a:lnTo>
                <a:lnTo>
                  <a:pt x="178130" y="647"/>
                </a:lnTo>
                <a:lnTo>
                  <a:pt x="141274" y="14909"/>
                </a:lnTo>
                <a:lnTo>
                  <a:pt x="120637" y="44246"/>
                </a:lnTo>
                <a:lnTo>
                  <a:pt x="118491" y="48806"/>
                </a:lnTo>
                <a:lnTo>
                  <a:pt x="114668" y="53746"/>
                </a:lnTo>
                <a:lnTo>
                  <a:pt x="108762" y="59347"/>
                </a:lnTo>
                <a:lnTo>
                  <a:pt x="101752" y="65112"/>
                </a:lnTo>
                <a:lnTo>
                  <a:pt x="94157" y="70459"/>
                </a:lnTo>
                <a:lnTo>
                  <a:pt x="86512" y="74777"/>
                </a:lnTo>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18" name="object 118"/>
          <p:cNvSpPr/>
          <p:nvPr/>
        </p:nvSpPr>
        <p:spPr>
          <a:xfrm>
            <a:off x="1282344" y="4320720"/>
            <a:ext cx="65949" cy="59659"/>
          </a:xfrm>
          <a:custGeom>
            <a:avLst/>
            <a:gdLst/>
            <a:ahLst/>
            <a:cxnLst/>
            <a:rect l="l" t="t" r="r" b="b"/>
            <a:pathLst>
              <a:path w="74193" h="67614">
                <a:moveTo>
                  <a:pt x="55460" y="5041"/>
                </a:moveTo>
                <a:lnTo>
                  <a:pt x="74193" y="35369"/>
                </a:lnTo>
                <a:lnTo>
                  <a:pt x="73875" y="40843"/>
                </a:lnTo>
                <a:lnTo>
                  <a:pt x="44538" y="67614"/>
                </a:lnTo>
                <a:lnTo>
                  <a:pt x="39217" y="67602"/>
                </a:lnTo>
                <a:lnTo>
                  <a:pt x="3314" y="45796"/>
                </a:lnTo>
                <a:lnTo>
                  <a:pt x="0" y="28867"/>
                </a:lnTo>
                <a:lnTo>
                  <a:pt x="228" y="23469"/>
                </a:lnTo>
                <a:lnTo>
                  <a:pt x="27990" y="0"/>
                </a:lnTo>
                <a:lnTo>
                  <a:pt x="30949" y="304"/>
                </a:lnTo>
                <a:lnTo>
                  <a:pt x="33921" y="965"/>
                </a:lnTo>
                <a:lnTo>
                  <a:pt x="37503" y="1663"/>
                </a:lnTo>
                <a:lnTo>
                  <a:pt x="41871" y="2235"/>
                </a:lnTo>
                <a:lnTo>
                  <a:pt x="46583" y="2844"/>
                </a:lnTo>
                <a:lnTo>
                  <a:pt x="51257" y="3708"/>
                </a:lnTo>
                <a:lnTo>
                  <a:pt x="55460" y="5041"/>
                </a:lnTo>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19" name="object 119"/>
          <p:cNvSpPr/>
          <p:nvPr/>
        </p:nvSpPr>
        <p:spPr>
          <a:xfrm>
            <a:off x="4308844" y="4932419"/>
            <a:ext cx="139282" cy="112999"/>
          </a:xfrm>
          <a:custGeom>
            <a:avLst/>
            <a:gdLst/>
            <a:ahLst/>
            <a:cxnLst/>
            <a:rect l="l" t="t" r="r" b="b"/>
            <a:pathLst>
              <a:path w="156692" h="128066">
                <a:moveTo>
                  <a:pt x="107111" y="118719"/>
                </a:moveTo>
                <a:lnTo>
                  <a:pt x="101980" y="120446"/>
                </a:lnTo>
                <a:lnTo>
                  <a:pt x="96812" y="121716"/>
                </a:lnTo>
                <a:lnTo>
                  <a:pt x="91376" y="122796"/>
                </a:lnTo>
                <a:lnTo>
                  <a:pt x="85483" y="123913"/>
                </a:lnTo>
                <a:lnTo>
                  <a:pt x="79095" y="125260"/>
                </a:lnTo>
                <a:lnTo>
                  <a:pt x="72491" y="126618"/>
                </a:lnTo>
                <a:lnTo>
                  <a:pt x="66001" y="127660"/>
                </a:lnTo>
                <a:lnTo>
                  <a:pt x="59956" y="128066"/>
                </a:lnTo>
                <a:lnTo>
                  <a:pt x="54902" y="127685"/>
                </a:lnTo>
                <a:lnTo>
                  <a:pt x="50672" y="126707"/>
                </a:lnTo>
                <a:lnTo>
                  <a:pt x="46596" y="125310"/>
                </a:lnTo>
                <a:lnTo>
                  <a:pt x="41998" y="123647"/>
                </a:lnTo>
                <a:lnTo>
                  <a:pt x="36829" y="121881"/>
                </a:lnTo>
                <a:lnTo>
                  <a:pt x="3759" y="99771"/>
                </a:lnTo>
                <a:lnTo>
                  <a:pt x="0" y="85432"/>
                </a:lnTo>
                <a:lnTo>
                  <a:pt x="406" y="80556"/>
                </a:lnTo>
                <a:lnTo>
                  <a:pt x="21945" y="51993"/>
                </a:lnTo>
                <a:lnTo>
                  <a:pt x="27279" y="47840"/>
                </a:lnTo>
                <a:lnTo>
                  <a:pt x="33413" y="43040"/>
                </a:lnTo>
                <a:lnTo>
                  <a:pt x="40068" y="37972"/>
                </a:lnTo>
                <a:lnTo>
                  <a:pt x="46837" y="32778"/>
                </a:lnTo>
                <a:lnTo>
                  <a:pt x="53352" y="27584"/>
                </a:lnTo>
                <a:lnTo>
                  <a:pt x="59105" y="22415"/>
                </a:lnTo>
                <a:lnTo>
                  <a:pt x="64236" y="17348"/>
                </a:lnTo>
                <a:lnTo>
                  <a:pt x="69329" y="12661"/>
                </a:lnTo>
                <a:lnTo>
                  <a:pt x="107162" y="0"/>
                </a:lnTo>
                <a:lnTo>
                  <a:pt x="114033" y="723"/>
                </a:lnTo>
                <a:lnTo>
                  <a:pt x="144805" y="23914"/>
                </a:lnTo>
                <a:lnTo>
                  <a:pt x="156692" y="55105"/>
                </a:lnTo>
                <a:lnTo>
                  <a:pt x="154927" y="62864"/>
                </a:lnTo>
                <a:lnTo>
                  <a:pt x="136194" y="98869"/>
                </a:lnTo>
                <a:lnTo>
                  <a:pt x="127711" y="106616"/>
                </a:lnTo>
                <a:lnTo>
                  <a:pt x="124828" y="108331"/>
                </a:lnTo>
                <a:lnTo>
                  <a:pt x="121069" y="110820"/>
                </a:lnTo>
                <a:lnTo>
                  <a:pt x="116814" y="113601"/>
                </a:lnTo>
                <a:lnTo>
                  <a:pt x="112128" y="116357"/>
                </a:lnTo>
                <a:lnTo>
                  <a:pt x="107111" y="118719"/>
                </a:lnTo>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20" name="object 120"/>
          <p:cNvSpPr/>
          <p:nvPr/>
        </p:nvSpPr>
        <p:spPr>
          <a:xfrm>
            <a:off x="4347878" y="4664202"/>
            <a:ext cx="220065" cy="132050"/>
          </a:xfrm>
          <a:custGeom>
            <a:avLst/>
            <a:gdLst/>
            <a:ahLst/>
            <a:cxnLst/>
            <a:rect l="l" t="t" r="r" b="b"/>
            <a:pathLst>
              <a:path w="247573" h="149657">
                <a:moveTo>
                  <a:pt x="247573" y="149657"/>
                </a:moveTo>
                <a:lnTo>
                  <a:pt x="213969" y="123228"/>
                </a:lnTo>
                <a:lnTo>
                  <a:pt x="172618" y="106794"/>
                </a:lnTo>
                <a:lnTo>
                  <a:pt x="130657" y="100749"/>
                </a:lnTo>
                <a:lnTo>
                  <a:pt x="107022" y="100177"/>
                </a:lnTo>
                <a:lnTo>
                  <a:pt x="98882" y="99974"/>
                </a:lnTo>
                <a:lnTo>
                  <a:pt x="58127" y="96824"/>
                </a:lnTo>
                <a:lnTo>
                  <a:pt x="16382" y="83540"/>
                </a:lnTo>
                <a:lnTo>
                  <a:pt x="0" y="59994"/>
                </a:lnTo>
                <a:lnTo>
                  <a:pt x="939" y="52260"/>
                </a:lnTo>
                <a:lnTo>
                  <a:pt x="22161" y="18376"/>
                </a:lnTo>
                <a:lnTo>
                  <a:pt x="62356" y="2235"/>
                </a:lnTo>
                <a:lnTo>
                  <a:pt x="81381" y="0"/>
                </a:lnTo>
                <a:lnTo>
                  <a:pt x="90512" y="431"/>
                </a:lnTo>
                <a:lnTo>
                  <a:pt x="132435" y="10807"/>
                </a:lnTo>
                <a:lnTo>
                  <a:pt x="166750" y="30733"/>
                </a:lnTo>
                <a:lnTo>
                  <a:pt x="188556" y="51447"/>
                </a:lnTo>
                <a:lnTo>
                  <a:pt x="198424" y="61023"/>
                </a:lnTo>
                <a:lnTo>
                  <a:pt x="206324" y="68948"/>
                </a:lnTo>
                <a:lnTo>
                  <a:pt x="212445" y="75730"/>
                </a:lnTo>
                <a:lnTo>
                  <a:pt x="218706" y="81965"/>
                </a:lnTo>
                <a:lnTo>
                  <a:pt x="227025" y="88277"/>
                </a:lnTo>
                <a:lnTo>
                  <a:pt x="237870" y="94360"/>
                </a:lnTo>
                <a:lnTo>
                  <a:pt x="247573" y="98758"/>
                </a:lnTo>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21" name="object 121"/>
          <p:cNvSpPr/>
          <p:nvPr/>
        </p:nvSpPr>
        <p:spPr>
          <a:xfrm>
            <a:off x="3951329" y="4993890"/>
            <a:ext cx="84045" cy="52006"/>
          </a:xfrm>
          <a:custGeom>
            <a:avLst/>
            <a:gdLst/>
            <a:ahLst/>
            <a:cxnLst/>
            <a:rect l="l" t="t" r="r" b="b"/>
            <a:pathLst>
              <a:path w="94551" h="58940">
                <a:moveTo>
                  <a:pt x="67157" y="52705"/>
                </a:moveTo>
                <a:lnTo>
                  <a:pt x="61925" y="54470"/>
                </a:lnTo>
                <a:lnTo>
                  <a:pt x="56692" y="55499"/>
                </a:lnTo>
                <a:lnTo>
                  <a:pt x="51435" y="56172"/>
                </a:lnTo>
                <a:lnTo>
                  <a:pt x="46062" y="56857"/>
                </a:lnTo>
                <a:lnTo>
                  <a:pt x="40741" y="57683"/>
                </a:lnTo>
                <a:lnTo>
                  <a:pt x="35636" y="58407"/>
                </a:lnTo>
                <a:lnTo>
                  <a:pt x="30657" y="58889"/>
                </a:lnTo>
                <a:lnTo>
                  <a:pt x="25742" y="58940"/>
                </a:lnTo>
                <a:lnTo>
                  <a:pt x="20993" y="58699"/>
                </a:lnTo>
                <a:lnTo>
                  <a:pt x="0" y="41033"/>
                </a:lnTo>
                <a:lnTo>
                  <a:pt x="1104" y="36906"/>
                </a:lnTo>
                <a:lnTo>
                  <a:pt x="33375" y="10134"/>
                </a:lnTo>
                <a:lnTo>
                  <a:pt x="38671" y="7061"/>
                </a:lnTo>
                <a:lnTo>
                  <a:pt x="43611" y="4267"/>
                </a:lnTo>
                <a:lnTo>
                  <a:pt x="48513" y="2006"/>
                </a:lnTo>
                <a:lnTo>
                  <a:pt x="53708" y="520"/>
                </a:lnTo>
                <a:lnTo>
                  <a:pt x="59207" y="0"/>
                </a:lnTo>
                <a:lnTo>
                  <a:pt x="64719" y="304"/>
                </a:lnTo>
                <a:lnTo>
                  <a:pt x="94551" y="24663"/>
                </a:lnTo>
                <a:lnTo>
                  <a:pt x="93776" y="28536"/>
                </a:lnTo>
                <a:lnTo>
                  <a:pt x="72428" y="50101"/>
                </a:lnTo>
                <a:lnTo>
                  <a:pt x="67157" y="52705"/>
                </a:lnTo>
              </a:path>
            </a:pathLst>
          </a:custGeom>
          <a:ln w="914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22" name="object 122"/>
          <p:cNvSpPr/>
          <p:nvPr/>
        </p:nvSpPr>
        <p:spPr>
          <a:xfrm>
            <a:off x="1101050" y="3909542"/>
            <a:ext cx="28504" cy="36598"/>
          </a:xfrm>
          <a:custGeom>
            <a:avLst/>
            <a:gdLst/>
            <a:ahLst/>
            <a:cxnLst/>
            <a:rect l="l" t="t" r="r" b="b"/>
            <a:pathLst>
              <a:path w="32067" h="41478">
                <a:moveTo>
                  <a:pt x="2120" y="10223"/>
                </a:moveTo>
                <a:lnTo>
                  <a:pt x="533" y="14655"/>
                </a:lnTo>
                <a:lnTo>
                  <a:pt x="0" y="19913"/>
                </a:lnTo>
                <a:lnTo>
                  <a:pt x="190" y="25184"/>
                </a:lnTo>
                <a:lnTo>
                  <a:pt x="11137" y="41478"/>
                </a:lnTo>
                <a:lnTo>
                  <a:pt x="13233" y="41414"/>
                </a:lnTo>
                <a:lnTo>
                  <a:pt x="32067" y="9448"/>
                </a:lnTo>
                <a:lnTo>
                  <a:pt x="31305" y="6451"/>
                </a:lnTo>
                <a:lnTo>
                  <a:pt x="22263" y="0"/>
                </a:lnTo>
                <a:lnTo>
                  <a:pt x="20358" y="266"/>
                </a:lnTo>
                <a:lnTo>
                  <a:pt x="2120" y="10223"/>
                </a:lnTo>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23" name="object 123"/>
          <p:cNvSpPr/>
          <p:nvPr/>
        </p:nvSpPr>
        <p:spPr>
          <a:xfrm>
            <a:off x="1262778" y="3876402"/>
            <a:ext cx="22352" cy="29325"/>
          </a:xfrm>
          <a:custGeom>
            <a:avLst/>
            <a:gdLst/>
            <a:ahLst/>
            <a:cxnLst/>
            <a:rect l="l" t="t" r="r" b="b"/>
            <a:pathLst>
              <a:path w="25146" h="33235">
                <a:moveTo>
                  <a:pt x="2260" y="6235"/>
                </a:moveTo>
                <a:lnTo>
                  <a:pt x="711" y="9359"/>
                </a:lnTo>
                <a:lnTo>
                  <a:pt x="0" y="13080"/>
                </a:lnTo>
                <a:lnTo>
                  <a:pt x="25" y="17017"/>
                </a:lnTo>
                <a:lnTo>
                  <a:pt x="9245" y="33235"/>
                </a:lnTo>
                <a:lnTo>
                  <a:pt x="12318" y="32994"/>
                </a:lnTo>
                <a:lnTo>
                  <a:pt x="25146" y="9664"/>
                </a:lnTo>
                <a:lnTo>
                  <a:pt x="25133" y="6807"/>
                </a:lnTo>
                <a:lnTo>
                  <a:pt x="18668" y="0"/>
                </a:lnTo>
                <a:lnTo>
                  <a:pt x="16078" y="266"/>
                </a:lnTo>
                <a:lnTo>
                  <a:pt x="12700" y="977"/>
                </a:lnTo>
                <a:lnTo>
                  <a:pt x="8762" y="2159"/>
                </a:lnTo>
                <a:lnTo>
                  <a:pt x="5029" y="3886"/>
                </a:lnTo>
                <a:lnTo>
                  <a:pt x="2260" y="6235"/>
                </a:lnTo>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24" name="object 124"/>
          <p:cNvSpPr/>
          <p:nvPr/>
        </p:nvSpPr>
        <p:spPr>
          <a:xfrm>
            <a:off x="3632329" y="2371065"/>
            <a:ext cx="139519" cy="454611"/>
          </a:xfrm>
          <a:custGeom>
            <a:avLst/>
            <a:gdLst/>
            <a:ahLst/>
            <a:cxnLst/>
            <a:rect l="l" t="t" r="r" b="b"/>
            <a:pathLst>
              <a:path w="156959" h="515226">
                <a:moveTo>
                  <a:pt x="30213" y="501459"/>
                </a:moveTo>
                <a:lnTo>
                  <a:pt x="35801" y="495236"/>
                </a:lnTo>
                <a:lnTo>
                  <a:pt x="41503" y="488022"/>
                </a:lnTo>
                <a:lnTo>
                  <a:pt x="47231" y="480390"/>
                </a:lnTo>
                <a:lnTo>
                  <a:pt x="52908" y="472897"/>
                </a:lnTo>
                <a:lnTo>
                  <a:pt x="78143" y="439026"/>
                </a:lnTo>
                <a:lnTo>
                  <a:pt x="83057" y="431609"/>
                </a:lnTo>
                <a:lnTo>
                  <a:pt x="88290" y="424192"/>
                </a:lnTo>
                <a:lnTo>
                  <a:pt x="94411" y="416826"/>
                </a:lnTo>
                <a:lnTo>
                  <a:pt x="101879" y="409905"/>
                </a:lnTo>
                <a:lnTo>
                  <a:pt x="110083" y="403504"/>
                </a:lnTo>
                <a:lnTo>
                  <a:pt x="117944" y="397217"/>
                </a:lnTo>
                <a:lnTo>
                  <a:pt x="124396" y="390601"/>
                </a:lnTo>
                <a:lnTo>
                  <a:pt x="128549" y="384048"/>
                </a:lnTo>
                <a:lnTo>
                  <a:pt x="131013" y="377837"/>
                </a:lnTo>
                <a:lnTo>
                  <a:pt x="132905" y="371386"/>
                </a:lnTo>
                <a:lnTo>
                  <a:pt x="135369" y="364109"/>
                </a:lnTo>
                <a:lnTo>
                  <a:pt x="138620" y="356362"/>
                </a:lnTo>
                <a:lnTo>
                  <a:pt x="141985" y="348526"/>
                </a:lnTo>
                <a:lnTo>
                  <a:pt x="145249" y="340105"/>
                </a:lnTo>
                <a:lnTo>
                  <a:pt x="154762" y="297522"/>
                </a:lnTo>
                <a:lnTo>
                  <a:pt x="156959" y="266547"/>
                </a:lnTo>
                <a:lnTo>
                  <a:pt x="156692" y="257428"/>
                </a:lnTo>
                <a:lnTo>
                  <a:pt x="156133" y="248577"/>
                </a:lnTo>
                <a:lnTo>
                  <a:pt x="155054" y="240741"/>
                </a:lnTo>
                <a:lnTo>
                  <a:pt x="153492" y="234048"/>
                </a:lnTo>
                <a:lnTo>
                  <a:pt x="151955" y="227342"/>
                </a:lnTo>
                <a:lnTo>
                  <a:pt x="150977" y="219506"/>
                </a:lnTo>
                <a:lnTo>
                  <a:pt x="150875" y="210235"/>
                </a:lnTo>
                <a:lnTo>
                  <a:pt x="151320" y="200431"/>
                </a:lnTo>
                <a:lnTo>
                  <a:pt x="151879" y="190677"/>
                </a:lnTo>
                <a:lnTo>
                  <a:pt x="152082" y="181597"/>
                </a:lnTo>
                <a:lnTo>
                  <a:pt x="143471" y="142239"/>
                </a:lnTo>
                <a:lnTo>
                  <a:pt x="139674" y="136042"/>
                </a:lnTo>
                <a:lnTo>
                  <a:pt x="134226" y="98132"/>
                </a:lnTo>
                <a:lnTo>
                  <a:pt x="133946" y="77533"/>
                </a:lnTo>
                <a:lnTo>
                  <a:pt x="134213" y="67894"/>
                </a:lnTo>
                <a:lnTo>
                  <a:pt x="134454" y="58699"/>
                </a:lnTo>
                <a:lnTo>
                  <a:pt x="130721" y="22974"/>
                </a:lnTo>
                <a:lnTo>
                  <a:pt x="129692" y="17411"/>
                </a:lnTo>
                <a:lnTo>
                  <a:pt x="118846" y="0"/>
                </a:lnTo>
                <a:lnTo>
                  <a:pt x="115925" y="380"/>
                </a:lnTo>
                <a:lnTo>
                  <a:pt x="97840" y="32956"/>
                </a:lnTo>
                <a:lnTo>
                  <a:pt x="98145" y="41148"/>
                </a:lnTo>
                <a:lnTo>
                  <a:pt x="99758" y="49618"/>
                </a:lnTo>
                <a:lnTo>
                  <a:pt x="102450" y="58292"/>
                </a:lnTo>
                <a:lnTo>
                  <a:pt x="105638" y="67284"/>
                </a:lnTo>
                <a:lnTo>
                  <a:pt x="108762" y="76707"/>
                </a:lnTo>
                <a:lnTo>
                  <a:pt x="111874" y="86271"/>
                </a:lnTo>
                <a:lnTo>
                  <a:pt x="115112" y="95694"/>
                </a:lnTo>
                <a:lnTo>
                  <a:pt x="118021" y="105168"/>
                </a:lnTo>
                <a:lnTo>
                  <a:pt x="120154" y="114871"/>
                </a:lnTo>
                <a:lnTo>
                  <a:pt x="121234" y="124510"/>
                </a:lnTo>
                <a:lnTo>
                  <a:pt x="121488" y="133769"/>
                </a:lnTo>
                <a:lnTo>
                  <a:pt x="121259" y="142862"/>
                </a:lnTo>
                <a:lnTo>
                  <a:pt x="120878" y="152006"/>
                </a:lnTo>
                <a:lnTo>
                  <a:pt x="120154" y="160578"/>
                </a:lnTo>
                <a:lnTo>
                  <a:pt x="119024" y="168401"/>
                </a:lnTo>
                <a:lnTo>
                  <a:pt x="117957" y="176326"/>
                </a:lnTo>
                <a:lnTo>
                  <a:pt x="117436" y="185229"/>
                </a:lnTo>
                <a:lnTo>
                  <a:pt x="117563" y="194868"/>
                </a:lnTo>
                <a:lnTo>
                  <a:pt x="118109" y="204635"/>
                </a:lnTo>
                <a:lnTo>
                  <a:pt x="119011" y="214820"/>
                </a:lnTo>
                <a:lnTo>
                  <a:pt x="120243" y="225742"/>
                </a:lnTo>
                <a:lnTo>
                  <a:pt x="122288" y="237058"/>
                </a:lnTo>
                <a:lnTo>
                  <a:pt x="124955" y="248386"/>
                </a:lnTo>
                <a:lnTo>
                  <a:pt x="127203" y="259943"/>
                </a:lnTo>
                <a:lnTo>
                  <a:pt x="122212" y="307466"/>
                </a:lnTo>
                <a:lnTo>
                  <a:pt x="104355" y="342353"/>
                </a:lnTo>
                <a:lnTo>
                  <a:pt x="96342" y="353491"/>
                </a:lnTo>
                <a:lnTo>
                  <a:pt x="88239" y="365163"/>
                </a:lnTo>
                <a:lnTo>
                  <a:pt x="80416" y="377164"/>
                </a:lnTo>
                <a:lnTo>
                  <a:pt x="72745" y="388937"/>
                </a:lnTo>
                <a:lnTo>
                  <a:pt x="65049" y="400494"/>
                </a:lnTo>
                <a:lnTo>
                  <a:pt x="57175" y="411886"/>
                </a:lnTo>
                <a:lnTo>
                  <a:pt x="49275" y="422681"/>
                </a:lnTo>
                <a:lnTo>
                  <a:pt x="41617" y="432650"/>
                </a:lnTo>
                <a:lnTo>
                  <a:pt x="34239" y="442099"/>
                </a:lnTo>
                <a:lnTo>
                  <a:pt x="27165" y="451357"/>
                </a:lnTo>
                <a:lnTo>
                  <a:pt x="20383" y="460133"/>
                </a:lnTo>
                <a:lnTo>
                  <a:pt x="14109" y="468096"/>
                </a:lnTo>
                <a:lnTo>
                  <a:pt x="8674" y="475475"/>
                </a:lnTo>
                <a:lnTo>
                  <a:pt x="4457" y="482511"/>
                </a:lnTo>
                <a:lnTo>
                  <a:pt x="1714" y="489026"/>
                </a:lnTo>
                <a:lnTo>
                  <a:pt x="317" y="494741"/>
                </a:lnTo>
                <a:lnTo>
                  <a:pt x="0" y="499795"/>
                </a:lnTo>
                <a:lnTo>
                  <a:pt x="520" y="504316"/>
                </a:lnTo>
                <a:lnTo>
                  <a:pt x="1892" y="508507"/>
                </a:lnTo>
                <a:lnTo>
                  <a:pt x="4190" y="512102"/>
                </a:lnTo>
                <a:lnTo>
                  <a:pt x="7264" y="514540"/>
                </a:lnTo>
                <a:lnTo>
                  <a:pt x="10921" y="515226"/>
                </a:lnTo>
                <a:lnTo>
                  <a:pt x="15087" y="513905"/>
                </a:lnTo>
                <a:lnTo>
                  <a:pt x="19761" y="510933"/>
                </a:lnTo>
                <a:lnTo>
                  <a:pt x="24828" y="506666"/>
                </a:lnTo>
                <a:lnTo>
                  <a:pt x="30213" y="501459"/>
                </a:lnTo>
              </a:path>
            </a:pathLst>
          </a:custGeom>
          <a:ln w="914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25" name="object 125"/>
          <p:cNvSpPr/>
          <p:nvPr/>
        </p:nvSpPr>
        <p:spPr>
          <a:xfrm>
            <a:off x="3487437" y="2942209"/>
            <a:ext cx="283035" cy="164603"/>
          </a:xfrm>
          <a:custGeom>
            <a:avLst/>
            <a:gdLst/>
            <a:ahLst/>
            <a:cxnLst/>
            <a:rect l="l" t="t" r="r" b="b"/>
            <a:pathLst>
              <a:path w="318414" h="186550">
                <a:moveTo>
                  <a:pt x="155041" y="106781"/>
                </a:moveTo>
                <a:lnTo>
                  <a:pt x="149872" y="111582"/>
                </a:lnTo>
                <a:lnTo>
                  <a:pt x="147078" y="115798"/>
                </a:lnTo>
                <a:lnTo>
                  <a:pt x="144919" y="119786"/>
                </a:lnTo>
                <a:lnTo>
                  <a:pt x="141732" y="123926"/>
                </a:lnTo>
                <a:lnTo>
                  <a:pt x="108559" y="148589"/>
                </a:lnTo>
                <a:lnTo>
                  <a:pt x="98628" y="150990"/>
                </a:lnTo>
                <a:lnTo>
                  <a:pt x="93649" y="150533"/>
                </a:lnTo>
                <a:lnTo>
                  <a:pt x="88607" y="150088"/>
                </a:lnTo>
                <a:lnTo>
                  <a:pt x="83362" y="150672"/>
                </a:lnTo>
                <a:lnTo>
                  <a:pt x="78168" y="152565"/>
                </a:lnTo>
                <a:lnTo>
                  <a:pt x="73164" y="155168"/>
                </a:lnTo>
                <a:lnTo>
                  <a:pt x="68046" y="158191"/>
                </a:lnTo>
                <a:lnTo>
                  <a:pt x="62509" y="161315"/>
                </a:lnTo>
                <a:lnTo>
                  <a:pt x="30352" y="179247"/>
                </a:lnTo>
                <a:lnTo>
                  <a:pt x="26771" y="181381"/>
                </a:lnTo>
                <a:lnTo>
                  <a:pt x="22898" y="183121"/>
                </a:lnTo>
                <a:lnTo>
                  <a:pt x="18567" y="184708"/>
                </a:lnTo>
                <a:lnTo>
                  <a:pt x="14224" y="186029"/>
                </a:lnTo>
                <a:lnTo>
                  <a:pt x="10172" y="186550"/>
                </a:lnTo>
                <a:lnTo>
                  <a:pt x="6743" y="185724"/>
                </a:lnTo>
                <a:lnTo>
                  <a:pt x="3987" y="183286"/>
                </a:lnTo>
                <a:lnTo>
                  <a:pt x="1841" y="179628"/>
                </a:lnTo>
                <a:lnTo>
                  <a:pt x="457" y="175183"/>
                </a:lnTo>
                <a:lnTo>
                  <a:pt x="0" y="170408"/>
                </a:lnTo>
                <a:lnTo>
                  <a:pt x="647" y="165277"/>
                </a:lnTo>
                <a:lnTo>
                  <a:pt x="18567" y="137553"/>
                </a:lnTo>
                <a:lnTo>
                  <a:pt x="22199" y="133794"/>
                </a:lnTo>
                <a:lnTo>
                  <a:pt x="36537" y="105511"/>
                </a:lnTo>
                <a:lnTo>
                  <a:pt x="38620" y="98374"/>
                </a:lnTo>
                <a:lnTo>
                  <a:pt x="60921" y="62407"/>
                </a:lnTo>
                <a:lnTo>
                  <a:pt x="100457" y="43319"/>
                </a:lnTo>
                <a:lnTo>
                  <a:pt x="114617" y="42824"/>
                </a:lnTo>
                <a:lnTo>
                  <a:pt x="121018" y="43218"/>
                </a:lnTo>
                <a:lnTo>
                  <a:pt x="127101" y="44056"/>
                </a:lnTo>
                <a:lnTo>
                  <a:pt x="133007" y="45262"/>
                </a:lnTo>
                <a:lnTo>
                  <a:pt x="138087" y="47180"/>
                </a:lnTo>
                <a:lnTo>
                  <a:pt x="142290" y="49707"/>
                </a:lnTo>
                <a:lnTo>
                  <a:pt x="146735" y="52019"/>
                </a:lnTo>
                <a:lnTo>
                  <a:pt x="152526" y="53301"/>
                </a:lnTo>
                <a:lnTo>
                  <a:pt x="160147" y="53060"/>
                </a:lnTo>
                <a:lnTo>
                  <a:pt x="168732" y="51803"/>
                </a:lnTo>
                <a:lnTo>
                  <a:pt x="177355" y="50253"/>
                </a:lnTo>
                <a:lnTo>
                  <a:pt x="185077" y="49148"/>
                </a:lnTo>
                <a:lnTo>
                  <a:pt x="191249" y="48996"/>
                </a:lnTo>
                <a:lnTo>
                  <a:pt x="196278" y="49326"/>
                </a:lnTo>
                <a:lnTo>
                  <a:pt x="200850" y="49364"/>
                </a:lnTo>
                <a:lnTo>
                  <a:pt x="233159" y="25552"/>
                </a:lnTo>
                <a:lnTo>
                  <a:pt x="237566" y="20218"/>
                </a:lnTo>
                <a:lnTo>
                  <a:pt x="274866" y="685"/>
                </a:lnTo>
                <a:lnTo>
                  <a:pt x="282575" y="0"/>
                </a:lnTo>
                <a:lnTo>
                  <a:pt x="290068" y="203"/>
                </a:lnTo>
                <a:lnTo>
                  <a:pt x="318414" y="26352"/>
                </a:lnTo>
                <a:lnTo>
                  <a:pt x="318312" y="32613"/>
                </a:lnTo>
                <a:lnTo>
                  <a:pt x="291769" y="66484"/>
                </a:lnTo>
                <a:lnTo>
                  <a:pt x="258203" y="77444"/>
                </a:lnTo>
                <a:lnTo>
                  <a:pt x="253593" y="77431"/>
                </a:lnTo>
                <a:lnTo>
                  <a:pt x="249656" y="77050"/>
                </a:lnTo>
                <a:lnTo>
                  <a:pt x="245630" y="76530"/>
                </a:lnTo>
                <a:lnTo>
                  <a:pt x="240766" y="76149"/>
                </a:lnTo>
                <a:lnTo>
                  <a:pt x="234784" y="75831"/>
                </a:lnTo>
                <a:lnTo>
                  <a:pt x="228307" y="75514"/>
                </a:lnTo>
                <a:lnTo>
                  <a:pt x="221869" y="75374"/>
                </a:lnTo>
                <a:lnTo>
                  <a:pt x="216026" y="75628"/>
                </a:lnTo>
                <a:lnTo>
                  <a:pt x="198526" y="80670"/>
                </a:lnTo>
                <a:lnTo>
                  <a:pt x="198666" y="80924"/>
                </a:lnTo>
                <a:lnTo>
                  <a:pt x="198031" y="81787"/>
                </a:lnTo>
                <a:lnTo>
                  <a:pt x="194398" y="84200"/>
                </a:lnTo>
                <a:lnTo>
                  <a:pt x="186232" y="88722"/>
                </a:lnTo>
                <a:lnTo>
                  <a:pt x="175234" y="94640"/>
                </a:lnTo>
                <a:lnTo>
                  <a:pt x="163982" y="100977"/>
                </a:lnTo>
                <a:lnTo>
                  <a:pt x="155041" y="106781"/>
                </a:lnTo>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26" name="object 126"/>
          <p:cNvSpPr/>
          <p:nvPr/>
        </p:nvSpPr>
        <p:spPr>
          <a:xfrm>
            <a:off x="3537700" y="1645001"/>
            <a:ext cx="45844" cy="41114"/>
          </a:xfrm>
          <a:custGeom>
            <a:avLst/>
            <a:gdLst/>
            <a:ahLst/>
            <a:cxnLst/>
            <a:rect l="l" t="t" r="r" b="b"/>
            <a:pathLst>
              <a:path w="51574" h="46596">
                <a:moveTo>
                  <a:pt x="28092" y="45694"/>
                </a:moveTo>
                <a:lnTo>
                  <a:pt x="51574" y="19469"/>
                </a:lnTo>
                <a:lnTo>
                  <a:pt x="51536" y="15824"/>
                </a:lnTo>
                <a:lnTo>
                  <a:pt x="31292" y="0"/>
                </a:lnTo>
                <a:lnTo>
                  <a:pt x="26987" y="1295"/>
                </a:lnTo>
                <a:lnTo>
                  <a:pt x="0" y="28041"/>
                </a:lnTo>
                <a:lnTo>
                  <a:pt x="50" y="32537"/>
                </a:lnTo>
                <a:lnTo>
                  <a:pt x="17487" y="46596"/>
                </a:lnTo>
                <a:lnTo>
                  <a:pt x="23037" y="46570"/>
                </a:lnTo>
                <a:lnTo>
                  <a:pt x="28092" y="45694"/>
                </a:lnTo>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27" name="object 127"/>
          <p:cNvSpPr/>
          <p:nvPr/>
        </p:nvSpPr>
        <p:spPr>
          <a:xfrm>
            <a:off x="3733789" y="1312093"/>
            <a:ext cx="98958" cy="112529"/>
          </a:xfrm>
          <a:custGeom>
            <a:avLst/>
            <a:gdLst/>
            <a:ahLst/>
            <a:cxnLst/>
            <a:rect l="l" t="t" r="r" b="b"/>
            <a:pathLst>
              <a:path w="111328" h="127533">
                <a:moveTo>
                  <a:pt x="103619" y="67551"/>
                </a:moveTo>
                <a:lnTo>
                  <a:pt x="80352" y="100342"/>
                </a:lnTo>
                <a:lnTo>
                  <a:pt x="47866" y="120408"/>
                </a:lnTo>
                <a:lnTo>
                  <a:pt x="37388" y="124155"/>
                </a:lnTo>
                <a:lnTo>
                  <a:pt x="33654" y="125641"/>
                </a:lnTo>
                <a:lnTo>
                  <a:pt x="30848" y="126834"/>
                </a:lnTo>
                <a:lnTo>
                  <a:pt x="28320" y="127520"/>
                </a:lnTo>
                <a:lnTo>
                  <a:pt x="25400" y="127533"/>
                </a:lnTo>
                <a:lnTo>
                  <a:pt x="22072" y="126949"/>
                </a:lnTo>
                <a:lnTo>
                  <a:pt x="88" y="94576"/>
                </a:lnTo>
                <a:lnTo>
                  <a:pt x="0" y="88137"/>
                </a:lnTo>
                <a:lnTo>
                  <a:pt x="749" y="81521"/>
                </a:lnTo>
                <a:lnTo>
                  <a:pt x="2311" y="74828"/>
                </a:lnTo>
                <a:lnTo>
                  <a:pt x="4914" y="68364"/>
                </a:lnTo>
                <a:lnTo>
                  <a:pt x="8420" y="62217"/>
                </a:lnTo>
                <a:lnTo>
                  <a:pt x="12331" y="56070"/>
                </a:lnTo>
                <a:lnTo>
                  <a:pt x="16154" y="49644"/>
                </a:lnTo>
                <a:lnTo>
                  <a:pt x="19481" y="42989"/>
                </a:lnTo>
                <a:lnTo>
                  <a:pt x="22529" y="36449"/>
                </a:lnTo>
                <a:lnTo>
                  <a:pt x="25857" y="30073"/>
                </a:lnTo>
                <a:lnTo>
                  <a:pt x="57899" y="1549"/>
                </a:lnTo>
                <a:lnTo>
                  <a:pt x="68922" y="0"/>
                </a:lnTo>
                <a:lnTo>
                  <a:pt x="74307" y="50"/>
                </a:lnTo>
                <a:lnTo>
                  <a:pt x="110464" y="23939"/>
                </a:lnTo>
                <a:lnTo>
                  <a:pt x="111328" y="29527"/>
                </a:lnTo>
                <a:lnTo>
                  <a:pt x="110566" y="35344"/>
                </a:lnTo>
                <a:lnTo>
                  <a:pt x="109232" y="40830"/>
                </a:lnTo>
                <a:lnTo>
                  <a:pt x="108343" y="45478"/>
                </a:lnTo>
                <a:lnTo>
                  <a:pt x="108242" y="48679"/>
                </a:lnTo>
                <a:lnTo>
                  <a:pt x="108356" y="50736"/>
                </a:lnTo>
                <a:lnTo>
                  <a:pt x="108407" y="52501"/>
                </a:lnTo>
                <a:lnTo>
                  <a:pt x="108064" y="54825"/>
                </a:lnTo>
                <a:lnTo>
                  <a:pt x="107429" y="57619"/>
                </a:lnTo>
                <a:lnTo>
                  <a:pt x="106616" y="60439"/>
                </a:lnTo>
                <a:lnTo>
                  <a:pt x="105422" y="63626"/>
                </a:lnTo>
                <a:lnTo>
                  <a:pt x="103619" y="67551"/>
                </a:lnTo>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28" name="object 128"/>
          <p:cNvSpPr/>
          <p:nvPr/>
        </p:nvSpPr>
        <p:spPr>
          <a:xfrm>
            <a:off x="4193912" y="3299395"/>
            <a:ext cx="193118" cy="268795"/>
          </a:xfrm>
          <a:custGeom>
            <a:avLst/>
            <a:gdLst/>
            <a:ahLst/>
            <a:cxnLst/>
            <a:rect l="l" t="t" r="r" b="b"/>
            <a:pathLst>
              <a:path w="217258" h="304634">
                <a:moveTo>
                  <a:pt x="57594" y="19443"/>
                </a:moveTo>
                <a:lnTo>
                  <a:pt x="66890" y="61163"/>
                </a:lnTo>
                <a:lnTo>
                  <a:pt x="71894" y="72224"/>
                </a:lnTo>
                <a:lnTo>
                  <a:pt x="74155" y="77088"/>
                </a:lnTo>
                <a:lnTo>
                  <a:pt x="76415" y="81114"/>
                </a:lnTo>
                <a:lnTo>
                  <a:pt x="78612" y="84188"/>
                </a:lnTo>
                <a:lnTo>
                  <a:pt x="80137" y="87134"/>
                </a:lnTo>
                <a:lnTo>
                  <a:pt x="80391" y="90843"/>
                </a:lnTo>
                <a:lnTo>
                  <a:pt x="78778" y="95237"/>
                </a:lnTo>
                <a:lnTo>
                  <a:pt x="75780" y="99809"/>
                </a:lnTo>
                <a:lnTo>
                  <a:pt x="72415" y="104775"/>
                </a:lnTo>
                <a:lnTo>
                  <a:pt x="69684" y="110312"/>
                </a:lnTo>
                <a:lnTo>
                  <a:pt x="67906" y="116471"/>
                </a:lnTo>
                <a:lnTo>
                  <a:pt x="66611" y="122948"/>
                </a:lnTo>
                <a:lnTo>
                  <a:pt x="65532" y="129476"/>
                </a:lnTo>
                <a:lnTo>
                  <a:pt x="64427" y="135762"/>
                </a:lnTo>
                <a:lnTo>
                  <a:pt x="63639" y="141770"/>
                </a:lnTo>
                <a:lnTo>
                  <a:pt x="63195" y="147434"/>
                </a:lnTo>
                <a:lnTo>
                  <a:pt x="62382" y="152463"/>
                </a:lnTo>
                <a:lnTo>
                  <a:pt x="60490" y="156527"/>
                </a:lnTo>
                <a:lnTo>
                  <a:pt x="57276" y="159130"/>
                </a:lnTo>
                <a:lnTo>
                  <a:pt x="53225" y="160464"/>
                </a:lnTo>
                <a:lnTo>
                  <a:pt x="48691" y="161251"/>
                </a:lnTo>
                <a:lnTo>
                  <a:pt x="44081" y="162242"/>
                </a:lnTo>
                <a:lnTo>
                  <a:pt x="39573" y="163169"/>
                </a:lnTo>
                <a:lnTo>
                  <a:pt x="35115" y="163753"/>
                </a:lnTo>
                <a:lnTo>
                  <a:pt x="30568" y="164680"/>
                </a:lnTo>
                <a:lnTo>
                  <a:pt x="1612" y="193789"/>
                </a:lnTo>
                <a:lnTo>
                  <a:pt x="0" y="205866"/>
                </a:lnTo>
                <a:lnTo>
                  <a:pt x="1016" y="212559"/>
                </a:lnTo>
                <a:lnTo>
                  <a:pt x="27736" y="244894"/>
                </a:lnTo>
                <a:lnTo>
                  <a:pt x="40805" y="248500"/>
                </a:lnTo>
                <a:lnTo>
                  <a:pt x="47256" y="248323"/>
                </a:lnTo>
                <a:lnTo>
                  <a:pt x="53682" y="247675"/>
                </a:lnTo>
                <a:lnTo>
                  <a:pt x="60083" y="247395"/>
                </a:lnTo>
                <a:lnTo>
                  <a:pt x="66052" y="247891"/>
                </a:lnTo>
                <a:lnTo>
                  <a:pt x="71513" y="248653"/>
                </a:lnTo>
                <a:lnTo>
                  <a:pt x="77000" y="249123"/>
                </a:lnTo>
                <a:lnTo>
                  <a:pt x="82994" y="248691"/>
                </a:lnTo>
                <a:lnTo>
                  <a:pt x="89598" y="246849"/>
                </a:lnTo>
                <a:lnTo>
                  <a:pt x="96367" y="244068"/>
                </a:lnTo>
                <a:lnTo>
                  <a:pt x="102946" y="241261"/>
                </a:lnTo>
                <a:lnTo>
                  <a:pt x="109042" y="239344"/>
                </a:lnTo>
                <a:lnTo>
                  <a:pt x="114211" y="238455"/>
                </a:lnTo>
                <a:lnTo>
                  <a:pt x="118541" y="238175"/>
                </a:lnTo>
                <a:lnTo>
                  <a:pt x="122542" y="238607"/>
                </a:lnTo>
                <a:lnTo>
                  <a:pt x="153619" y="265137"/>
                </a:lnTo>
                <a:lnTo>
                  <a:pt x="159067" y="272326"/>
                </a:lnTo>
                <a:lnTo>
                  <a:pt x="164452" y="279069"/>
                </a:lnTo>
                <a:lnTo>
                  <a:pt x="169456" y="285280"/>
                </a:lnTo>
                <a:lnTo>
                  <a:pt x="174104" y="291109"/>
                </a:lnTo>
                <a:lnTo>
                  <a:pt x="178663" y="296176"/>
                </a:lnTo>
                <a:lnTo>
                  <a:pt x="183426" y="300088"/>
                </a:lnTo>
                <a:lnTo>
                  <a:pt x="188341" y="302780"/>
                </a:lnTo>
                <a:lnTo>
                  <a:pt x="193141" y="304355"/>
                </a:lnTo>
                <a:lnTo>
                  <a:pt x="197777" y="304634"/>
                </a:lnTo>
                <a:lnTo>
                  <a:pt x="202158" y="303466"/>
                </a:lnTo>
                <a:lnTo>
                  <a:pt x="217258" y="273253"/>
                </a:lnTo>
                <a:lnTo>
                  <a:pt x="216788" y="266865"/>
                </a:lnTo>
                <a:lnTo>
                  <a:pt x="202831" y="229704"/>
                </a:lnTo>
                <a:lnTo>
                  <a:pt x="172123" y="201434"/>
                </a:lnTo>
                <a:lnTo>
                  <a:pt x="145249" y="195554"/>
                </a:lnTo>
                <a:lnTo>
                  <a:pt x="136728" y="193903"/>
                </a:lnTo>
                <a:lnTo>
                  <a:pt x="129565" y="192557"/>
                </a:lnTo>
                <a:lnTo>
                  <a:pt x="123393" y="191554"/>
                </a:lnTo>
                <a:lnTo>
                  <a:pt x="118148" y="190372"/>
                </a:lnTo>
                <a:lnTo>
                  <a:pt x="107073" y="175221"/>
                </a:lnTo>
                <a:lnTo>
                  <a:pt x="108254" y="169113"/>
                </a:lnTo>
                <a:lnTo>
                  <a:pt x="110693" y="162064"/>
                </a:lnTo>
                <a:lnTo>
                  <a:pt x="113601" y="154393"/>
                </a:lnTo>
                <a:lnTo>
                  <a:pt x="116230" y="146405"/>
                </a:lnTo>
                <a:lnTo>
                  <a:pt x="118694" y="138290"/>
                </a:lnTo>
                <a:lnTo>
                  <a:pt x="121221" y="130098"/>
                </a:lnTo>
                <a:lnTo>
                  <a:pt x="123215" y="121958"/>
                </a:lnTo>
                <a:lnTo>
                  <a:pt x="124091" y="113944"/>
                </a:lnTo>
                <a:lnTo>
                  <a:pt x="123418" y="106489"/>
                </a:lnTo>
                <a:lnTo>
                  <a:pt x="121577" y="99644"/>
                </a:lnTo>
                <a:lnTo>
                  <a:pt x="119253" y="93014"/>
                </a:lnTo>
                <a:lnTo>
                  <a:pt x="117106" y="86169"/>
                </a:lnTo>
                <a:lnTo>
                  <a:pt x="105702" y="43789"/>
                </a:lnTo>
                <a:lnTo>
                  <a:pt x="101320" y="28016"/>
                </a:lnTo>
                <a:lnTo>
                  <a:pt x="99504" y="20954"/>
                </a:lnTo>
                <a:lnTo>
                  <a:pt x="85737" y="749"/>
                </a:lnTo>
                <a:lnTo>
                  <a:pt x="83807" y="304"/>
                </a:lnTo>
                <a:lnTo>
                  <a:pt x="60883" y="13334"/>
                </a:lnTo>
                <a:lnTo>
                  <a:pt x="57594" y="19443"/>
                </a:lnTo>
              </a:path>
            </a:pathLst>
          </a:custGeom>
          <a:ln w="914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29" name="object 129"/>
          <p:cNvSpPr/>
          <p:nvPr/>
        </p:nvSpPr>
        <p:spPr>
          <a:xfrm>
            <a:off x="913966" y="1337534"/>
            <a:ext cx="1712739" cy="1291219"/>
          </a:xfrm>
          <a:custGeom>
            <a:avLst/>
            <a:gdLst/>
            <a:ahLst/>
            <a:cxnLst/>
            <a:rect l="l" t="t" r="r" b="b"/>
            <a:pathLst>
              <a:path w="1926831" h="1463382">
                <a:moveTo>
                  <a:pt x="1926831" y="1463382"/>
                </a:moveTo>
                <a:lnTo>
                  <a:pt x="1899920" y="1411490"/>
                </a:lnTo>
                <a:lnTo>
                  <a:pt x="1876171" y="1344231"/>
                </a:lnTo>
                <a:lnTo>
                  <a:pt x="1846948" y="1270279"/>
                </a:lnTo>
                <a:lnTo>
                  <a:pt x="1791246" y="1165860"/>
                </a:lnTo>
                <a:lnTo>
                  <a:pt x="1726438" y="1063625"/>
                </a:lnTo>
                <a:lnTo>
                  <a:pt x="1681124" y="982141"/>
                </a:lnTo>
                <a:lnTo>
                  <a:pt x="1637728" y="892289"/>
                </a:lnTo>
                <a:lnTo>
                  <a:pt x="1585658" y="809802"/>
                </a:lnTo>
                <a:lnTo>
                  <a:pt x="1545780" y="728256"/>
                </a:lnTo>
                <a:lnTo>
                  <a:pt x="1496250" y="633450"/>
                </a:lnTo>
                <a:lnTo>
                  <a:pt x="1465211" y="548792"/>
                </a:lnTo>
                <a:lnTo>
                  <a:pt x="1444993" y="461390"/>
                </a:lnTo>
                <a:lnTo>
                  <a:pt x="1447088" y="382663"/>
                </a:lnTo>
                <a:lnTo>
                  <a:pt x="1463992" y="300634"/>
                </a:lnTo>
                <a:lnTo>
                  <a:pt x="1496644" y="205498"/>
                </a:lnTo>
                <a:lnTo>
                  <a:pt x="1522691" y="156857"/>
                </a:lnTo>
                <a:lnTo>
                  <a:pt x="1535518" y="79222"/>
                </a:lnTo>
                <a:lnTo>
                  <a:pt x="1518323" y="19050"/>
                </a:lnTo>
                <a:lnTo>
                  <a:pt x="1473288" y="0"/>
                </a:lnTo>
                <a:lnTo>
                  <a:pt x="1404086" y="1257"/>
                </a:lnTo>
                <a:lnTo>
                  <a:pt x="1327429" y="14490"/>
                </a:lnTo>
                <a:lnTo>
                  <a:pt x="1242021" y="40360"/>
                </a:lnTo>
                <a:lnTo>
                  <a:pt x="1139761" y="76301"/>
                </a:lnTo>
                <a:lnTo>
                  <a:pt x="1045146" y="108864"/>
                </a:lnTo>
                <a:lnTo>
                  <a:pt x="958456" y="139382"/>
                </a:lnTo>
                <a:lnTo>
                  <a:pt x="887183" y="161696"/>
                </a:lnTo>
                <a:lnTo>
                  <a:pt x="834529" y="164134"/>
                </a:lnTo>
                <a:lnTo>
                  <a:pt x="768070" y="176885"/>
                </a:lnTo>
                <a:lnTo>
                  <a:pt x="711327" y="165862"/>
                </a:lnTo>
                <a:lnTo>
                  <a:pt x="659485" y="154800"/>
                </a:lnTo>
                <a:lnTo>
                  <a:pt x="610946" y="143586"/>
                </a:lnTo>
                <a:lnTo>
                  <a:pt x="563689" y="158013"/>
                </a:lnTo>
                <a:lnTo>
                  <a:pt x="509193" y="207568"/>
                </a:lnTo>
                <a:lnTo>
                  <a:pt x="420852" y="262039"/>
                </a:lnTo>
                <a:lnTo>
                  <a:pt x="317588" y="319544"/>
                </a:lnTo>
                <a:lnTo>
                  <a:pt x="216611" y="366991"/>
                </a:lnTo>
                <a:lnTo>
                  <a:pt x="110667" y="404418"/>
                </a:lnTo>
                <a:lnTo>
                  <a:pt x="0" y="432752"/>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30" name="object 130"/>
          <p:cNvSpPr/>
          <p:nvPr/>
        </p:nvSpPr>
        <p:spPr>
          <a:xfrm>
            <a:off x="2619277" y="2769679"/>
            <a:ext cx="99139" cy="285828"/>
          </a:xfrm>
          <a:custGeom>
            <a:avLst/>
            <a:gdLst/>
            <a:ahLst/>
            <a:cxnLst/>
            <a:rect l="l" t="t" r="r" b="b"/>
            <a:pathLst>
              <a:path w="111531" h="323938">
                <a:moveTo>
                  <a:pt x="1905" y="301358"/>
                </a:moveTo>
                <a:lnTo>
                  <a:pt x="1041" y="295148"/>
                </a:lnTo>
                <a:lnTo>
                  <a:pt x="469" y="288912"/>
                </a:lnTo>
                <a:lnTo>
                  <a:pt x="190" y="282663"/>
                </a:lnTo>
                <a:lnTo>
                  <a:pt x="63" y="279831"/>
                </a:lnTo>
                <a:lnTo>
                  <a:pt x="0" y="276999"/>
                </a:lnTo>
                <a:lnTo>
                  <a:pt x="0" y="274167"/>
                </a:lnTo>
                <a:lnTo>
                  <a:pt x="0" y="270890"/>
                </a:lnTo>
                <a:lnTo>
                  <a:pt x="2349" y="233845"/>
                </a:lnTo>
                <a:lnTo>
                  <a:pt x="2717" y="229463"/>
                </a:lnTo>
                <a:lnTo>
                  <a:pt x="3263" y="225107"/>
                </a:lnTo>
                <a:lnTo>
                  <a:pt x="3987" y="220776"/>
                </a:lnTo>
                <a:lnTo>
                  <a:pt x="5334" y="212610"/>
                </a:lnTo>
                <a:lnTo>
                  <a:pt x="7353" y="204571"/>
                </a:lnTo>
                <a:lnTo>
                  <a:pt x="10020" y="196735"/>
                </a:lnTo>
                <a:lnTo>
                  <a:pt x="12280" y="190068"/>
                </a:lnTo>
                <a:lnTo>
                  <a:pt x="17513" y="155498"/>
                </a:lnTo>
                <a:lnTo>
                  <a:pt x="18529" y="147180"/>
                </a:lnTo>
                <a:lnTo>
                  <a:pt x="22593" y="107530"/>
                </a:lnTo>
                <a:lnTo>
                  <a:pt x="22847" y="104330"/>
                </a:lnTo>
                <a:lnTo>
                  <a:pt x="23215" y="101142"/>
                </a:lnTo>
                <a:lnTo>
                  <a:pt x="23698" y="97980"/>
                </a:lnTo>
                <a:lnTo>
                  <a:pt x="24155" y="94945"/>
                </a:lnTo>
                <a:lnTo>
                  <a:pt x="24777" y="91935"/>
                </a:lnTo>
                <a:lnTo>
                  <a:pt x="34124" y="52031"/>
                </a:lnTo>
                <a:lnTo>
                  <a:pt x="36042" y="41567"/>
                </a:lnTo>
                <a:lnTo>
                  <a:pt x="37071" y="36499"/>
                </a:lnTo>
                <a:lnTo>
                  <a:pt x="38214" y="31445"/>
                </a:lnTo>
                <a:lnTo>
                  <a:pt x="38989" y="27965"/>
                </a:lnTo>
                <a:lnTo>
                  <a:pt x="40271" y="24612"/>
                </a:lnTo>
                <a:lnTo>
                  <a:pt x="42011" y="21488"/>
                </a:lnTo>
                <a:lnTo>
                  <a:pt x="44437" y="17132"/>
                </a:lnTo>
                <a:lnTo>
                  <a:pt x="47320" y="13017"/>
                </a:lnTo>
                <a:lnTo>
                  <a:pt x="50584" y="9245"/>
                </a:lnTo>
                <a:lnTo>
                  <a:pt x="52311" y="7251"/>
                </a:lnTo>
                <a:lnTo>
                  <a:pt x="54317" y="5511"/>
                </a:lnTo>
                <a:lnTo>
                  <a:pt x="56540" y="4089"/>
                </a:lnTo>
                <a:lnTo>
                  <a:pt x="58775" y="2654"/>
                </a:lnTo>
                <a:lnTo>
                  <a:pt x="61201" y="1549"/>
                </a:lnTo>
                <a:lnTo>
                  <a:pt x="63754" y="800"/>
                </a:lnTo>
                <a:lnTo>
                  <a:pt x="65557" y="266"/>
                </a:lnTo>
                <a:lnTo>
                  <a:pt x="67424" y="0"/>
                </a:lnTo>
                <a:lnTo>
                  <a:pt x="69303" y="0"/>
                </a:lnTo>
                <a:lnTo>
                  <a:pt x="70535" y="0"/>
                </a:lnTo>
                <a:lnTo>
                  <a:pt x="71755" y="114"/>
                </a:lnTo>
                <a:lnTo>
                  <a:pt x="72961" y="342"/>
                </a:lnTo>
                <a:lnTo>
                  <a:pt x="75120" y="749"/>
                </a:lnTo>
                <a:lnTo>
                  <a:pt x="77063" y="1892"/>
                </a:lnTo>
                <a:lnTo>
                  <a:pt x="78460" y="3581"/>
                </a:lnTo>
                <a:lnTo>
                  <a:pt x="80302" y="5791"/>
                </a:lnTo>
                <a:lnTo>
                  <a:pt x="98306" y="46288"/>
                </a:lnTo>
                <a:lnTo>
                  <a:pt x="110883" y="87642"/>
                </a:lnTo>
                <a:lnTo>
                  <a:pt x="111302" y="94551"/>
                </a:lnTo>
                <a:lnTo>
                  <a:pt x="111455" y="97040"/>
                </a:lnTo>
                <a:lnTo>
                  <a:pt x="111531" y="99529"/>
                </a:lnTo>
                <a:lnTo>
                  <a:pt x="111531" y="102019"/>
                </a:lnTo>
                <a:lnTo>
                  <a:pt x="111531" y="106832"/>
                </a:lnTo>
                <a:lnTo>
                  <a:pt x="105846" y="150218"/>
                </a:lnTo>
                <a:lnTo>
                  <a:pt x="99008" y="189862"/>
                </a:lnTo>
                <a:lnTo>
                  <a:pt x="94183" y="213639"/>
                </a:lnTo>
                <a:lnTo>
                  <a:pt x="93421" y="215988"/>
                </a:lnTo>
                <a:lnTo>
                  <a:pt x="76758" y="254901"/>
                </a:lnTo>
                <a:lnTo>
                  <a:pt x="65506" y="279501"/>
                </a:lnTo>
                <a:lnTo>
                  <a:pt x="63271" y="284327"/>
                </a:lnTo>
                <a:lnTo>
                  <a:pt x="49212" y="308482"/>
                </a:lnTo>
                <a:lnTo>
                  <a:pt x="47879" y="310514"/>
                </a:lnTo>
                <a:lnTo>
                  <a:pt x="34759" y="320776"/>
                </a:lnTo>
                <a:lnTo>
                  <a:pt x="31750" y="322554"/>
                </a:lnTo>
                <a:lnTo>
                  <a:pt x="28371" y="323621"/>
                </a:lnTo>
                <a:lnTo>
                  <a:pt x="24892" y="323888"/>
                </a:lnTo>
                <a:lnTo>
                  <a:pt x="24396" y="323926"/>
                </a:lnTo>
                <a:lnTo>
                  <a:pt x="23914" y="323938"/>
                </a:lnTo>
                <a:lnTo>
                  <a:pt x="23418" y="323938"/>
                </a:lnTo>
                <a:lnTo>
                  <a:pt x="20713" y="323938"/>
                </a:lnTo>
                <a:lnTo>
                  <a:pt x="6997" y="314934"/>
                </a:lnTo>
                <a:lnTo>
                  <a:pt x="4318" y="310845"/>
                </a:lnTo>
                <a:lnTo>
                  <a:pt x="2578" y="306197"/>
                </a:lnTo>
                <a:lnTo>
                  <a:pt x="1905" y="301358"/>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31" name="object 131"/>
          <p:cNvSpPr/>
          <p:nvPr/>
        </p:nvSpPr>
        <p:spPr>
          <a:xfrm>
            <a:off x="2855151" y="1830204"/>
            <a:ext cx="131261" cy="129964"/>
          </a:xfrm>
          <a:custGeom>
            <a:avLst/>
            <a:gdLst/>
            <a:ahLst/>
            <a:cxnLst/>
            <a:rect l="l" t="t" r="r" b="b"/>
            <a:pathLst>
              <a:path w="147669" h="147293">
                <a:moveTo>
                  <a:pt x="147669" y="73846"/>
                </a:moveTo>
                <a:lnTo>
                  <a:pt x="135705" y="33536"/>
                </a:lnTo>
                <a:lnTo>
                  <a:pt x="104733" y="6727"/>
                </a:lnTo>
                <a:lnTo>
                  <a:pt x="77170" y="0"/>
                </a:lnTo>
                <a:lnTo>
                  <a:pt x="61921" y="1329"/>
                </a:lnTo>
                <a:lnTo>
                  <a:pt x="24020" y="19569"/>
                </a:lnTo>
                <a:lnTo>
                  <a:pt x="2505" y="53826"/>
                </a:lnTo>
                <a:lnTo>
                  <a:pt x="0" y="67614"/>
                </a:lnTo>
                <a:lnTo>
                  <a:pt x="1222" y="83424"/>
                </a:lnTo>
                <a:lnTo>
                  <a:pt x="18715" y="122274"/>
                </a:lnTo>
                <a:lnTo>
                  <a:pt x="51858" y="144451"/>
                </a:lnTo>
                <a:lnTo>
                  <a:pt x="65253" y="147293"/>
                </a:lnTo>
                <a:lnTo>
                  <a:pt x="81504" y="146178"/>
                </a:lnTo>
                <a:lnTo>
                  <a:pt x="121127" y="129334"/>
                </a:lnTo>
                <a:lnTo>
                  <a:pt x="143853" y="97129"/>
                </a:lnTo>
                <a:lnTo>
                  <a:pt x="146962" y="84066"/>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32" name="object 132"/>
          <p:cNvSpPr/>
          <p:nvPr/>
        </p:nvSpPr>
        <p:spPr>
          <a:xfrm>
            <a:off x="2852402" y="2167685"/>
            <a:ext cx="131340" cy="130031"/>
          </a:xfrm>
          <a:custGeom>
            <a:avLst/>
            <a:gdLst/>
            <a:ahLst/>
            <a:cxnLst/>
            <a:rect l="l" t="t" r="r" b="b"/>
            <a:pathLst>
              <a:path w="147758" h="147368">
                <a:moveTo>
                  <a:pt x="147758" y="73893"/>
                </a:moveTo>
                <a:lnTo>
                  <a:pt x="135801" y="33575"/>
                </a:lnTo>
                <a:lnTo>
                  <a:pt x="104844" y="6751"/>
                </a:lnTo>
                <a:lnTo>
                  <a:pt x="77291" y="0"/>
                </a:lnTo>
                <a:lnTo>
                  <a:pt x="62025" y="1325"/>
                </a:lnTo>
                <a:lnTo>
                  <a:pt x="24088" y="19530"/>
                </a:lnTo>
                <a:lnTo>
                  <a:pt x="2528" y="53739"/>
                </a:lnTo>
                <a:lnTo>
                  <a:pt x="0" y="67513"/>
                </a:lnTo>
                <a:lnTo>
                  <a:pt x="1215" y="83355"/>
                </a:lnTo>
                <a:lnTo>
                  <a:pt x="18658" y="122264"/>
                </a:lnTo>
                <a:lnTo>
                  <a:pt x="51726" y="144497"/>
                </a:lnTo>
                <a:lnTo>
                  <a:pt x="65095" y="147368"/>
                </a:lnTo>
                <a:lnTo>
                  <a:pt x="81382" y="146264"/>
                </a:lnTo>
                <a:lnTo>
                  <a:pt x="121078" y="129490"/>
                </a:lnTo>
                <a:lnTo>
                  <a:pt x="143875" y="97380"/>
                </a:lnTo>
                <a:lnTo>
                  <a:pt x="147018" y="84348"/>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33" name="object 133"/>
          <p:cNvSpPr/>
          <p:nvPr/>
        </p:nvSpPr>
        <p:spPr>
          <a:xfrm>
            <a:off x="2852302" y="2505004"/>
            <a:ext cx="126761" cy="124777"/>
          </a:xfrm>
          <a:custGeom>
            <a:avLst/>
            <a:gdLst/>
            <a:ahLst/>
            <a:cxnLst/>
            <a:rect l="l" t="t" r="r" b="b"/>
            <a:pathLst>
              <a:path w="142606" h="141414">
                <a:moveTo>
                  <a:pt x="142606" y="70315"/>
                </a:moveTo>
                <a:lnTo>
                  <a:pt x="130319" y="30171"/>
                </a:lnTo>
                <a:lnTo>
                  <a:pt x="98679" y="4170"/>
                </a:lnTo>
                <a:lnTo>
                  <a:pt x="85185" y="0"/>
                </a:lnTo>
                <a:lnTo>
                  <a:pt x="67826" y="749"/>
                </a:lnTo>
                <a:lnTo>
                  <a:pt x="26552" y="16031"/>
                </a:lnTo>
                <a:lnTo>
                  <a:pt x="0" y="58530"/>
                </a:lnTo>
                <a:lnTo>
                  <a:pt x="930" y="75426"/>
                </a:lnTo>
                <a:lnTo>
                  <a:pt x="17078" y="115843"/>
                </a:lnTo>
                <a:lnTo>
                  <a:pt x="48391" y="138404"/>
                </a:lnTo>
                <a:lnTo>
                  <a:pt x="61116" y="141414"/>
                </a:lnTo>
                <a:lnTo>
                  <a:pt x="77635" y="140347"/>
                </a:lnTo>
                <a:lnTo>
                  <a:pt x="117378" y="123527"/>
                </a:lnTo>
                <a:lnTo>
                  <a:pt x="139416" y="91319"/>
                </a:lnTo>
                <a:lnTo>
                  <a:pt x="142164" y="7828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34" name="object 134"/>
          <p:cNvSpPr/>
          <p:nvPr/>
        </p:nvSpPr>
        <p:spPr>
          <a:xfrm>
            <a:off x="1803714" y="2135329"/>
            <a:ext cx="130208" cy="129055"/>
          </a:xfrm>
          <a:custGeom>
            <a:avLst/>
            <a:gdLst/>
            <a:ahLst/>
            <a:cxnLst/>
            <a:rect l="l" t="t" r="r" b="b"/>
            <a:pathLst>
              <a:path w="146484" h="146262">
                <a:moveTo>
                  <a:pt x="146484" y="73228"/>
                </a:moveTo>
                <a:lnTo>
                  <a:pt x="134422" y="32964"/>
                </a:lnTo>
                <a:lnTo>
                  <a:pt x="103248" y="6396"/>
                </a:lnTo>
                <a:lnTo>
                  <a:pt x="75561" y="0"/>
                </a:lnTo>
                <a:lnTo>
                  <a:pt x="60544" y="1374"/>
                </a:lnTo>
                <a:lnTo>
                  <a:pt x="23126" y="20029"/>
                </a:lnTo>
                <a:lnTo>
                  <a:pt x="2194" y="54920"/>
                </a:lnTo>
                <a:lnTo>
                  <a:pt x="0" y="68922"/>
                </a:lnTo>
                <a:lnTo>
                  <a:pt x="1311" y="84344"/>
                </a:lnTo>
                <a:lnTo>
                  <a:pt x="19465" y="122431"/>
                </a:lnTo>
                <a:lnTo>
                  <a:pt x="53583" y="143823"/>
                </a:lnTo>
                <a:lnTo>
                  <a:pt x="67311" y="146262"/>
                </a:lnTo>
                <a:lnTo>
                  <a:pt x="83060" y="145015"/>
                </a:lnTo>
                <a:lnTo>
                  <a:pt x="121710" y="127308"/>
                </a:lnTo>
                <a:lnTo>
                  <a:pt x="143502" y="93857"/>
                </a:lnTo>
                <a:lnTo>
                  <a:pt x="146139" y="80364"/>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35" name="object 135"/>
          <p:cNvSpPr/>
          <p:nvPr/>
        </p:nvSpPr>
        <p:spPr>
          <a:xfrm>
            <a:off x="2177602" y="2128603"/>
            <a:ext cx="130208" cy="129055"/>
          </a:xfrm>
          <a:custGeom>
            <a:avLst/>
            <a:gdLst/>
            <a:ahLst/>
            <a:cxnLst/>
            <a:rect l="l" t="t" r="r" b="b"/>
            <a:pathLst>
              <a:path w="146484" h="146262">
                <a:moveTo>
                  <a:pt x="146484" y="73228"/>
                </a:moveTo>
                <a:lnTo>
                  <a:pt x="134422" y="32964"/>
                </a:lnTo>
                <a:lnTo>
                  <a:pt x="103248" y="6396"/>
                </a:lnTo>
                <a:lnTo>
                  <a:pt x="75561" y="0"/>
                </a:lnTo>
                <a:lnTo>
                  <a:pt x="60544" y="1374"/>
                </a:lnTo>
                <a:lnTo>
                  <a:pt x="23126" y="20029"/>
                </a:lnTo>
                <a:lnTo>
                  <a:pt x="2194" y="54920"/>
                </a:lnTo>
                <a:lnTo>
                  <a:pt x="0" y="68922"/>
                </a:lnTo>
                <a:lnTo>
                  <a:pt x="1311" y="84344"/>
                </a:lnTo>
                <a:lnTo>
                  <a:pt x="19465" y="122431"/>
                </a:lnTo>
                <a:lnTo>
                  <a:pt x="53583" y="143823"/>
                </a:lnTo>
                <a:lnTo>
                  <a:pt x="67311" y="146262"/>
                </a:lnTo>
                <a:lnTo>
                  <a:pt x="83060" y="145015"/>
                </a:lnTo>
                <a:lnTo>
                  <a:pt x="121710" y="127308"/>
                </a:lnTo>
                <a:lnTo>
                  <a:pt x="143502" y="93857"/>
                </a:lnTo>
                <a:lnTo>
                  <a:pt x="146139" y="80364"/>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36" name="object 136"/>
          <p:cNvSpPr/>
          <p:nvPr/>
        </p:nvSpPr>
        <p:spPr>
          <a:xfrm>
            <a:off x="2359834" y="1901413"/>
            <a:ext cx="27093" cy="16136"/>
          </a:xfrm>
          <a:custGeom>
            <a:avLst/>
            <a:gdLst/>
            <a:ahLst/>
            <a:cxnLst/>
            <a:rect l="l" t="t" r="r" b="b"/>
            <a:pathLst>
              <a:path w="30480" h="18287">
                <a:moveTo>
                  <a:pt x="30480" y="0"/>
                </a:moveTo>
                <a:lnTo>
                  <a:pt x="0" y="1828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37" name="object 137"/>
          <p:cNvSpPr/>
          <p:nvPr/>
        </p:nvSpPr>
        <p:spPr>
          <a:xfrm>
            <a:off x="2365250" y="1912171"/>
            <a:ext cx="27092" cy="16136"/>
          </a:xfrm>
          <a:custGeom>
            <a:avLst/>
            <a:gdLst/>
            <a:ahLst/>
            <a:cxnLst/>
            <a:rect l="l" t="t" r="r" b="b"/>
            <a:pathLst>
              <a:path w="30479" h="18287">
                <a:moveTo>
                  <a:pt x="30479" y="0"/>
                </a:moveTo>
                <a:lnTo>
                  <a:pt x="0" y="1828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38" name="object 138"/>
          <p:cNvSpPr/>
          <p:nvPr/>
        </p:nvSpPr>
        <p:spPr>
          <a:xfrm>
            <a:off x="2373378" y="1912171"/>
            <a:ext cx="18964" cy="26894"/>
          </a:xfrm>
          <a:custGeom>
            <a:avLst/>
            <a:gdLst/>
            <a:ahLst/>
            <a:cxnLst/>
            <a:rect l="l" t="t" r="r" b="b"/>
            <a:pathLst>
              <a:path w="21335" h="30480">
                <a:moveTo>
                  <a:pt x="21335" y="0"/>
                </a:moveTo>
                <a:lnTo>
                  <a:pt x="0" y="3048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39" name="object 139"/>
          <p:cNvSpPr/>
          <p:nvPr/>
        </p:nvSpPr>
        <p:spPr>
          <a:xfrm>
            <a:off x="2373378" y="1930998"/>
            <a:ext cx="32511" cy="8068"/>
          </a:xfrm>
          <a:custGeom>
            <a:avLst/>
            <a:gdLst/>
            <a:ahLst/>
            <a:cxnLst/>
            <a:rect l="l" t="t" r="r" b="b"/>
            <a:pathLst>
              <a:path w="36575" h="9144">
                <a:moveTo>
                  <a:pt x="36575" y="0"/>
                </a:moveTo>
                <a:lnTo>
                  <a:pt x="0" y="9144"/>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40" name="object 140"/>
          <p:cNvSpPr/>
          <p:nvPr/>
        </p:nvSpPr>
        <p:spPr>
          <a:xfrm>
            <a:off x="2378802" y="1930998"/>
            <a:ext cx="27093" cy="18826"/>
          </a:xfrm>
          <a:custGeom>
            <a:avLst/>
            <a:gdLst/>
            <a:ahLst/>
            <a:cxnLst/>
            <a:rect l="l" t="t" r="r" b="b"/>
            <a:pathLst>
              <a:path w="30480" h="21336">
                <a:moveTo>
                  <a:pt x="30480" y="0"/>
                </a:moveTo>
                <a:lnTo>
                  <a:pt x="0" y="21336"/>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41" name="object 141"/>
          <p:cNvSpPr/>
          <p:nvPr/>
        </p:nvSpPr>
        <p:spPr>
          <a:xfrm>
            <a:off x="2384217" y="1941756"/>
            <a:ext cx="29803" cy="16136"/>
          </a:xfrm>
          <a:custGeom>
            <a:avLst/>
            <a:gdLst/>
            <a:ahLst/>
            <a:cxnLst/>
            <a:rect l="l" t="t" r="r" b="b"/>
            <a:pathLst>
              <a:path w="33528" h="18288">
                <a:moveTo>
                  <a:pt x="33528" y="0"/>
                </a:moveTo>
                <a:lnTo>
                  <a:pt x="0" y="18288"/>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42" name="object 142"/>
          <p:cNvSpPr/>
          <p:nvPr/>
        </p:nvSpPr>
        <p:spPr>
          <a:xfrm>
            <a:off x="2397767" y="1941755"/>
            <a:ext cx="24383" cy="24205"/>
          </a:xfrm>
          <a:custGeom>
            <a:avLst/>
            <a:gdLst/>
            <a:ahLst/>
            <a:cxnLst/>
            <a:rect l="l" t="t" r="r" b="b"/>
            <a:pathLst>
              <a:path w="27431" h="27432">
                <a:moveTo>
                  <a:pt x="18287" y="0"/>
                </a:moveTo>
                <a:lnTo>
                  <a:pt x="24383" y="15240"/>
                </a:lnTo>
                <a:lnTo>
                  <a:pt x="27431" y="18288"/>
                </a:lnTo>
                <a:lnTo>
                  <a:pt x="24383" y="21336"/>
                </a:lnTo>
                <a:lnTo>
                  <a:pt x="24383" y="24384"/>
                </a:lnTo>
                <a:lnTo>
                  <a:pt x="18287" y="27432"/>
                </a:lnTo>
                <a:lnTo>
                  <a:pt x="12192" y="27432"/>
                </a:lnTo>
                <a:lnTo>
                  <a:pt x="9143" y="24384"/>
                </a:lnTo>
                <a:lnTo>
                  <a:pt x="0" y="9144"/>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43" name="object 143"/>
          <p:cNvSpPr/>
          <p:nvPr/>
        </p:nvSpPr>
        <p:spPr>
          <a:xfrm>
            <a:off x="2405895" y="1974034"/>
            <a:ext cx="32511" cy="26893"/>
          </a:xfrm>
          <a:custGeom>
            <a:avLst/>
            <a:gdLst/>
            <a:ahLst/>
            <a:cxnLst/>
            <a:rect l="l" t="t" r="r" b="b"/>
            <a:pathLst>
              <a:path w="36575" h="30479">
                <a:moveTo>
                  <a:pt x="30480" y="3047"/>
                </a:moveTo>
                <a:lnTo>
                  <a:pt x="27431" y="0"/>
                </a:lnTo>
                <a:lnTo>
                  <a:pt x="15239" y="0"/>
                </a:lnTo>
                <a:lnTo>
                  <a:pt x="6095" y="6095"/>
                </a:lnTo>
                <a:lnTo>
                  <a:pt x="0" y="12191"/>
                </a:lnTo>
                <a:lnTo>
                  <a:pt x="0" y="21335"/>
                </a:lnTo>
                <a:lnTo>
                  <a:pt x="3048" y="27431"/>
                </a:lnTo>
                <a:lnTo>
                  <a:pt x="6095" y="30479"/>
                </a:lnTo>
                <a:lnTo>
                  <a:pt x="21336" y="30479"/>
                </a:lnTo>
                <a:lnTo>
                  <a:pt x="27431" y="24383"/>
                </a:lnTo>
                <a:lnTo>
                  <a:pt x="33527" y="21335"/>
                </a:lnTo>
                <a:lnTo>
                  <a:pt x="33527" y="18287"/>
                </a:lnTo>
                <a:lnTo>
                  <a:pt x="36575" y="12191"/>
                </a:lnTo>
                <a:lnTo>
                  <a:pt x="33527" y="9143"/>
                </a:lnTo>
                <a:lnTo>
                  <a:pt x="30480" y="3047"/>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44" name="object 144"/>
          <p:cNvSpPr/>
          <p:nvPr/>
        </p:nvSpPr>
        <p:spPr>
          <a:xfrm>
            <a:off x="2424856" y="1998233"/>
            <a:ext cx="35220" cy="32272"/>
          </a:xfrm>
          <a:custGeom>
            <a:avLst/>
            <a:gdLst/>
            <a:ahLst/>
            <a:cxnLst/>
            <a:rect l="l" t="t" r="r" b="b"/>
            <a:pathLst>
              <a:path w="39623" h="36575">
                <a:moveTo>
                  <a:pt x="24383" y="0"/>
                </a:moveTo>
                <a:lnTo>
                  <a:pt x="3047" y="15239"/>
                </a:lnTo>
                <a:lnTo>
                  <a:pt x="0" y="18287"/>
                </a:lnTo>
                <a:lnTo>
                  <a:pt x="0" y="27432"/>
                </a:lnTo>
                <a:lnTo>
                  <a:pt x="9143" y="36575"/>
                </a:lnTo>
                <a:lnTo>
                  <a:pt x="39623" y="21336"/>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45" name="object 145"/>
          <p:cNvSpPr/>
          <p:nvPr/>
        </p:nvSpPr>
        <p:spPr>
          <a:xfrm>
            <a:off x="2438404" y="2027818"/>
            <a:ext cx="27093" cy="16136"/>
          </a:xfrm>
          <a:custGeom>
            <a:avLst/>
            <a:gdLst/>
            <a:ahLst/>
            <a:cxnLst/>
            <a:rect l="l" t="t" r="r" b="b"/>
            <a:pathLst>
              <a:path w="30480" h="18287">
                <a:moveTo>
                  <a:pt x="30480" y="0"/>
                </a:moveTo>
                <a:lnTo>
                  <a:pt x="0" y="1828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46" name="object 146"/>
          <p:cNvSpPr/>
          <p:nvPr/>
        </p:nvSpPr>
        <p:spPr>
          <a:xfrm>
            <a:off x="2449245" y="2027817"/>
            <a:ext cx="16255" cy="34962"/>
          </a:xfrm>
          <a:custGeom>
            <a:avLst/>
            <a:gdLst/>
            <a:ahLst/>
            <a:cxnLst/>
            <a:rect l="l" t="t" r="r" b="b"/>
            <a:pathLst>
              <a:path w="18287" h="39624">
                <a:moveTo>
                  <a:pt x="18287" y="0"/>
                </a:moveTo>
                <a:lnTo>
                  <a:pt x="0" y="39624"/>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47" name="object 147"/>
          <p:cNvSpPr/>
          <p:nvPr/>
        </p:nvSpPr>
        <p:spPr>
          <a:xfrm>
            <a:off x="2449243" y="2046643"/>
            <a:ext cx="27093" cy="16136"/>
          </a:xfrm>
          <a:custGeom>
            <a:avLst/>
            <a:gdLst/>
            <a:ahLst/>
            <a:cxnLst/>
            <a:rect l="l" t="t" r="r" b="b"/>
            <a:pathLst>
              <a:path w="30480" h="18287">
                <a:moveTo>
                  <a:pt x="30480" y="0"/>
                </a:moveTo>
                <a:lnTo>
                  <a:pt x="0" y="1828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48" name="object 148"/>
          <p:cNvSpPr/>
          <p:nvPr/>
        </p:nvSpPr>
        <p:spPr>
          <a:xfrm>
            <a:off x="2454661" y="2054711"/>
            <a:ext cx="27093" cy="18826"/>
          </a:xfrm>
          <a:custGeom>
            <a:avLst/>
            <a:gdLst/>
            <a:ahLst/>
            <a:cxnLst/>
            <a:rect l="l" t="t" r="r" b="b"/>
            <a:pathLst>
              <a:path w="30480" h="21336">
                <a:moveTo>
                  <a:pt x="30480" y="0"/>
                </a:moveTo>
                <a:lnTo>
                  <a:pt x="0" y="21336"/>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49" name="object 149"/>
          <p:cNvSpPr/>
          <p:nvPr/>
        </p:nvSpPr>
        <p:spPr>
          <a:xfrm>
            <a:off x="2454659" y="2054711"/>
            <a:ext cx="35221" cy="32272"/>
          </a:xfrm>
          <a:custGeom>
            <a:avLst/>
            <a:gdLst/>
            <a:ahLst/>
            <a:cxnLst/>
            <a:rect l="l" t="t" r="r" b="b"/>
            <a:pathLst>
              <a:path w="39624" h="36575">
                <a:moveTo>
                  <a:pt x="30480" y="0"/>
                </a:moveTo>
                <a:lnTo>
                  <a:pt x="39624" y="12191"/>
                </a:lnTo>
                <a:lnTo>
                  <a:pt x="39624" y="21336"/>
                </a:lnTo>
                <a:lnTo>
                  <a:pt x="36575" y="24383"/>
                </a:lnTo>
                <a:lnTo>
                  <a:pt x="33528" y="30479"/>
                </a:lnTo>
                <a:lnTo>
                  <a:pt x="24384" y="33527"/>
                </a:lnTo>
                <a:lnTo>
                  <a:pt x="21336" y="36575"/>
                </a:lnTo>
                <a:lnTo>
                  <a:pt x="15239" y="36575"/>
                </a:lnTo>
                <a:lnTo>
                  <a:pt x="12192" y="33527"/>
                </a:lnTo>
                <a:lnTo>
                  <a:pt x="6095" y="30479"/>
                </a:lnTo>
                <a:lnTo>
                  <a:pt x="0" y="21336"/>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50" name="object 150"/>
          <p:cNvSpPr/>
          <p:nvPr/>
        </p:nvSpPr>
        <p:spPr>
          <a:xfrm>
            <a:off x="2473624" y="2084294"/>
            <a:ext cx="27093" cy="16136"/>
          </a:xfrm>
          <a:custGeom>
            <a:avLst/>
            <a:gdLst/>
            <a:ahLst/>
            <a:cxnLst/>
            <a:rect l="l" t="t" r="r" b="b"/>
            <a:pathLst>
              <a:path w="30480" h="18287">
                <a:moveTo>
                  <a:pt x="30480" y="0"/>
                </a:moveTo>
                <a:lnTo>
                  <a:pt x="0" y="1828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51" name="object 151"/>
          <p:cNvSpPr/>
          <p:nvPr/>
        </p:nvSpPr>
        <p:spPr>
          <a:xfrm>
            <a:off x="2479047" y="2084301"/>
            <a:ext cx="21675" cy="26893"/>
          </a:xfrm>
          <a:custGeom>
            <a:avLst/>
            <a:gdLst/>
            <a:ahLst/>
            <a:cxnLst/>
            <a:rect l="l" t="t" r="r" b="b"/>
            <a:pathLst>
              <a:path w="24384" h="30479">
                <a:moveTo>
                  <a:pt x="24384" y="0"/>
                </a:moveTo>
                <a:lnTo>
                  <a:pt x="0" y="30479"/>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52" name="object 152"/>
          <p:cNvSpPr/>
          <p:nvPr/>
        </p:nvSpPr>
        <p:spPr>
          <a:xfrm>
            <a:off x="2479045" y="2103126"/>
            <a:ext cx="32511" cy="8067"/>
          </a:xfrm>
          <a:custGeom>
            <a:avLst/>
            <a:gdLst/>
            <a:ahLst/>
            <a:cxnLst/>
            <a:rect l="l" t="t" r="r" b="b"/>
            <a:pathLst>
              <a:path w="36575" h="9143">
                <a:moveTo>
                  <a:pt x="36575" y="0"/>
                </a:moveTo>
                <a:lnTo>
                  <a:pt x="0" y="9143"/>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53" name="object 153"/>
          <p:cNvSpPr/>
          <p:nvPr/>
        </p:nvSpPr>
        <p:spPr>
          <a:xfrm>
            <a:off x="2484459" y="2103119"/>
            <a:ext cx="27092" cy="18826"/>
          </a:xfrm>
          <a:custGeom>
            <a:avLst/>
            <a:gdLst/>
            <a:ahLst/>
            <a:cxnLst/>
            <a:rect l="l" t="t" r="r" b="b"/>
            <a:pathLst>
              <a:path w="30479" h="21336">
                <a:moveTo>
                  <a:pt x="30479" y="0"/>
                </a:moveTo>
                <a:lnTo>
                  <a:pt x="0" y="21336"/>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54" name="object 154"/>
          <p:cNvSpPr/>
          <p:nvPr/>
        </p:nvSpPr>
        <p:spPr>
          <a:xfrm>
            <a:off x="2492589" y="2113877"/>
            <a:ext cx="27092" cy="18826"/>
          </a:xfrm>
          <a:custGeom>
            <a:avLst/>
            <a:gdLst/>
            <a:ahLst/>
            <a:cxnLst/>
            <a:rect l="l" t="t" r="r" b="b"/>
            <a:pathLst>
              <a:path w="30479" h="21336">
                <a:moveTo>
                  <a:pt x="30479" y="0"/>
                </a:moveTo>
                <a:lnTo>
                  <a:pt x="0" y="21336"/>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55" name="object 155"/>
          <p:cNvSpPr/>
          <p:nvPr/>
        </p:nvSpPr>
        <p:spPr>
          <a:xfrm>
            <a:off x="2519684" y="2113877"/>
            <a:ext cx="10837" cy="18826"/>
          </a:xfrm>
          <a:custGeom>
            <a:avLst/>
            <a:gdLst/>
            <a:ahLst/>
            <a:cxnLst/>
            <a:rect l="l" t="t" r="r" b="b"/>
            <a:pathLst>
              <a:path w="12192" h="21336">
                <a:moveTo>
                  <a:pt x="0" y="0"/>
                </a:moveTo>
                <a:lnTo>
                  <a:pt x="12192" y="21336"/>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56" name="object 156"/>
          <p:cNvSpPr/>
          <p:nvPr/>
        </p:nvSpPr>
        <p:spPr>
          <a:xfrm>
            <a:off x="2506135" y="2121951"/>
            <a:ext cx="5418" cy="10757"/>
          </a:xfrm>
          <a:custGeom>
            <a:avLst/>
            <a:gdLst/>
            <a:ahLst/>
            <a:cxnLst/>
            <a:rect l="l" t="t" r="r" b="b"/>
            <a:pathLst>
              <a:path w="6095" h="12191">
                <a:moveTo>
                  <a:pt x="0" y="0"/>
                </a:moveTo>
                <a:lnTo>
                  <a:pt x="6095" y="12191"/>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57" name="object 157"/>
          <p:cNvSpPr/>
          <p:nvPr/>
        </p:nvSpPr>
        <p:spPr>
          <a:xfrm>
            <a:off x="2492587" y="2132706"/>
            <a:ext cx="10836" cy="16136"/>
          </a:xfrm>
          <a:custGeom>
            <a:avLst/>
            <a:gdLst/>
            <a:ahLst/>
            <a:cxnLst/>
            <a:rect l="l" t="t" r="r" b="b"/>
            <a:pathLst>
              <a:path w="12191" h="18287">
                <a:moveTo>
                  <a:pt x="0" y="0"/>
                </a:moveTo>
                <a:lnTo>
                  <a:pt x="12191" y="1828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58" name="object 158"/>
          <p:cNvSpPr/>
          <p:nvPr/>
        </p:nvSpPr>
        <p:spPr>
          <a:xfrm>
            <a:off x="2506135" y="2140771"/>
            <a:ext cx="29802" cy="16136"/>
          </a:xfrm>
          <a:custGeom>
            <a:avLst/>
            <a:gdLst/>
            <a:ahLst/>
            <a:cxnLst/>
            <a:rect l="l" t="t" r="r" b="b"/>
            <a:pathLst>
              <a:path w="33527" h="18287">
                <a:moveTo>
                  <a:pt x="33527" y="0"/>
                </a:moveTo>
                <a:lnTo>
                  <a:pt x="0" y="1828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59" name="object 159"/>
          <p:cNvSpPr/>
          <p:nvPr/>
        </p:nvSpPr>
        <p:spPr>
          <a:xfrm>
            <a:off x="2516971" y="2140771"/>
            <a:ext cx="18964" cy="34962"/>
          </a:xfrm>
          <a:custGeom>
            <a:avLst/>
            <a:gdLst/>
            <a:ahLst/>
            <a:cxnLst/>
            <a:rect l="l" t="t" r="r" b="b"/>
            <a:pathLst>
              <a:path w="21335" h="39624">
                <a:moveTo>
                  <a:pt x="21335" y="0"/>
                </a:moveTo>
                <a:lnTo>
                  <a:pt x="0" y="39624"/>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60" name="object 160"/>
          <p:cNvSpPr/>
          <p:nvPr/>
        </p:nvSpPr>
        <p:spPr>
          <a:xfrm>
            <a:off x="2516973" y="2156907"/>
            <a:ext cx="29802" cy="18826"/>
          </a:xfrm>
          <a:custGeom>
            <a:avLst/>
            <a:gdLst/>
            <a:ahLst/>
            <a:cxnLst/>
            <a:rect l="l" t="t" r="r" b="b"/>
            <a:pathLst>
              <a:path w="33527" h="21336">
                <a:moveTo>
                  <a:pt x="33527" y="0"/>
                </a:moveTo>
                <a:lnTo>
                  <a:pt x="0" y="21336"/>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61" name="object 161"/>
          <p:cNvSpPr/>
          <p:nvPr/>
        </p:nvSpPr>
        <p:spPr>
          <a:xfrm>
            <a:off x="2527812" y="2173044"/>
            <a:ext cx="27093" cy="16136"/>
          </a:xfrm>
          <a:custGeom>
            <a:avLst/>
            <a:gdLst/>
            <a:ahLst/>
            <a:cxnLst/>
            <a:rect l="l" t="t" r="r" b="b"/>
            <a:pathLst>
              <a:path w="30480" h="18287">
                <a:moveTo>
                  <a:pt x="30480" y="0"/>
                </a:moveTo>
                <a:lnTo>
                  <a:pt x="0" y="1828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62" name="object 162"/>
          <p:cNvSpPr/>
          <p:nvPr/>
        </p:nvSpPr>
        <p:spPr>
          <a:xfrm>
            <a:off x="2549487" y="2164976"/>
            <a:ext cx="10837" cy="18826"/>
          </a:xfrm>
          <a:custGeom>
            <a:avLst/>
            <a:gdLst/>
            <a:ahLst/>
            <a:cxnLst/>
            <a:rect l="l" t="t" r="r" b="b"/>
            <a:pathLst>
              <a:path w="12192" h="21336">
                <a:moveTo>
                  <a:pt x="0" y="0"/>
                </a:moveTo>
                <a:lnTo>
                  <a:pt x="12192" y="21336"/>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63" name="object 163"/>
          <p:cNvSpPr/>
          <p:nvPr/>
        </p:nvSpPr>
        <p:spPr>
          <a:xfrm>
            <a:off x="1449492" y="2132708"/>
            <a:ext cx="0" cy="32272"/>
          </a:xfrm>
          <a:custGeom>
            <a:avLst/>
            <a:gdLst/>
            <a:ahLst/>
            <a:cxnLst/>
            <a:rect l="l" t="t" r="r" b="b"/>
            <a:pathLst>
              <a:path h="36575">
                <a:moveTo>
                  <a:pt x="0"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64" name="object 164"/>
          <p:cNvSpPr/>
          <p:nvPr/>
        </p:nvSpPr>
        <p:spPr>
          <a:xfrm>
            <a:off x="1438663" y="2132704"/>
            <a:ext cx="21675" cy="0"/>
          </a:xfrm>
          <a:custGeom>
            <a:avLst/>
            <a:gdLst/>
            <a:ahLst/>
            <a:cxnLst/>
            <a:rect l="l" t="t" r="r" b="b"/>
            <a:pathLst>
              <a:path w="24384">
                <a:moveTo>
                  <a:pt x="0" y="0"/>
                </a:moveTo>
                <a:lnTo>
                  <a:pt x="24384"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65" name="object 165"/>
          <p:cNvSpPr/>
          <p:nvPr/>
        </p:nvSpPr>
        <p:spPr>
          <a:xfrm>
            <a:off x="1463047" y="2132708"/>
            <a:ext cx="13547" cy="32272"/>
          </a:xfrm>
          <a:custGeom>
            <a:avLst/>
            <a:gdLst/>
            <a:ahLst/>
            <a:cxnLst/>
            <a:rect l="l" t="t" r="r" b="b"/>
            <a:pathLst>
              <a:path w="15240" h="36575">
                <a:moveTo>
                  <a:pt x="15240"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66" name="object 166"/>
          <p:cNvSpPr/>
          <p:nvPr/>
        </p:nvSpPr>
        <p:spPr>
          <a:xfrm>
            <a:off x="1476587" y="2132708"/>
            <a:ext cx="10836" cy="32272"/>
          </a:xfrm>
          <a:custGeom>
            <a:avLst/>
            <a:gdLst/>
            <a:ahLst/>
            <a:cxnLst/>
            <a:rect l="l" t="t" r="r" b="b"/>
            <a:pathLst>
              <a:path w="12191" h="36575">
                <a:moveTo>
                  <a:pt x="0" y="0"/>
                </a:moveTo>
                <a:lnTo>
                  <a:pt x="12191"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67" name="object 167"/>
          <p:cNvSpPr/>
          <p:nvPr/>
        </p:nvSpPr>
        <p:spPr>
          <a:xfrm>
            <a:off x="1468465" y="2154219"/>
            <a:ext cx="16255" cy="0"/>
          </a:xfrm>
          <a:custGeom>
            <a:avLst/>
            <a:gdLst/>
            <a:ahLst/>
            <a:cxnLst/>
            <a:rect l="l" t="t" r="r" b="b"/>
            <a:pathLst>
              <a:path w="18287">
                <a:moveTo>
                  <a:pt x="0" y="0"/>
                </a:moveTo>
                <a:lnTo>
                  <a:pt x="1828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68" name="object 168"/>
          <p:cNvSpPr/>
          <p:nvPr/>
        </p:nvSpPr>
        <p:spPr>
          <a:xfrm>
            <a:off x="1495551" y="2132708"/>
            <a:ext cx="0" cy="32272"/>
          </a:xfrm>
          <a:custGeom>
            <a:avLst/>
            <a:gdLst/>
            <a:ahLst/>
            <a:cxnLst/>
            <a:rect l="l" t="t" r="r" b="b"/>
            <a:pathLst>
              <a:path h="36575">
                <a:moveTo>
                  <a:pt x="0"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69" name="object 169"/>
          <p:cNvSpPr/>
          <p:nvPr/>
        </p:nvSpPr>
        <p:spPr>
          <a:xfrm>
            <a:off x="1495558" y="2132708"/>
            <a:ext cx="21675" cy="32272"/>
          </a:xfrm>
          <a:custGeom>
            <a:avLst/>
            <a:gdLst/>
            <a:ahLst/>
            <a:cxnLst/>
            <a:rect l="l" t="t" r="r" b="b"/>
            <a:pathLst>
              <a:path w="24384" h="36575">
                <a:moveTo>
                  <a:pt x="0" y="0"/>
                </a:moveTo>
                <a:lnTo>
                  <a:pt x="24384"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70" name="object 170"/>
          <p:cNvSpPr/>
          <p:nvPr/>
        </p:nvSpPr>
        <p:spPr>
          <a:xfrm>
            <a:off x="1517226" y="2132708"/>
            <a:ext cx="0" cy="32272"/>
          </a:xfrm>
          <a:custGeom>
            <a:avLst/>
            <a:gdLst/>
            <a:ahLst/>
            <a:cxnLst/>
            <a:rect l="l" t="t" r="r" b="b"/>
            <a:pathLst>
              <a:path h="36575">
                <a:moveTo>
                  <a:pt x="0"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71" name="object 171"/>
          <p:cNvSpPr/>
          <p:nvPr/>
        </p:nvSpPr>
        <p:spPr>
          <a:xfrm>
            <a:off x="1530773" y="2132708"/>
            <a:ext cx="0" cy="32272"/>
          </a:xfrm>
          <a:custGeom>
            <a:avLst/>
            <a:gdLst/>
            <a:ahLst/>
            <a:cxnLst/>
            <a:rect l="l" t="t" r="r" b="b"/>
            <a:pathLst>
              <a:path h="36575">
                <a:moveTo>
                  <a:pt x="0"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72" name="object 172"/>
          <p:cNvSpPr/>
          <p:nvPr/>
        </p:nvSpPr>
        <p:spPr>
          <a:xfrm>
            <a:off x="1530778" y="2132705"/>
            <a:ext cx="21675" cy="21515"/>
          </a:xfrm>
          <a:custGeom>
            <a:avLst/>
            <a:gdLst/>
            <a:ahLst/>
            <a:cxnLst/>
            <a:rect l="l" t="t" r="r" b="b"/>
            <a:pathLst>
              <a:path w="24384" h="24384">
                <a:moveTo>
                  <a:pt x="24384" y="0"/>
                </a:moveTo>
                <a:lnTo>
                  <a:pt x="0" y="24384"/>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73" name="object 173"/>
          <p:cNvSpPr/>
          <p:nvPr/>
        </p:nvSpPr>
        <p:spPr>
          <a:xfrm>
            <a:off x="1538906" y="2146151"/>
            <a:ext cx="13547" cy="18826"/>
          </a:xfrm>
          <a:custGeom>
            <a:avLst/>
            <a:gdLst/>
            <a:ahLst/>
            <a:cxnLst/>
            <a:rect l="l" t="t" r="r" b="b"/>
            <a:pathLst>
              <a:path w="15240" h="21336">
                <a:moveTo>
                  <a:pt x="0" y="0"/>
                </a:moveTo>
                <a:lnTo>
                  <a:pt x="15240" y="21336"/>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74" name="object 174"/>
          <p:cNvSpPr/>
          <p:nvPr/>
        </p:nvSpPr>
        <p:spPr>
          <a:xfrm>
            <a:off x="1435946" y="2186491"/>
            <a:ext cx="0" cy="32272"/>
          </a:xfrm>
          <a:custGeom>
            <a:avLst/>
            <a:gdLst/>
            <a:ahLst/>
            <a:cxnLst/>
            <a:rect l="l" t="t" r="r" b="b"/>
            <a:pathLst>
              <a:path h="36575">
                <a:moveTo>
                  <a:pt x="0"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75" name="object 175"/>
          <p:cNvSpPr/>
          <p:nvPr/>
        </p:nvSpPr>
        <p:spPr>
          <a:xfrm>
            <a:off x="1435948" y="2186491"/>
            <a:ext cx="62314" cy="0"/>
          </a:xfrm>
          <a:custGeom>
            <a:avLst/>
            <a:gdLst/>
            <a:ahLst/>
            <a:cxnLst/>
            <a:rect l="l" t="t" r="r" b="b"/>
            <a:pathLst>
              <a:path w="70103">
                <a:moveTo>
                  <a:pt x="0" y="0"/>
                </a:moveTo>
                <a:lnTo>
                  <a:pt x="70103"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76" name="object 176"/>
          <p:cNvSpPr/>
          <p:nvPr/>
        </p:nvSpPr>
        <p:spPr>
          <a:xfrm>
            <a:off x="1435946" y="2199939"/>
            <a:ext cx="54186" cy="0"/>
          </a:xfrm>
          <a:custGeom>
            <a:avLst/>
            <a:gdLst/>
            <a:ahLst/>
            <a:cxnLst/>
            <a:rect l="l" t="t" r="r" b="b"/>
            <a:pathLst>
              <a:path w="60960">
                <a:moveTo>
                  <a:pt x="0" y="0"/>
                </a:moveTo>
                <a:lnTo>
                  <a:pt x="6095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77" name="object 177"/>
          <p:cNvSpPr/>
          <p:nvPr/>
        </p:nvSpPr>
        <p:spPr>
          <a:xfrm>
            <a:off x="1465748" y="2186494"/>
            <a:ext cx="0" cy="69925"/>
          </a:xfrm>
          <a:custGeom>
            <a:avLst/>
            <a:gdLst/>
            <a:ahLst/>
            <a:cxnLst/>
            <a:rect l="l" t="t" r="r" b="b"/>
            <a:pathLst>
              <a:path h="79248">
                <a:moveTo>
                  <a:pt x="0" y="0"/>
                </a:moveTo>
                <a:lnTo>
                  <a:pt x="0" y="79248"/>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78" name="object 178"/>
          <p:cNvSpPr/>
          <p:nvPr/>
        </p:nvSpPr>
        <p:spPr>
          <a:xfrm>
            <a:off x="1476587" y="2186491"/>
            <a:ext cx="0" cy="32272"/>
          </a:xfrm>
          <a:custGeom>
            <a:avLst/>
            <a:gdLst/>
            <a:ahLst/>
            <a:cxnLst/>
            <a:rect l="l" t="t" r="r" b="b"/>
            <a:pathLst>
              <a:path h="36575">
                <a:moveTo>
                  <a:pt x="0"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79" name="object 179"/>
          <p:cNvSpPr/>
          <p:nvPr/>
        </p:nvSpPr>
        <p:spPr>
          <a:xfrm>
            <a:off x="1476588" y="2218765"/>
            <a:ext cx="21674" cy="0"/>
          </a:xfrm>
          <a:custGeom>
            <a:avLst/>
            <a:gdLst/>
            <a:ahLst/>
            <a:cxnLst/>
            <a:rect l="l" t="t" r="r" b="b"/>
            <a:pathLst>
              <a:path w="24383">
                <a:moveTo>
                  <a:pt x="0" y="0"/>
                </a:moveTo>
                <a:lnTo>
                  <a:pt x="24383"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80" name="object 180"/>
          <p:cNvSpPr/>
          <p:nvPr/>
        </p:nvSpPr>
        <p:spPr>
          <a:xfrm>
            <a:off x="1506395" y="2186491"/>
            <a:ext cx="18965" cy="32272"/>
          </a:xfrm>
          <a:custGeom>
            <a:avLst/>
            <a:gdLst/>
            <a:ahLst/>
            <a:cxnLst/>
            <a:rect l="l" t="t" r="r" b="b"/>
            <a:pathLst>
              <a:path w="21336" h="36575">
                <a:moveTo>
                  <a:pt x="0" y="0"/>
                </a:moveTo>
                <a:lnTo>
                  <a:pt x="0" y="36575"/>
                </a:lnTo>
                <a:lnTo>
                  <a:pt x="21336"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81" name="object 181"/>
          <p:cNvSpPr/>
          <p:nvPr/>
        </p:nvSpPr>
        <p:spPr>
          <a:xfrm>
            <a:off x="1533482" y="2186491"/>
            <a:ext cx="0" cy="32272"/>
          </a:xfrm>
          <a:custGeom>
            <a:avLst/>
            <a:gdLst/>
            <a:ahLst/>
            <a:cxnLst/>
            <a:rect l="l" t="t" r="r" b="b"/>
            <a:pathLst>
              <a:path h="36575">
                <a:moveTo>
                  <a:pt x="0"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82" name="object 182"/>
          <p:cNvSpPr/>
          <p:nvPr/>
        </p:nvSpPr>
        <p:spPr>
          <a:xfrm>
            <a:off x="1533482" y="2186491"/>
            <a:ext cx="21674" cy="32272"/>
          </a:xfrm>
          <a:custGeom>
            <a:avLst/>
            <a:gdLst/>
            <a:ahLst/>
            <a:cxnLst/>
            <a:rect l="l" t="t" r="r" b="b"/>
            <a:pathLst>
              <a:path w="24383" h="36575">
                <a:moveTo>
                  <a:pt x="0" y="0"/>
                </a:moveTo>
                <a:lnTo>
                  <a:pt x="15239" y="0"/>
                </a:lnTo>
                <a:lnTo>
                  <a:pt x="21336" y="6096"/>
                </a:lnTo>
                <a:lnTo>
                  <a:pt x="24383" y="12191"/>
                </a:lnTo>
                <a:lnTo>
                  <a:pt x="24383" y="21336"/>
                </a:lnTo>
                <a:lnTo>
                  <a:pt x="21336" y="27431"/>
                </a:lnTo>
                <a:lnTo>
                  <a:pt x="12192" y="36575"/>
                </a:ln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83" name="object 183"/>
          <p:cNvSpPr/>
          <p:nvPr/>
        </p:nvSpPr>
        <p:spPr>
          <a:xfrm>
            <a:off x="1105041" y="1997093"/>
            <a:ext cx="130981" cy="129728"/>
          </a:xfrm>
          <a:custGeom>
            <a:avLst/>
            <a:gdLst/>
            <a:ahLst/>
            <a:cxnLst/>
            <a:rect l="l" t="t" r="r" b="b"/>
            <a:pathLst>
              <a:path w="147354" h="147025">
                <a:moveTo>
                  <a:pt x="147354" y="73681"/>
                </a:moveTo>
                <a:lnTo>
                  <a:pt x="135363" y="33386"/>
                </a:lnTo>
                <a:lnTo>
                  <a:pt x="104337" y="6640"/>
                </a:lnTo>
                <a:lnTo>
                  <a:pt x="76741" y="0"/>
                </a:lnTo>
                <a:lnTo>
                  <a:pt x="61555" y="1341"/>
                </a:lnTo>
                <a:lnTo>
                  <a:pt x="23783" y="19695"/>
                </a:lnTo>
                <a:lnTo>
                  <a:pt x="2422" y="54122"/>
                </a:lnTo>
                <a:lnTo>
                  <a:pt x="0" y="67966"/>
                </a:lnTo>
                <a:lnTo>
                  <a:pt x="1247" y="83672"/>
                </a:lnTo>
                <a:lnTo>
                  <a:pt x="18919" y="122318"/>
                </a:lnTo>
                <a:lnTo>
                  <a:pt x="52322" y="144288"/>
                </a:lnTo>
                <a:lnTo>
                  <a:pt x="65806" y="147025"/>
                </a:lnTo>
                <a:lnTo>
                  <a:pt x="81926" y="145872"/>
                </a:lnTo>
                <a:lnTo>
                  <a:pt x="121292" y="128794"/>
                </a:lnTo>
                <a:lnTo>
                  <a:pt x="143771" y="96257"/>
                </a:lnTo>
                <a:lnTo>
                  <a:pt x="146756" y="83081"/>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84" name="object 184"/>
          <p:cNvSpPr/>
          <p:nvPr/>
        </p:nvSpPr>
        <p:spPr>
          <a:xfrm>
            <a:off x="1103545" y="2323129"/>
            <a:ext cx="129791" cy="128681"/>
          </a:xfrm>
          <a:custGeom>
            <a:avLst/>
            <a:gdLst/>
            <a:ahLst/>
            <a:cxnLst/>
            <a:rect l="l" t="t" r="r" b="b"/>
            <a:pathLst>
              <a:path w="146015" h="145839">
                <a:moveTo>
                  <a:pt x="146015" y="72986"/>
                </a:moveTo>
                <a:lnTo>
                  <a:pt x="133916" y="32747"/>
                </a:lnTo>
                <a:lnTo>
                  <a:pt x="102664" y="6269"/>
                </a:lnTo>
                <a:lnTo>
                  <a:pt x="74928" y="0"/>
                </a:lnTo>
                <a:lnTo>
                  <a:pt x="60003" y="1390"/>
                </a:lnTo>
                <a:lnTo>
                  <a:pt x="22773" y="20212"/>
                </a:lnTo>
                <a:lnTo>
                  <a:pt x="2070" y="55349"/>
                </a:lnTo>
                <a:lnTo>
                  <a:pt x="0" y="69429"/>
                </a:lnTo>
                <a:lnTo>
                  <a:pt x="1341" y="84691"/>
                </a:lnTo>
                <a:lnTo>
                  <a:pt x="19750" y="122474"/>
                </a:lnTo>
                <a:lnTo>
                  <a:pt x="54250" y="143562"/>
                </a:lnTo>
                <a:lnTo>
                  <a:pt x="68108" y="145839"/>
                </a:lnTo>
                <a:lnTo>
                  <a:pt x="83652" y="144546"/>
                </a:lnTo>
                <a:lnTo>
                  <a:pt x="121913" y="126502"/>
                </a:lnTo>
                <a:lnTo>
                  <a:pt x="143333" y="92560"/>
                </a:lnTo>
                <a:lnTo>
                  <a:pt x="145778" y="78901"/>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85" name="object 185"/>
          <p:cNvSpPr/>
          <p:nvPr/>
        </p:nvSpPr>
        <p:spPr>
          <a:xfrm>
            <a:off x="1106030" y="2661135"/>
            <a:ext cx="128830" cy="127791"/>
          </a:xfrm>
          <a:custGeom>
            <a:avLst/>
            <a:gdLst/>
            <a:ahLst/>
            <a:cxnLst/>
            <a:rect l="l" t="t" r="r" b="b"/>
            <a:pathLst>
              <a:path w="144934" h="144830">
                <a:moveTo>
                  <a:pt x="144934" y="72433"/>
                </a:moveTo>
                <a:lnTo>
                  <a:pt x="132749" y="32234"/>
                </a:lnTo>
                <a:lnTo>
                  <a:pt x="101321" y="5972"/>
                </a:lnTo>
                <a:lnTo>
                  <a:pt x="73477" y="0"/>
                </a:lnTo>
                <a:lnTo>
                  <a:pt x="58764" y="1425"/>
                </a:lnTo>
                <a:lnTo>
                  <a:pt x="21963" y="20609"/>
                </a:lnTo>
                <a:lnTo>
                  <a:pt x="1784" y="56306"/>
                </a:lnTo>
                <a:lnTo>
                  <a:pt x="0" y="70574"/>
                </a:lnTo>
                <a:lnTo>
                  <a:pt x="1404" y="85470"/>
                </a:lnTo>
                <a:lnTo>
                  <a:pt x="20385" y="122558"/>
                </a:lnTo>
                <a:lnTo>
                  <a:pt x="55755" y="142934"/>
                </a:lnTo>
                <a:lnTo>
                  <a:pt x="69908" y="144830"/>
                </a:lnTo>
                <a:lnTo>
                  <a:pt x="84960" y="143446"/>
                </a:lnTo>
                <a:lnTo>
                  <a:pt x="122315" y="124661"/>
                </a:lnTo>
                <a:lnTo>
                  <a:pt x="142877" y="89594"/>
                </a:lnTo>
                <a:lnTo>
                  <a:pt x="144868" y="7554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86" name="object 186"/>
          <p:cNvSpPr/>
          <p:nvPr/>
        </p:nvSpPr>
        <p:spPr>
          <a:xfrm>
            <a:off x="1430124" y="2660131"/>
            <a:ext cx="128148" cy="127136"/>
          </a:xfrm>
          <a:custGeom>
            <a:avLst/>
            <a:gdLst/>
            <a:ahLst/>
            <a:cxnLst/>
            <a:rect l="l" t="t" r="r" b="b"/>
            <a:pathLst>
              <a:path w="144167" h="144087">
                <a:moveTo>
                  <a:pt x="144167" y="72046"/>
                </a:moveTo>
                <a:lnTo>
                  <a:pt x="131922" y="31877"/>
                </a:lnTo>
                <a:lnTo>
                  <a:pt x="100372" y="5765"/>
                </a:lnTo>
                <a:lnTo>
                  <a:pt x="72453" y="0"/>
                </a:lnTo>
                <a:lnTo>
                  <a:pt x="57889" y="1447"/>
                </a:lnTo>
                <a:lnTo>
                  <a:pt x="21388" y="20884"/>
                </a:lnTo>
                <a:lnTo>
                  <a:pt x="1579" y="56971"/>
                </a:lnTo>
                <a:lnTo>
                  <a:pt x="0" y="71369"/>
                </a:lnTo>
                <a:lnTo>
                  <a:pt x="1442" y="85997"/>
                </a:lnTo>
                <a:lnTo>
                  <a:pt x="20814" y="122593"/>
                </a:lnTo>
                <a:lnTo>
                  <a:pt x="56793" y="142466"/>
                </a:lnTo>
                <a:lnTo>
                  <a:pt x="71152" y="144087"/>
                </a:lnTo>
                <a:lnTo>
                  <a:pt x="85843" y="142652"/>
                </a:lnTo>
                <a:lnTo>
                  <a:pt x="122550" y="123357"/>
                </a:lnTo>
                <a:lnTo>
                  <a:pt x="142500" y="87501"/>
                </a:lnTo>
                <a:lnTo>
                  <a:pt x="144158" y="7318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87" name="object 187"/>
          <p:cNvSpPr/>
          <p:nvPr/>
        </p:nvSpPr>
        <p:spPr>
          <a:xfrm>
            <a:off x="1430824" y="2325789"/>
            <a:ext cx="126084" cy="124243"/>
          </a:xfrm>
          <a:custGeom>
            <a:avLst/>
            <a:gdLst/>
            <a:ahLst/>
            <a:cxnLst/>
            <a:rect l="l" t="t" r="r" b="b"/>
            <a:pathLst>
              <a:path w="141844" h="140809">
                <a:moveTo>
                  <a:pt x="141844" y="69973"/>
                </a:moveTo>
                <a:lnTo>
                  <a:pt x="129480" y="29869"/>
                </a:lnTo>
                <a:lnTo>
                  <a:pt x="97685" y="4056"/>
                </a:lnTo>
                <a:lnTo>
                  <a:pt x="84144" y="0"/>
                </a:lnTo>
                <a:lnTo>
                  <a:pt x="66909" y="807"/>
                </a:lnTo>
                <a:lnTo>
                  <a:pt x="25947" y="16415"/>
                </a:lnTo>
                <a:lnTo>
                  <a:pt x="3125" y="47023"/>
                </a:lnTo>
                <a:lnTo>
                  <a:pt x="0" y="59497"/>
                </a:lnTo>
                <a:lnTo>
                  <a:pt x="1021" y="76161"/>
                </a:lnTo>
                <a:lnTo>
                  <a:pt x="17680" y="116077"/>
                </a:lnTo>
                <a:lnTo>
                  <a:pt x="49681" y="138078"/>
                </a:lnTo>
                <a:lnTo>
                  <a:pt x="62635" y="140809"/>
                </a:lnTo>
                <a:lnTo>
                  <a:pt x="78809" y="139635"/>
                </a:lnTo>
                <a:lnTo>
                  <a:pt x="117871" y="122165"/>
                </a:lnTo>
                <a:lnTo>
                  <a:pt x="139219" y="89053"/>
                </a:lnTo>
                <a:lnTo>
                  <a:pt x="141615" y="75712"/>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88" name="object 188"/>
          <p:cNvSpPr/>
          <p:nvPr/>
        </p:nvSpPr>
        <p:spPr>
          <a:xfrm>
            <a:off x="1426238" y="1998009"/>
            <a:ext cx="129197" cy="128136"/>
          </a:xfrm>
          <a:custGeom>
            <a:avLst/>
            <a:gdLst/>
            <a:ahLst/>
            <a:cxnLst/>
            <a:rect l="l" t="t" r="r" b="b"/>
            <a:pathLst>
              <a:path w="145347" h="145221">
                <a:moveTo>
                  <a:pt x="145347" y="72643"/>
                </a:moveTo>
                <a:lnTo>
                  <a:pt x="133196" y="32429"/>
                </a:lnTo>
                <a:lnTo>
                  <a:pt x="101836" y="6085"/>
                </a:lnTo>
                <a:lnTo>
                  <a:pt x="74030" y="0"/>
                </a:lnTo>
                <a:lnTo>
                  <a:pt x="59234" y="1412"/>
                </a:lnTo>
                <a:lnTo>
                  <a:pt x="22269" y="20459"/>
                </a:lnTo>
                <a:lnTo>
                  <a:pt x="1893" y="55943"/>
                </a:lnTo>
                <a:lnTo>
                  <a:pt x="0" y="70140"/>
                </a:lnTo>
                <a:lnTo>
                  <a:pt x="1381" y="85177"/>
                </a:lnTo>
                <a:lnTo>
                  <a:pt x="20144" y="122530"/>
                </a:lnTo>
                <a:lnTo>
                  <a:pt x="55184" y="143178"/>
                </a:lnTo>
                <a:lnTo>
                  <a:pt x="69226" y="145221"/>
                </a:lnTo>
                <a:lnTo>
                  <a:pt x="84471" y="143869"/>
                </a:lnTo>
                <a:lnTo>
                  <a:pt x="122174" y="125363"/>
                </a:lnTo>
                <a:lnTo>
                  <a:pt x="143062" y="90725"/>
                </a:lnTo>
                <a:lnTo>
                  <a:pt x="145228" y="76826"/>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89" name="object 189"/>
          <p:cNvSpPr/>
          <p:nvPr/>
        </p:nvSpPr>
        <p:spPr>
          <a:xfrm>
            <a:off x="1826069" y="1832770"/>
            <a:ext cx="130208" cy="129055"/>
          </a:xfrm>
          <a:custGeom>
            <a:avLst/>
            <a:gdLst/>
            <a:ahLst/>
            <a:cxnLst/>
            <a:rect l="l" t="t" r="r" b="b"/>
            <a:pathLst>
              <a:path w="146484" h="146262">
                <a:moveTo>
                  <a:pt x="146484" y="73228"/>
                </a:moveTo>
                <a:lnTo>
                  <a:pt x="134422" y="32964"/>
                </a:lnTo>
                <a:lnTo>
                  <a:pt x="103248" y="6396"/>
                </a:lnTo>
                <a:lnTo>
                  <a:pt x="75561" y="0"/>
                </a:lnTo>
                <a:lnTo>
                  <a:pt x="60544" y="1374"/>
                </a:lnTo>
                <a:lnTo>
                  <a:pt x="23126" y="20029"/>
                </a:lnTo>
                <a:lnTo>
                  <a:pt x="2194" y="54920"/>
                </a:lnTo>
                <a:lnTo>
                  <a:pt x="0" y="68922"/>
                </a:lnTo>
                <a:lnTo>
                  <a:pt x="1311" y="84344"/>
                </a:lnTo>
                <a:lnTo>
                  <a:pt x="19465" y="122431"/>
                </a:lnTo>
                <a:lnTo>
                  <a:pt x="53583" y="143823"/>
                </a:lnTo>
                <a:lnTo>
                  <a:pt x="67311" y="146262"/>
                </a:lnTo>
                <a:lnTo>
                  <a:pt x="83060" y="145015"/>
                </a:lnTo>
                <a:lnTo>
                  <a:pt x="121710" y="127308"/>
                </a:lnTo>
                <a:lnTo>
                  <a:pt x="143502" y="93857"/>
                </a:lnTo>
                <a:lnTo>
                  <a:pt x="146139" y="80364"/>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90" name="object 190"/>
          <p:cNvSpPr/>
          <p:nvPr/>
        </p:nvSpPr>
        <p:spPr>
          <a:xfrm>
            <a:off x="1824441" y="2493303"/>
            <a:ext cx="125866" cy="124067"/>
          </a:xfrm>
          <a:custGeom>
            <a:avLst/>
            <a:gdLst/>
            <a:ahLst/>
            <a:cxnLst/>
            <a:rect l="l" t="t" r="r" b="b"/>
            <a:pathLst>
              <a:path w="141599" h="140609">
                <a:moveTo>
                  <a:pt x="141599" y="69864"/>
                </a:moveTo>
                <a:lnTo>
                  <a:pt x="129213" y="29774"/>
                </a:lnTo>
                <a:lnTo>
                  <a:pt x="97372" y="4020"/>
                </a:lnTo>
                <a:lnTo>
                  <a:pt x="83813" y="0"/>
                </a:lnTo>
                <a:lnTo>
                  <a:pt x="66614" y="825"/>
                </a:lnTo>
                <a:lnTo>
                  <a:pt x="25749" y="16538"/>
                </a:lnTo>
                <a:lnTo>
                  <a:pt x="3061" y="47284"/>
                </a:lnTo>
                <a:lnTo>
                  <a:pt x="0" y="59803"/>
                </a:lnTo>
                <a:lnTo>
                  <a:pt x="1049" y="76391"/>
                </a:lnTo>
                <a:lnTo>
                  <a:pt x="17866" y="116145"/>
                </a:lnTo>
                <a:lnTo>
                  <a:pt x="50086" y="137968"/>
                </a:lnTo>
                <a:lnTo>
                  <a:pt x="63116" y="140609"/>
                </a:lnTo>
                <a:lnTo>
                  <a:pt x="79180" y="139402"/>
                </a:lnTo>
                <a:lnTo>
                  <a:pt x="118023" y="121725"/>
                </a:lnTo>
                <a:lnTo>
                  <a:pt x="139144" y="88323"/>
                </a:lnTo>
                <a:lnTo>
                  <a:pt x="141424" y="74886"/>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91" name="object 191"/>
          <p:cNvSpPr/>
          <p:nvPr/>
        </p:nvSpPr>
        <p:spPr>
          <a:xfrm>
            <a:off x="1820319" y="2829609"/>
            <a:ext cx="128059" cy="127048"/>
          </a:xfrm>
          <a:custGeom>
            <a:avLst/>
            <a:gdLst/>
            <a:ahLst/>
            <a:cxnLst/>
            <a:rect l="l" t="t" r="r" b="b"/>
            <a:pathLst>
              <a:path w="144066" h="143988">
                <a:moveTo>
                  <a:pt x="144066" y="71995"/>
                </a:moveTo>
                <a:lnTo>
                  <a:pt x="131815" y="31835"/>
                </a:lnTo>
                <a:lnTo>
                  <a:pt x="100249" y="5739"/>
                </a:lnTo>
                <a:lnTo>
                  <a:pt x="72319" y="0"/>
                </a:lnTo>
                <a:lnTo>
                  <a:pt x="57775" y="1450"/>
                </a:lnTo>
                <a:lnTo>
                  <a:pt x="21312" y="20924"/>
                </a:lnTo>
                <a:lnTo>
                  <a:pt x="1552" y="57060"/>
                </a:lnTo>
                <a:lnTo>
                  <a:pt x="0" y="71472"/>
                </a:lnTo>
                <a:lnTo>
                  <a:pt x="1446" y="86065"/>
                </a:lnTo>
                <a:lnTo>
                  <a:pt x="20868" y="122597"/>
                </a:lnTo>
                <a:lnTo>
                  <a:pt x="56927" y="142403"/>
                </a:lnTo>
                <a:lnTo>
                  <a:pt x="71312" y="143988"/>
                </a:lnTo>
                <a:lnTo>
                  <a:pt x="85956" y="142547"/>
                </a:lnTo>
                <a:lnTo>
                  <a:pt x="122578" y="123188"/>
                </a:lnTo>
                <a:lnTo>
                  <a:pt x="142448" y="87229"/>
                </a:lnTo>
                <a:lnTo>
                  <a:pt x="144061" y="7287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92" name="object 192"/>
          <p:cNvSpPr/>
          <p:nvPr/>
        </p:nvSpPr>
        <p:spPr>
          <a:xfrm>
            <a:off x="2158189" y="2842923"/>
            <a:ext cx="128303" cy="127298"/>
          </a:xfrm>
          <a:custGeom>
            <a:avLst/>
            <a:gdLst/>
            <a:ahLst/>
            <a:cxnLst/>
            <a:rect l="l" t="t" r="r" b="b"/>
            <a:pathLst>
              <a:path w="144341" h="144271">
                <a:moveTo>
                  <a:pt x="144341" y="72146"/>
                </a:moveTo>
                <a:lnTo>
                  <a:pt x="132113" y="31969"/>
                </a:lnTo>
                <a:lnTo>
                  <a:pt x="100595" y="5816"/>
                </a:lnTo>
                <a:lnTo>
                  <a:pt x="72696" y="0"/>
                </a:lnTo>
                <a:lnTo>
                  <a:pt x="58097" y="1442"/>
                </a:lnTo>
                <a:lnTo>
                  <a:pt x="21526" y="20822"/>
                </a:lnTo>
                <a:lnTo>
                  <a:pt x="1629" y="56816"/>
                </a:lnTo>
                <a:lnTo>
                  <a:pt x="0" y="71183"/>
                </a:lnTo>
                <a:lnTo>
                  <a:pt x="1433" y="85877"/>
                </a:lnTo>
                <a:lnTo>
                  <a:pt x="20712" y="122592"/>
                </a:lnTo>
                <a:lnTo>
                  <a:pt x="56545" y="142584"/>
                </a:lnTo>
                <a:lnTo>
                  <a:pt x="70855" y="144271"/>
                </a:lnTo>
                <a:lnTo>
                  <a:pt x="85633" y="142847"/>
                </a:lnTo>
                <a:lnTo>
                  <a:pt x="122494" y="123671"/>
                </a:lnTo>
                <a:lnTo>
                  <a:pt x="142587" y="88001"/>
                </a:lnTo>
                <a:lnTo>
                  <a:pt x="144324" y="7374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93" name="object 193"/>
          <p:cNvSpPr/>
          <p:nvPr/>
        </p:nvSpPr>
        <p:spPr>
          <a:xfrm>
            <a:off x="2160455" y="2494194"/>
            <a:ext cx="129219" cy="128156"/>
          </a:xfrm>
          <a:custGeom>
            <a:avLst/>
            <a:gdLst/>
            <a:ahLst/>
            <a:cxnLst/>
            <a:rect l="l" t="t" r="r" b="b"/>
            <a:pathLst>
              <a:path w="145371" h="145243">
                <a:moveTo>
                  <a:pt x="145371" y="72656"/>
                </a:moveTo>
                <a:lnTo>
                  <a:pt x="133220" y="32444"/>
                </a:lnTo>
                <a:lnTo>
                  <a:pt x="101863" y="6092"/>
                </a:lnTo>
                <a:lnTo>
                  <a:pt x="74062" y="0"/>
                </a:lnTo>
                <a:lnTo>
                  <a:pt x="59264" y="1412"/>
                </a:lnTo>
                <a:lnTo>
                  <a:pt x="22290" y="20453"/>
                </a:lnTo>
                <a:lnTo>
                  <a:pt x="1900" y="55924"/>
                </a:lnTo>
                <a:lnTo>
                  <a:pt x="0" y="70116"/>
                </a:lnTo>
                <a:lnTo>
                  <a:pt x="1380" y="85158"/>
                </a:lnTo>
                <a:lnTo>
                  <a:pt x="20132" y="122526"/>
                </a:lnTo>
                <a:lnTo>
                  <a:pt x="55153" y="143192"/>
                </a:lnTo>
                <a:lnTo>
                  <a:pt x="69187" y="145243"/>
                </a:lnTo>
                <a:lnTo>
                  <a:pt x="84441" y="143893"/>
                </a:lnTo>
                <a:lnTo>
                  <a:pt x="122163" y="125401"/>
                </a:lnTo>
                <a:lnTo>
                  <a:pt x="143072" y="90788"/>
                </a:lnTo>
                <a:lnTo>
                  <a:pt x="145249" y="76899"/>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94" name="object 194"/>
          <p:cNvSpPr/>
          <p:nvPr/>
        </p:nvSpPr>
        <p:spPr>
          <a:xfrm>
            <a:off x="2859215" y="1830204"/>
            <a:ext cx="131261" cy="129964"/>
          </a:xfrm>
          <a:custGeom>
            <a:avLst/>
            <a:gdLst/>
            <a:ahLst/>
            <a:cxnLst/>
            <a:rect l="l" t="t" r="r" b="b"/>
            <a:pathLst>
              <a:path w="147669" h="147293">
                <a:moveTo>
                  <a:pt x="147669" y="73846"/>
                </a:moveTo>
                <a:lnTo>
                  <a:pt x="135705" y="33536"/>
                </a:lnTo>
                <a:lnTo>
                  <a:pt x="104733" y="6727"/>
                </a:lnTo>
                <a:lnTo>
                  <a:pt x="77170" y="0"/>
                </a:lnTo>
                <a:lnTo>
                  <a:pt x="61921" y="1329"/>
                </a:lnTo>
                <a:lnTo>
                  <a:pt x="24020" y="19569"/>
                </a:lnTo>
                <a:lnTo>
                  <a:pt x="2505" y="53826"/>
                </a:lnTo>
                <a:lnTo>
                  <a:pt x="0" y="67614"/>
                </a:lnTo>
                <a:lnTo>
                  <a:pt x="1222" y="83424"/>
                </a:lnTo>
                <a:lnTo>
                  <a:pt x="18715" y="122274"/>
                </a:lnTo>
                <a:lnTo>
                  <a:pt x="51858" y="144451"/>
                </a:lnTo>
                <a:lnTo>
                  <a:pt x="65253" y="147293"/>
                </a:lnTo>
                <a:lnTo>
                  <a:pt x="81504" y="146178"/>
                </a:lnTo>
                <a:lnTo>
                  <a:pt x="121127" y="129334"/>
                </a:lnTo>
                <a:lnTo>
                  <a:pt x="143853" y="97129"/>
                </a:lnTo>
                <a:lnTo>
                  <a:pt x="146962" y="84066"/>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95" name="object 195"/>
          <p:cNvSpPr/>
          <p:nvPr/>
        </p:nvSpPr>
        <p:spPr>
          <a:xfrm>
            <a:off x="2855111" y="2167685"/>
            <a:ext cx="131340" cy="130031"/>
          </a:xfrm>
          <a:custGeom>
            <a:avLst/>
            <a:gdLst/>
            <a:ahLst/>
            <a:cxnLst/>
            <a:rect l="l" t="t" r="r" b="b"/>
            <a:pathLst>
              <a:path w="147758" h="147368">
                <a:moveTo>
                  <a:pt x="147758" y="73893"/>
                </a:moveTo>
                <a:lnTo>
                  <a:pt x="135801" y="33575"/>
                </a:lnTo>
                <a:lnTo>
                  <a:pt x="104844" y="6751"/>
                </a:lnTo>
                <a:lnTo>
                  <a:pt x="77291" y="0"/>
                </a:lnTo>
                <a:lnTo>
                  <a:pt x="62025" y="1325"/>
                </a:lnTo>
                <a:lnTo>
                  <a:pt x="24088" y="19530"/>
                </a:lnTo>
                <a:lnTo>
                  <a:pt x="2528" y="53739"/>
                </a:lnTo>
                <a:lnTo>
                  <a:pt x="0" y="67513"/>
                </a:lnTo>
                <a:lnTo>
                  <a:pt x="1215" y="83355"/>
                </a:lnTo>
                <a:lnTo>
                  <a:pt x="18658" y="122264"/>
                </a:lnTo>
                <a:lnTo>
                  <a:pt x="51726" y="144497"/>
                </a:lnTo>
                <a:lnTo>
                  <a:pt x="65095" y="147368"/>
                </a:lnTo>
                <a:lnTo>
                  <a:pt x="81382" y="146264"/>
                </a:lnTo>
                <a:lnTo>
                  <a:pt x="121078" y="129490"/>
                </a:lnTo>
                <a:lnTo>
                  <a:pt x="143875" y="97380"/>
                </a:lnTo>
                <a:lnTo>
                  <a:pt x="147018" y="84348"/>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96" name="object 196"/>
          <p:cNvSpPr/>
          <p:nvPr/>
        </p:nvSpPr>
        <p:spPr>
          <a:xfrm>
            <a:off x="2855689" y="2505004"/>
            <a:ext cx="126761" cy="124777"/>
          </a:xfrm>
          <a:custGeom>
            <a:avLst/>
            <a:gdLst/>
            <a:ahLst/>
            <a:cxnLst/>
            <a:rect l="l" t="t" r="r" b="b"/>
            <a:pathLst>
              <a:path w="142606" h="141414">
                <a:moveTo>
                  <a:pt x="142606" y="70315"/>
                </a:moveTo>
                <a:lnTo>
                  <a:pt x="130319" y="30171"/>
                </a:lnTo>
                <a:lnTo>
                  <a:pt x="98679" y="4170"/>
                </a:lnTo>
                <a:lnTo>
                  <a:pt x="85185" y="0"/>
                </a:lnTo>
                <a:lnTo>
                  <a:pt x="67826" y="749"/>
                </a:lnTo>
                <a:lnTo>
                  <a:pt x="26552" y="16031"/>
                </a:lnTo>
                <a:lnTo>
                  <a:pt x="0" y="58530"/>
                </a:lnTo>
                <a:lnTo>
                  <a:pt x="930" y="75426"/>
                </a:lnTo>
                <a:lnTo>
                  <a:pt x="17078" y="115843"/>
                </a:lnTo>
                <a:lnTo>
                  <a:pt x="48391" y="138404"/>
                </a:lnTo>
                <a:lnTo>
                  <a:pt x="61116" y="141414"/>
                </a:lnTo>
                <a:lnTo>
                  <a:pt x="77635" y="140347"/>
                </a:lnTo>
                <a:lnTo>
                  <a:pt x="117378" y="123527"/>
                </a:lnTo>
                <a:lnTo>
                  <a:pt x="139416" y="91319"/>
                </a:lnTo>
                <a:lnTo>
                  <a:pt x="142164" y="7828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97" name="object 197"/>
          <p:cNvSpPr/>
          <p:nvPr/>
        </p:nvSpPr>
        <p:spPr>
          <a:xfrm>
            <a:off x="917280" y="1337444"/>
            <a:ext cx="1712750" cy="1291219"/>
          </a:xfrm>
          <a:custGeom>
            <a:avLst/>
            <a:gdLst/>
            <a:ahLst/>
            <a:cxnLst/>
            <a:rect l="l" t="t" r="r" b="b"/>
            <a:pathLst>
              <a:path w="1926844" h="1463382">
                <a:moveTo>
                  <a:pt x="1926844" y="1463382"/>
                </a:moveTo>
                <a:lnTo>
                  <a:pt x="1899920" y="1411490"/>
                </a:lnTo>
                <a:lnTo>
                  <a:pt x="1876183" y="1344231"/>
                </a:lnTo>
                <a:lnTo>
                  <a:pt x="1846948" y="1270266"/>
                </a:lnTo>
                <a:lnTo>
                  <a:pt x="1791258" y="1165847"/>
                </a:lnTo>
                <a:lnTo>
                  <a:pt x="1726438" y="1063625"/>
                </a:lnTo>
                <a:lnTo>
                  <a:pt x="1681137" y="982129"/>
                </a:lnTo>
                <a:lnTo>
                  <a:pt x="1637741" y="892289"/>
                </a:lnTo>
                <a:lnTo>
                  <a:pt x="1585671" y="809802"/>
                </a:lnTo>
                <a:lnTo>
                  <a:pt x="1545793" y="728256"/>
                </a:lnTo>
                <a:lnTo>
                  <a:pt x="1496263" y="633437"/>
                </a:lnTo>
                <a:lnTo>
                  <a:pt x="1465224" y="548779"/>
                </a:lnTo>
                <a:lnTo>
                  <a:pt x="1445006" y="461391"/>
                </a:lnTo>
                <a:lnTo>
                  <a:pt x="1447101" y="382651"/>
                </a:lnTo>
                <a:lnTo>
                  <a:pt x="1463992" y="300621"/>
                </a:lnTo>
                <a:lnTo>
                  <a:pt x="1496656" y="205498"/>
                </a:lnTo>
                <a:lnTo>
                  <a:pt x="1522704" y="156857"/>
                </a:lnTo>
                <a:lnTo>
                  <a:pt x="1535531" y="79222"/>
                </a:lnTo>
                <a:lnTo>
                  <a:pt x="1518335" y="19050"/>
                </a:lnTo>
                <a:lnTo>
                  <a:pt x="1473301" y="0"/>
                </a:lnTo>
                <a:lnTo>
                  <a:pt x="1404099" y="1257"/>
                </a:lnTo>
                <a:lnTo>
                  <a:pt x="1327442" y="14478"/>
                </a:lnTo>
                <a:lnTo>
                  <a:pt x="1242034" y="40360"/>
                </a:lnTo>
                <a:lnTo>
                  <a:pt x="1139774" y="76301"/>
                </a:lnTo>
                <a:lnTo>
                  <a:pt x="1045159" y="108864"/>
                </a:lnTo>
                <a:lnTo>
                  <a:pt x="958469" y="139382"/>
                </a:lnTo>
                <a:lnTo>
                  <a:pt x="887196" y="161696"/>
                </a:lnTo>
                <a:lnTo>
                  <a:pt x="834542" y="164134"/>
                </a:lnTo>
                <a:lnTo>
                  <a:pt x="768070" y="176872"/>
                </a:lnTo>
                <a:lnTo>
                  <a:pt x="711339" y="165862"/>
                </a:lnTo>
                <a:lnTo>
                  <a:pt x="659485" y="154800"/>
                </a:lnTo>
                <a:lnTo>
                  <a:pt x="610946" y="143573"/>
                </a:lnTo>
                <a:lnTo>
                  <a:pt x="563689" y="158013"/>
                </a:lnTo>
                <a:lnTo>
                  <a:pt x="509193" y="207556"/>
                </a:lnTo>
                <a:lnTo>
                  <a:pt x="420865" y="262026"/>
                </a:lnTo>
                <a:lnTo>
                  <a:pt x="317601" y="319544"/>
                </a:lnTo>
                <a:lnTo>
                  <a:pt x="216623" y="366979"/>
                </a:lnTo>
                <a:lnTo>
                  <a:pt x="110667" y="404406"/>
                </a:lnTo>
                <a:lnTo>
                  <a:pt x="0" y="432752"/>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98" name="object 198"/>
          <p:cNvSpPr/>
          <p:nvPr/>
        </p:nvSpPr>
        <p:spPr>
          <a:xfrm>
            <a:off x="2489410" y="2679690"/>
            <a:ext cx="34103" cy="80357"/>
          </a:xfrm>
          <a:custGeom>
            <a:avLst/>
            <a:gdLst/>
            <a:ahLst/>
            <a:cxnLst/>
            <a:rect l="l" t="t" r="r" b="b"/>
            <a:pathLst>
              <a:path w="38366" h="91071">
                <a:moveTo>
                  <a:pt x="0" y="89852"/>
                </a:moveTo>
                <a:lnTo>
                  <a:pt x="3860" y="0"/>
                </a:lnTo>
                <a:lnTo>
                  <a:pt x="38366" y="1473"/>
                </a:lnTo>
                <a:lnTo>
                  <a:pt x="37909" y="11887"/>
                </a:lnTo>
                <a:lnTo>
                  <a:pt x="31991" y="11633"/>
                </a:lnTo>
                <a:lnTo>
                  <a:pt x="28587" y="91071"/>
                </a:lnTo>
                <a:lnTo>
                  <a:pt x="0" y="89852"/>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99" name="object 199"/>
          <p:cNvSpPr/>
          <p:nvPr/>
        </p:nvSpPr>
        <p:spPr>
          <a:xfrm>
            <a:off x="2775570" y="2777749"/>
            <a:ext cx="82239" cy="19151"/>
          </a:xfrm>
          <a:custGeom>
            <a:avLst/>
            <a:gdLst/>
            <a:ahLst/>
            <a:cxnLst/>
            <a:rect l="l" t="t" r="r" b="b"/>
            <a:pathLst>
              <a:path w="92519" h="21704">
                <a:moveTo>
                  <a:pt x="0" y="0"/>
                </a:moveTo>
                <a:lnTo>
                  <a:pt x="92519" y="0"/>
                </a:lnTo>
                <a:lnTo>
                  <a:pt x="92519" y="21691"/>
                </a:lnTo>
                <a:lnTo>
                  <a:pt x="0" y="21704"/>
                </a:lnTo>
                <a:lnTo>
                  <a:pt x="0" y="0"/>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00" name="object 200"/>
          <p:cNvSpPr/>
          <p:nvPr/>
        </p:nvSpPr>
        <p:spPr>
          <a:xfrm>
            <a:off x="2913646" y="2799935"/>
            <a:ext cx="74585" cy="54124"/>
          </a:xfrm>
          <a:custGeom>
            <a:avLst/>
            <a:gdLst/>
            <a:ahLst/>
            <a:cxnLst/>
            <a:rect l="l" t="t" r="r" b="b"/>
            <a:pathLst>
              <a:path w="83908" h="61340">
                <a:moveTo>
                  <a:pt x="83908" y="60617"/>
                </a:moveTo>
                <a:lnTo>
                  <a:pt x="533" y="61340"/>
                </a:lnTo>
                <a:lnTo>
                  <a:pt x="0" y="368"/>
                </a:lnTo>
                <a:lnTo>
                  <a:pt x="42748" y="0"/>
                </a:lnTo>
                <a:lnTo>
                  <a:pt x="42875" y="14681"/>
                </a:lnTo>
                <a:lnTo>
                  <a:pt x="83502" y="14325"/>
                </a:lnTo>
                <a:lnTo>
                  <a:pt x="83908" y="60617"/>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01" name="object 201"/>
          <p:cNvSpPr/>
          <p:nvPr/>
        </p:nvSpPr>
        <p:spPr>
          <a:xfrm>
            <a:off x="2882646" y="2778028"/>
            <a:ext cx="23515" cy="16752"/>
          </a:xfrm>
          <a:custGeom>
            <a:avLst/>
            <a:gdLst/>
            <a:ahLst/>
            <a:cxnLst/>
            <a:rect l="l" t="t" r="r" b="b"/>
            <a:pathLst>
              <a:path w="26454" h="18986">
                <a:moveTo>
                  <a:pt x="0" y="1155"/>
                </a:moveTo>
                <a:lnTo>
                  <a:pt x="25654" y="0"/>
                </a:lnTo>
                <a:lnTo>
                  <a:pt x="26454" y="17830"/>
                </a:lnTo>
                <a:lnTo>
                  <a:pt x="787" y="18986"/>
                </a:lnTo>
                <a:lnTo>
                  <a:pt x="0" y="1155"/>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02" name="object 202"/>
          <p:cNvSpPr/>
          <p:nvPr/>
        </p:nvSpPr>
        <p:spPr>
          <a:xfrm>
            <a:off x="2959037" y="2770140"/>
            <a:ext cx="36452" cy="11631"/>
          </a:xfrm>
          <a:custGeom>
            <a:avLst/>
            <a:gdLst/>
            <a:ahLst/>
            <a:cxnLst/>
            <a:rect l="l" t="t" r="r" b="b"/>
            <a:pathLst>
              <a:path w="41008" h="13182">
                <a:moveTo>
                  <a:pt x="0" y="355"/>
                </a:moveTo>
                <a:lnTo>
                  <a:pt x="40893" y="0"/>
                </a:lnTo>
                <a:lnTo>
                  <a:pt x="41008" y="12826"/>
                </a:lnTo>
                <a:lnTo>
                  <a:pt x="114" y="13182"/>
                </a:lnTo>
                <a:lnTo>
                  <a:pt x="0" y="355"/>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03" name="object 203"/>
          <p:cNvSpPr/>
          <p:nvPr/>
        </p:nvSpPr>
        <p:spPr>
          <a:xfrm>
            <a:off x="2531898" y="2896019"/>
            <a:ext cx="28865" cy="45831"/>
          </a:xfrm>
          <a:custGeom>
            <a:avLst/>
            <a:gdLst/>
            <a:ahLst/>
            <a:cxnLst/>
            <a:rect l="l" t="t" r="r" b="b"/>
            <a:pathLst>
              <a:path w="32473" h="51942">
                <a:moveTo>
                  <a:pt x="584" y="51942"/>
                </a:moveTo>
                <a:lnTo>
                  <a:pt x="0" y="355"/>
                </a:lnTo>
                <a:lnTo>
                  <a:pt x="31889" y="0"/>
                </a:lnTo>
                <a:lnTo>
                  <a:pt x="32473" y="51587"/>
                </a:lnTo>
                <a:lnTo>
                  <a:pt x="584" y="51942"/>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04" name="object 204"/>
          <p:cNvSpPr/>
          <p:nvPr/>
        </p:nvSpPr>
        <p:spPr>
          <a:xfrm>
            <a:off x="2480080" y="2576143"/>
            <a:ext cx="8760" cy="8696"/>
          </a:xfrm>
          <a:custGeom>
            <a:avLst/>
            <a:gdLst/>
            <a:ahLst/>
            <a:cxnLst/>
            <a:rect l="l" t="t" r="r" b="b"/>
            <a:pathLst>
              <a:path w="9855" h="9855">
                <a:moveTo>
                  <a:pt x="9855" y="4927"/>
                </a:moveTo>
                <a:lnTo>
                  <a:pt x="9855" y="2209"/>
                </a:lnTo>
                <a:lnTo>
                  <a:pt x="7645" y="0"/>
                </a:lnTo>
                <a:lnTo>
                  <a:pt x="4927" y="0"/>
                </a:lnTo>
                <a:lnTo>
                  <a:pt x="2209" y="0"/>
                </a:lnTo>
                <a:lnTo>
                  <a:pt x="0" y="2209"/>
                </a:lnTo>
                <a:lnTo>
                  <a:pt x="0" y="4927"/>
                </a:lnTo>
                <a:lnTo>
                  <a:pt x="0" y="7645"/>
                </a:lnTo>
                <a:lnTo>
                  <a:pt x="2209" y="9855"/>
                </a:lnTo>
                <a:lnTo>
                  <a:pt x="4927" y="9855"/>
                </a:lnTo>
                <a:lnTo>
                  <a:pt x="7645" y="9855"/>
                </a:lnTo>
                <a:lnTo>
                  <a:pt x="9855" y="7645"/>
                </a:lnTo>
                <a:lnTo>
                  <a:pt x="9855" y="492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05" name="object 205"/>
          <p:cNvSpPr/>
          <p:nvPr/>
        </p:nvSpPr>
        <p:spPr>
          <a:xfrm>
            <a:off x="2477148" y="2590716"/>
            <a:ext cx="15985" cy="15867"/>
          </a:xfrm>
          <a:custGeom>
            <a:avLst/>
            <a:gdLst/>
            <a:ahLst/>
            <a:cxnLst/>
            <a:rect l="l" t="t" r="r" b="b"/>
            <a:pathLst>
              <a:path w="17983" h="17983">
                <a:moveTo>
                  <a:pt x="17983" y="8991"/>
                </a:moveTo>
                <a:lnTo>
                  <a:pt x="17983" y="4025"/>
                </a:lnTo>
                <a:lnTo>
                  <a:pt x="13957" y="0"/>
                </a:lnTo>
                <a:lnTo>
                  <a:pt x="8991" y="0"/>
                </a:lnTo>
                <a:lnTo>
                  <a:pt x="4025" y="0"/>
                </a:lnTo>
                <a:lnTo>
                  <a:pt x="0" y="4025"/>
                </a:lnTo>
                <a:lnTo>
                  <a:pt x="0" y="8991"/>
                </a:lnTo>
                <a:lnTo>
                  <a:pt x="0" y="13957"/>
                </a:lnTo>
                <a:lnTo>
                  <a:pt x="4025" y="17983"/>
                </a:lnTo>
                <a:lnTo>
                  <a:pt x="8991" y="17983"/>
                </a:lnTo>
                <a:lnTo>
                  <a:pt x="13957" y="17983"/>
                </a:lnTo>
                <a:lnTo>
                  <a:pt x="17983" y="13957"/>
                </a:lnTo>
                <a:lnTo>
                  <a:pt x="17983" y="8991"/>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06" name="object 206"/>
          <p:cNvSpPr/>
          <p:nvPr/>
        </p:nvSpPr>
        <p:spPr>
          <a:xfrm>
            <a:off x="2476501" y="2609574"/>
            <a:ext cx="15928" cy="15800"/>
          </a:xfrm>
          <a:custGeom>
            <a:avLst/>
            <a:gdLst/>
            <a:ahLst/>
            <a:cxnLst/>
            <a:rect l="l" t="t" r="r" b="b"/>
            <a:pathLst>
              <a:path w="17919" h="17907">
                <a:moveTo>
                  <a:pt x="17919" y="8953"/>
                </a:moveTo>
                <a:lnTo>
                  <a:pt x="17919" y="4013"/>
                </a:lnTo>
                <a:lnTo>
                  <a:pt x="13893" y="0"/>
                </a:lnTo>
                <a:lnTo>
                  <a:pt x="8953" y="0"/>
                </a:lnTo>
                <a:lnTo>
                  <a:pt x="4013" y="0"/>
                </a:lnTo>
                <a:lnTo>
                  <a:pt x="0" y="4013"/>
                </a:lnTo>
                <a:lnTo>
                  <a:pt x="0" y="8953"/>
                </a:lnTo>
                <a:lnTo>
                  <a:pt x="0" y="13893"/>
                </a:lnTo>
                <a:lnTo>
                  <a:pt x="4013" y="17907"/>
                </a:lnTo>
                <a:lnTo>
                  <a:pt x="8953" y="17907"/>
                </a:lnTo>
                <a:lnTo>
                  <a:pt x="13893" y="17907"/>
                </a:lnTo>
                <a:lnTo>
                  <a:pt x="17919" y="13893"/>
                </a:lnTo>
                <a:lnTo>
                  <a:pt x="17919" y="8953"/>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07" name="object 207"/>
          <p:cNvSpPr/>
          <p:nvPr/>
        </p:nvSpPr>
        <p:spPr>
          <a:xfrm>
            <a:off x="2579522" y="2780414"/>
            <a:ext cx="21200" cy="21044"/>
          </a:xfrm>
          <a:custGeom>
            <a:avLst/>
            <a:gdLst/>
            <a:ahLst/>
            <a:cxnLst/>
            <a:rect l="l" t="t" r="r" b="b"/>
            <a:pathLst>
              <a:path w="23850" h="23850">
                <a:moveTo>
                  <a:pt x="23850" y="11925"/>
                </a:moveTo>
                <a:lnTo>
                  <a:pt x="23850" y="5346"/>
                </a:lnTo>
                <a:lnTo>
                  <a:pt x="18503" y="0"/>
                </a:lnTo>
                <a:lnTo>
                  <a:pt x="11925" y="0"/>
                </a:lnTo>
                <a:lnTo>
                  <a:pt x="5346" y="0"/>
                </a:lnTo>
                <a:lnTo>
                  <a:pt x="0" y="5346"/>
                </a:lnTo>
                <a:lnTo>
                  <a:pt x="0" y="11925"/>
                </a:lnTo>
                <a:lnTo>
                  <a:pt x="0" y="18503"/>
                </a:lnTo>
                <a:lnTo>
                  <a:pt x="5346" y="23850"/>
                </a:lnTo>
                <a:lnTo>
                  <a:pt x="11925" y="23850"/>
                </a:lnTo>
                <a:lnTo>
                  <a:pt x="18503" y="23850"/>
                </a:lnTo>
                <a:lnTo>
                  <a:pt x="23850" y="18503"/>
                </a:lnTo>
                <a:lnTo>
                  <a:pt x="23850" y="1192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08" name="object 208"/>
          <p:cNvSpPr/>
          <p:nvPr/>
        </p:nvSpPr>
        <p:spPr>
          <a:xfrm>
            <a:off x="2799615" y="2848277"/>
            <a:ext cx="25355" cy="25168"/>
          </a:xfrm>
          <a:custGeom>
            <a:avLst/>
            <a:gdLst/>
            <a:ahLst/>
            <a:cxnLst/>
            <a:rect l="l" t="t" r="r" b="b"/>
            <a:pathLst>
              <a:path w="28524" h="28524">
                <a:moveTo>
                  <a:pt x="28524" y="14262"/>
                </a:moveTo>
                <a:lnTo>
                  <a:pt x="28524" y="6388"/>
                </a:lnTo>
                <a:lnTo>
                  <a:pt x="22136" y="0"/>
                </a:lnTo>
                <a:lnTo>
                  <a:pt x="14262" y="0"/>
                </a:lnTo>
                <a:lnTo>
                  <a:pt x="6388" y="0"/>
                </a:lnTo>
                <a:lnTo>
                  <a:pt x="0" y="6388"/>
                </a:lnTo>
                <a:lnTo>
                  <a:pt x="0" y="14262"/>
                </a:lnTo>
                <a:lnTo>
                  <a:pt x="0" y="22136"/>
                </a:lnTo>
                <a:lnTo>
                  <a:pt x="6388" y="28524"/>
                </a:lnTo>
                <a:lnTo>
                  <a:pt x="14262" y="28524"/>
                </a:lnTo>
                <a:lnTo>
                  <a:pt x="22136" y="28524"/>
                </a:lnTo>
                <a:lnTo>
                  <a:pt x="28524" y="22136"/>
                </a:lnTo>
                <a:lnTo>
                  <a:pt x="28524" y="14262"/>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09" name="object 209"/>
          <p:cNvSpPr/>
          <p:nvPr/>
        </p:nvSpPr>
        <p:spPr>
          <a:xfrm>
            <a:off x="2622605" y="2769585"/>
            <a:ext cx="99139" cy="285839"/>
          </a:xfrm>
          <a:custGeom>
            <a:avLst/>
            <a:gdLst/>
            <a:ahLst/>
            <a:cxnLst/>
            <a:rect l="l" t="t" r="r" b="b"/>
            <a:pathLst>
              <a:path w="111531" h="323951">
                <a:moveTo>
                  <a:pt x="1892" y="301358"/>
                </a:moveTo>
                <a:lnTo>
                  <a:pt x="1041" y="295160"/>
                </a:lnTo>
                <a:lnTo>
                  <a:pt x="469" y="288925"/>
                </a:lnTo>
                <a:lnTo>
                  <a:pt x="190" y="282676"/>
                </a:lnTo>
                <a:lnTo>
                  <a:pt x="63" y="279844"/>
                </a:lnTo>
                <a:lnTo>
                  <a:pt x="0" y="277012"/>
                </a:lnTo>
                <a:lnTo>
                  <a:pt x="0" y="274180"/>
                </a:lnTo>
                <a:lnTo>
                  <a:pt x="0" y="270890"/>
                </a:lnTo>
                <a:lnTo>
                  <a:pt x="2717" y="229476"/>
                </a:lnTo>
                <a:lnTo>
                  <a:pt x="12280" y="190080"/>
                </a:lnTo>
                <a:lnTo>
                  <a:pt x="13893" y="183210"/>
                </a:lnTo>
                <a:lnTo>
                  <a:pt x="14846" y="176237"/>
                </a:lnTo>
                <a:lnTo>
                  <a:pt x="15786" y="169341"/>
                </a:lnTo>
                <a:lnTo>
                  <a:pt x="16675" y="162420"/>
                </a:lnTo>
                <a:lnTo>
                  <a:pt x="17513" y="155511"/>
                </a:lnTo>
                <a:lnTo>
                  <a:pt x="18529" y="147193"/>
                </a:lnTo>
                <a:lnTo>
                  <a:pt x="22580" y="107530"/>
                </a:lnTo>
                <a:lnTo>
                  <a:pt x="22834" y="104343"/>
                </a:lnTo>
                <a:lnTo>
                  <a:pt x="23215" y="101155"/>
                </a:lnTo>
                <a:lnTo>
                  <a:pt x="23698" y="97980"/>
                </a:lnTo>
                <a:lnTo>
                  <a:pt x="24155" y="94957"/>
                </a:lnTo>
                <a:lnTo>
                  <a:pt x="24777" y="91948"/>
                </a:lnTo>
                <a:lnTo>
                  <a:pt x="25539" y="88976"/>
                </a:lnTo>
                <a:lnTo>
                  <a:pt x="28628" y="76657"/>
                </a:lnTo>
                <a:lnTo>
                  <a:pt x="31514" y="64289"/>
                </a:lnTo>
                <a:lnTo>
                  <a:pt x="33045" y="57391"/>
                </a:lnTo>
                <a:lnTo>
                  <a:pt x="34124" y="52044"/>
                </a:lnTo>
                <a:lnTo>
                  <a:pt x="35102" y="46672"/>
                </a:lnTo>
                <a:lnTo>
                  <a:pt x="36042" y="41579"/>
                </a:lnTo>
                <a:lnTo>
                  <a:pt x="37071" y="36499"/>
                </a:lnTo>
                <a:lnTo>
                  <a:pt x="38201" y="31445"/>
                </a:lnTo>
                <a:lnTo>
                  <a:pt x="38988" y="27965"/>
                </a:lnTo>
                <a:lnTo>
                  <a:pt x="65557" y="279"/>
                </a:lnTo>
                <a:lnTo>
                  <a:pt x="67424" y="0"/>
                </a:lnTo>
                <a:lnTo>
                  <a:pt x="69303" y="0"/>
                </a:lnTo>
                <a:lnTo>
                  <a:pt x="70535" y="0"/>
                </a:lnTo>
                <a:lnTo>
                  <a:pt x="71755" y="114"/>
                </a:lnTo>
                <a:lnTo>
                  <a:pt x="72961" y="342"/>
                </a:lnTo>
                <a:lnTo>
                  <a:pt x="75120" y="749"/>
                </a:lnTo>
                <a:lnTo>
                  <a:pt x="77063" y="1904"/>
                </a:lnTo>
                <a:lnTo>
                  <a:pt x="78460" y="3594"/>
                </a:lnTo>
                <a:lnTo>
                  <a:pt x="80302" y="5803"/>
                </a:lnTo>
                <a:lnTo>
                  <a:pt x="98296" y="46297"/>
                </a:lnTo>
                <a:lnTo>
                  <a:pt x="110870" y="87655"/>
                </a:lnTo>
                <a:lnTo>
                  <a:pt x="111531" y="99542"/>
                </a:lnTo>
                <a:lnTo>
                  <a:pt x="111531" y="102031"/>
                </a:lnTo>
                <a:lnTo>
                  <a:pt x="111531" y="106845"/>
                </a:lnTo>
                <a:lnTo>
                  <a:pt x="111251" y="111645"/>
                </a:lnTo>
                <a:lnTo>
                  <a:pt x="110680" y="116408"/>
                </a:lnTo>
                <a:lnTo>
                  <a:pt x="109829" y="123507"/>
                </a:lnTo>
                <a:lnTo>
                  <a:pt x="103792" y="162747"/>
                </a:lnTo>
                <a:lnTo>
                  <a:pt x="96902" y="201243"/>
                </a:lnTo>
                <a:lnTo>
                  <a:pt x="94183" y="213652"/>
                </a:lnTo>
                <a:lnTo>
                  <a:pt x="93421" y="215988"/>
                </a:lnTo>
                <a:lnTo>
                  <a:pt x="76758" y="254914"/>
                </a:lnTo>
                <a:lnTo>
                  <a:pt x="74421" y="260057"/>
                </a:lnTo>
                <a:lnTo>
                  <a:pt x="71475" y="266560"/>
                </a:lnTo>
                <a:lnTo>
                  <a:pt x="58242" y="293700"/>
                </a:lnTo>
                <a:lnTo>
                  <a:pt x="55410" y="298742"/>
                </a:lnTo>
                <a:lnTo>
                  <a:pt x="44399" y="313918"/>
                </a:lnTo>
                <a:lnTo>
                  <a:pt x="41389" y="316484"/>
                </a:lnTo>
                <a:lnTo>
                  <a:pt x="38163" y="318782"/>
                </a:lnTo>
                <a:lnTo>
                  <a:pt x="34759" y="320789"/>
                </a:lnTo>
                <a:lnTo>
                  <a:pt x="31750" y="322567"/>
                </a:lnTo>
                <a:lnTo>
                  <a:pt x="28371" y="323621"/>
                </a:lnTo>
                <a:lnTo>
                  <a:pt x="24891" y="323900"/>
                </a:lnTo>
                <a:lnTo>
                  <a:pt x="24396" y="323938"/>
                </a:lnTo>
                <a:lnTo>
                  <a:pt x="23901" y="323951"/>
                </a:lnTo>
                <a:lnTo>
                  <a:pt x="23406" y="323951"/>
                </a:lnTo>
                <a:lnTo>
                  <a:pt x="20713" y="323951"/>
                </a:lnTo>
                <a:lnTo>
                  <a:pt x="18046" y="323380"/>
                </a:lnTo>
                <a:lnTo>
                  <a:pt x="15582" y="322275"/>
                </a:lnTo>
                <a:lnTo>
                  <a:pt x="12077" y="320713"/>
                </a:lnTo>
                <a:lnTo>
                  <a:pt x="9093" y="318160"/>
                </a:lnTo>
                <a:lnTo>
                  <a:pt x="6984" y="314947"/>
                </a:lnTo>
                <a:lnTo>
                  <a:pt x="4305" y="310857"/>
                </a:lnTo>
                <a:lnTo>
                  <a:pt x="2565" y="306209"/>
                </a:lnTo>
                <a:lnTo>
                  <a:pt x="1892" y="301358"/>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10" name="object 210"/>
          <p:cNvSpPr/>
          <p:nvPr/>
        </p:nvSpPr>
        <p:spPr>
          <a:xfrm>
            <a:off x="2472820" y="3163308"/>
            <a:ext cx="28030" cy="16114"/>
          </a:xfrm>
          <a:custGeom>
            <a:avLst/>
            <a:gdLst/>
            <a:ahLst/>
            <a:cxnLst/>
            <a:rect l="l" t="t" r="r" b="b"/>
            <a:pathLst>
              <a:path w="31534" h="18262">
                <a:moveTo>
                  <a:pt x="0" y="533"/>
                </a:moveTo>
                <a:lnTo>
                  <a:pt x="31229" y="0"/>
                </a:lnTo>
                <a:lnTo>
                  <a:pt x="31534" y="17729"/>
                </a:lnTo>
                <a:lnTo>
                  <a:pt x="304" y="18262"/>
                </a:lnTo>
                <a:lnTo>
                  <a:pt x="0" y="533"/>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11" name="object 211"/>
          <p:cNvSpPr/>
          <p:nvPr/>
        </p:nvSpPr>
        <p:spPr>
          <a:xfrm>
            <a:off x="3061551" y="2942223"/>
            <a:ext cx="48767" cy="166743"/>
          </a:xfrm>
          <a:custGeom>
            <a:avLst/>
            <a:gdLst/>
            <a:ahLst/>
            <a:cxnLst/>
            <a:rect l="l" t="t" r="r" b="b"/>
            <a:pathLst>
              <a:path w="54863" h="188975">
                <a:moveTo>
                  <a:pt x="0" y="0"/>
                </a:moveTo>
                <a:lnTo>
                  <a:pt x="54863" y="1889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12" name="object 212"/>
          <p:cNvSpPr/>
          <p:nvPr/>
        </p:nvSpPr>
        <p:spPr>
          <a:xfrm>
            <a:off x="2872747" y="2941208"/>
            <a:ext cx="189167" cy="197458"/>
          </a:xfrm>
          <a:custGeom>
            <a:avLst/>
            <a:gdLst/>
            <a:ahLst/>
            <a:cxnLst/>
            <a:rect l="l" t="t" r="r" b="b"/>
            <a:pathLst>
              <a:path w="212813" h="223786">
                <a:moveTo>
                  <a:pt x="212813" y="0"/>
                </a:moveTo>
                <a:lnTo>
                  <a:pt x="166483" y="16933"/>
                </a:lnTo>
                <a:lnTo>
                  <a:pt x="124199" y="40829"/>
                </a:lnTo>
                <a:lnTo>
                  <a:pt x="86629" y="70986"/>
                </a:lnTo>
                <a:lnTo>
                  <a:pt x="54442" y="106702"/>
                </a:lnTo>
                <a:lnTo>
                  <a:pt x="28305" y="147275"/>
                </a:lnTo>
                <a:lnTo>
                  <a:pt x="8885" y="192004"/>
                </a:lnTo>
                <a:lnTo>
                  <a:pt x="4019" y="207716"/>
                </a:lnTo>
                <a:lnTo>
                  <a:pt x="0" y="223786"/>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13" name="object 213"/>
          <p:cNvSpPr/>
          <p:nvPr/>
        </p:nvSpPr>
        <p:spPr>
          <a:xfrm>
            <a:off x="3056136" y="2944911"/>
            <a:ext cx="48767" cy="164053"/>
          </a:xfrm>
          <a:custGeom>
            <a:avLst/>
            <a:gdLst/>
            <a:ahLst/>
            <a:cxnLst/>
            <a:rect l="l" t="t" r="r" b="b"/>
            <a:pathLst>
              <a:path w="54863" h="185927">
                <a:moveTo>
                  <a:pt x="0" y="0"/>
                </a:moveTo>
                <a:lnTo>
                  <a:pt x="54863" y="18592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14" name="object 214"/>
          <p:cNvSpPr/>
          <p:nvPr/>
        </p:nvSpPr>
        <p:spPr>
          <a:xfrm>
            <a:off x="3034115" y="3105642"/>
            <a:ext cx="71171" cy="32778"/>
          </a:xfrm>
          <a:custGeom>
            <a:avLst/>
            <a:gdLst/>
            <a:ahLst/>
            <a:cxnLst/>
            <a:rect l="l" t="t" r="r" b="b"/>
            <a:pathLst>
              <a:path w="80067" h="37148">
                <a:moveTo>
                  <a:pt x="80067" y="1181"/>
                </a:moveTo>
                <a:lnTo>
                  <a:pt x="75610" y="393"/>
                </a:lnTo>
                <a:lnTo>
                  <a:pt x="71089" y="0"/>
                </a:lnTo>
                <a:lnTo>
                  <a:pt x="66555" y="0"/>
                </a:lnTo>
                <a:lnTo>
                  <a:pt x="28439" y="9920"/>
                </a:lnTo>
                <a:lnTo>
                  <a:pt x="7986" y="26384"/>
                </a:lnTo>
                <a:lnTo>
                  <a:pt x="0" y="37148"/>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15" name="object 215"/>
          <p:cNvSpPr/>
          <p:nvPr/>
        </p:nvSpPr>
        <p:spPr>
          <a:xfrm>
            <a:off x="1373632" y="2224143"/>
            <a:ext cx="21674" cy="32272"/>
          </a:xfrm>
          <a:custGeom>
            <a:avLst/>
            <a:gdLst/>
            <a:ahLst/>
            <a:cxnLst/>
            <a:rect l="l" t="t" r="r" b="b"/>
            <a:pathLst>
              <a:path w="24383" h="36575">
                <a:moveTo>
                  <a:pt x="24383" y="3048"/>
                </a:moveTo>
                <a:lnTo>
                  <a:pt x="21335" y="0"/>
                </a:lnTo>
                <a:lnTo>
                  <a:pt x="3047" y="0"/>
                </a:lnTo>
                <a:lnTo>
                  <a:pt x="0" y="3048"/>
                </a:lnTo>
                <a:lnTo>
                  <a:pt x="0" y="9143"/>
                </a:lnTo>
                <a:lnTo>
                  <a:pt x="6095" y="15239"/>
                </a:lnTo>
                <a:lnTo>
                  <a:pt x="18287" y="18287"/>
                </a:lnTo>
                <a:lnTo>
                  <a:pt x="24383" y="24383"/>
                </a:lnTo>
                <a:lnTo>
                  <a:pt x="24383" y="30479"/>
                </a:lnTo>
                <a:lnTo>
                  <a:pt x="21335" y="33527"/>
                </a:lnTo>
                <a:lnTo>
                  <a:pt x="15239" y="36575"/>
                </a:lnTo>
                <a:lnTo>
                  <a:pt x="9143" y="36575"/>
                </a:lnTo>
                <a:lnTo>
                  <a:pt x="3047" y="33527"/>
                </a:lnTo>
                <a:lnTo>
                  <a:pt x="0" y="30479"/>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16" name="object 216"/>
          <p:cNvSpPr/>
          <p:nvPr/>
        </p:nvSpPr>
        <p:spPr>
          <a:xfrm>
            <a:off x="1411563" y="2224143"/>
            <a:ext cx="0" cy="32272"/>
          </a:xfrm>
          <a:custGeom>
            <a:avLst/>
            <a:gdLst/>
            <a:ahLst/>
            <a:cxnLst/>
            <a:rect l="l" t="t" r="r" b="b"/>
            <a:pathLst>
              <a:path h="36575">
                <a:moveTo>
                  <a:pt x="0"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17" name="object 217"/>
          <p:cNvSpPr/>
          <p:nvPr/>
        </p:nvSpPr>
        <p:spPr>
          <a:xfrm>
            <a:off x="1400730" y="2224143"/>
            <a:ext cx="21675" cy="0"/>
          </a:xfrm>
          <a:custGeom>
            <a:avLst/>
            <a:gdLst/>
            <a:ahLst/>
            <a:cxnLst/>
            <a:rect l="l" t="t" r="r" b="b"/>
            <a:pathLst>
              <a:path w="24384">
                <a:moveTo>
                  <a:pt x="0" y="0"/>
                </a:moveTo>
                <a:lnTo>
                  <a:pt x="24384"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18" name="object 218"/>
          <p:cNvSpPr/>
          <p:nvPr/>
        </p:nvSpPr>
        <p:spPr>
          <a:xfrm>
            <a:off x="1430536" y="2224143"/>
            <a:ext cx="24383" cy="32272"/>
          </a:xfrm>
          <a:custGeom>
            <a:avLst/>
            <a:gdLst/>
            <a:ahLst/>
            <a:cxnLst/>
            <a:rect l="l" t="t" r="r" b="b"/>
            <a:pathLst>
              <a:path w="27431" h="36575">
                <a:moveTo>
                  <a:pt x="9143" y="0"/>
                </a:moveTo>
                <a:lnTo>
                  <a:pt x="6096" y="0"/>
                </a:lnTo>
                <a:lnTo>
                  <a:pt x="3047" y="3048"/>
                </a:lnTo>
                <a:lnTo>
                  <a:pt x="0" y="9143"/>
                </a:lnTo>
                <a:lnTo>
                  <a:pt x="0" y="27431"/>
                </a:lnTo>
                <a:lnTo>
                  <a:pt x="9143" y="36575"/>
                </a:lnTo>
                <a:lnTo>
                  <a:pt x="15240" y="36575"/>
                </a:lnTo>
                <a:lnTo>
                  <a:pt x="18287" y="33527"/>
                </a:lnTo>
                <a:lnTo>
                  <a:pt x="24383" y="30479"/>
                </a:lnTo>
                <a:lnTo>
                  <a:pt x="24383" y="27431"/>
                </a:lnTo>
                <a:lnTo>
                  <a:pt x="27431" y="21336"/>
                </a:lnTo>
                <a:lnTo>
                  <a:pt x="27431" y="12191"/>
                </a:lnTo>
                <a:lnTo>
                  <a:pt x="24383" y="9143"/>
                </a:lnTo>
                <a:lnTo>
                  <a:pt x="24383" y="3048"/>
                </a:lnTo>
                <a:lnTo>
                  <a:pt x="18287" y="0"/>
                </a:lnTo>
                <a:lnTo>
                  <a:pt x="15240" y="0"/>
                </a:lnTo>
                <a:lnTo>
                  <a:pt x="9143" y="0"/>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19" name="object 219"/>
          <p:cNvSpPr/>
          <p:nvPr/>
        </p:nvSpPr>
        <p:spPr>
          <a:xfrm>
            <a:off x="1465751" y="2224143"/>
            <a:ext cx="21674" cy="13446"/>
          </a:xfrm>
          <a:custGeom>
            <a:avLst/>
            <a:gdLst/>
            <a:ahLst/>
            <a:cxnLst/>
            <a:rect l="l" t="t" r="r" b="b"/>
            <a:pathLst>
              <a:path w="24383" h="15239">
                <a:moveTo>
                  <a:pt x="0" y="0"/>
                </a:moveTo>
                <a:lnTo>
                  <a:pt x="21336" y="0"/>
                </a:lnTo>
                <a:lnTo>
                  <a:pt x="21336" y="3048"/>
                </a:lnTo>
                <a:lnTo>
                  <a:pt x="24383" y="6095"/>
                </a:lnTo>
                <a:lnTo>
                  <a:pt x="24383" y="9143"/>
                </a:lnTo>
                <a:lnTo>
                  <a:pt x="21336" y="12191"/>
                </a:lnTo>
                <a:lnTo>
                  <a:pt x="21336" y="15239"/>
                </a:lnTo>
                <a:lnTo>
                  <a:pt x="0" y="15239"/>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20" name="object 220"/>
          <p:cNvSpPr/>
          <p:nvPr/>
        </p:nvSpPr>
        <p:spPr>
          <a:xfrm>
            <a:off x="1476587" y="2237590"/>
            <a:ext cx="10836" cy="18826"/>
          </a:xfrm>
          <a:custGeom>
            <a:avLst/>
            <a:gdLst/>
            <a:ahLst/>
            <a:cxnLst/>
            <a:rect l="l" t="t" r="r" b="b"/>
            <a:pathLst>
              <a:path w="12191" h="21336">
                <a:moveTo>
                  <a:pt x="0" y="0"/>
                </a:moveTo>
                <a:lnTo>
                  <a:pt x="12191" y="21336"/>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21" name="object 221"/>
          <p:cNvSpPr/>
          <p:nvPr/>
        </p:nvSpPr>
        <p:spPr>
          <a:xfrm>
            <a:off x="1492843" y="2224143"/>
            <a:ext cx="10836" cy="32272"/>
          </a:xfrm>
          <a:custGeom>
            <a:avLst/>
            <a:gdLst/>
            <a:ahLst/>
            <a:cxnLst/>
            <a:rect l="l" t="t" r="r" b="b"/>
            <a:pathLst>
              <a:path w="12191" h="36575">
                <a:moveTo>
                  <a:pt x="12191"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22" name="object 222"/>
          <p:cNvSpPr/>
          <p:nvPr/>
        </p:nvSpPr>
        <p:spPr>
          <a:xfrm>
            <a:off x="1503686" y="2224143"/>
            <a:ext cx="13547" cy="32272"/>
          </a:xfrm>
          <a:custGeom>
            <a:avLst/>
            <a:gdLst/>
            <a:ahLst/>
            <a:cxnLst/>
            <a:rect l="l" t="t" r="r" b="b"/>
            <a:pathLst>
              <a:path w="15240" h="36575">
                <a:moveTo>
                  <a:pt x="0" y="0"/>
                </a:moveTo>
                <a:lnTo>
                  <a:pt x="1524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23" name="object 223"/>
          <p:cNvSpPr/>
          <p:nvPr/>
        </p:nvSpPr>
        <p:spPr>
          <a:xfrm>
            <a:off x="1498263" y="2245658"/>
            <a:ext cx="13546" cy="0"/>
          </a:xfrm>
          <a:custGeom>
            <a:avLst/>
            <a:gdLst/>
            <a:ahLst/>
            <a:cxnLst/>
            <a:rect l="l" t="t" r="r" b="b"/>
            <a:pathLst>
              <a:path w="15239">
                <a:moveTo>
                  <a:pt x="0" y="0"/>
                </a:moveTo>
                <a:lnTo>
                  <a:pt x="1523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24" name="object 224"/>
          <p:cNvSpPr/>
          <p:nvPr/>
        </p:nvSpPr>
        <p:spPr>
          <a:xfrm>
            <a:off x="1522653" y="2224143"/>
            <a:ext cx="24383" cy="32272"/>
          </a:xfrm>
          <a:custGeom>
            <a:avLst/>
            <a:gdLst/>
            <a:ahLst/>
            <a:cxnLst/>
            <a:rect l="l" t="t" r="r" b="b"/>
            <a:pathLst>
              <a:path w="27431" h="36575">
                <a:moveTo>
                  <a:pt x="27431" y="9143"/>
                </a:moveTo>
                <a:lnTo>
                  <a:pt x="24384" y="3048"/>
                </a:lnTo>
                <a:lnTo>
                  <a:pt x="21336" y="0"/>
                </a:lnTo>
                <a:lnTo>
                  <a:pt x="9143" y="0"/>
                </a:lnTo>
                <a:lnTo>
                  <a:pt x="3048" y="3048"/>
                </a:lnTo>
                <a:lnTo>
                  <a:pt x="3048" y="9143"/>
                </a:lnTo>
                <a:lnTo>
                  <a:pt x="0" y="12191"/>
                </a:lnTo>
                <a:lnTo>
                  <a:pt x="0" y="21336"/>
                </a:lnTo>
                <a:lnTo>
                  <a:pt x="3048" y="27431"/>
                </a:lnTo>
                <a:lnTo>
                  <a:pt x="3048" y="30479"/>
                </a:lnTo>
                <a:lnTo>
                  <a:pt x="9143" y="33527"/>
                </a:lnTo>
                <a:lnTo>
                  <a:pt x="12192" y="36575"/>
                </a:lnTo>
                <a:lnTo>
                  <a:pt x="18287" y="36575"/>
                </a:lnTo>
                <a:lnTo>
                  <a:pt x="27431" y="27431"/>
                </a:lnTo>
                <a:lnTo>
                  <a:pt x="27431" y="21336"/>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25" name="object 225"/>
          <p:cNvSpPr/>
          <p:nvPr/>
        </p:nvSpPr>
        <p:spPr>
          <a:xfrm>
            <a:off x="1538907" y="2242969"/>
            <a:ext cx="35221" cy="0"/>
          </a:xfrm>
          <a:custGeom>
            <a:avLst/>
            <a:gdLst/>
            <a:ahLst/>
            <a:cxnLst/>
            <a:rect l="l" t="t" r="r" b="b"/>
            <a:pathLst>
              <a:path w="39624">
                <a:moveTo>
                  <a:pt x="0" y="0"/>
                </a:moveTo>
                <a:lnTo>
                  <a:pt x="39624"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26" name="object 226"/>
          <p:cNvSpPr/>
          <p:nvPr/>
        </p:nvSpPr>
        <p:spPr>
          <a:xfrm>
            <a:off x="1557867" y="2224143"/>
            <a:ext cx="0" cy="32272"/>
          </a:xfrm>
          <a:custGeom>
            <a:avLst/>
            <a:gdLst/>
            <a:ahLst/>
            <a:cxnLst/>
            <a:rect l="l" t="t" r="r" b="b"/>
            <a:pathLst>
              <a:path h="36575">
                <a:moveTo>
                  <a:pt x="0"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27" name="object 227"/>
          <p:cNvSpPr/>
          <p:nvPr/>
        </p:nvSpPr>
        <p:spPr>
          <a:xfrm>
            <a:off x="1557871" y="2224143"/>
            <a:ext cx="18965" cy="0"/>
          </a:xfrm>
          <a:custGeom>
            <a:avLst/>
            <a:gdLst/>
            <a:ahLst/>
            <a:cxnLst/>
            <a:rect l="l" t="t" r="r" b="b"/>
            <a:pathLst>
              <a:path w="21336">
                <a:moveTo>
                  <a:pt x="0" y="0"/>
                </a:moveTo>
                <a:lnTo>
                  <a:pt x="21336"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28" name="object 228"/>
          <p:cNvSpPr/>
          <p:nvPr/>
        </p:nvSpPr>
        <p:spPr>
          <a:xfrm>
            <a:off x="1557872" y="2237590"/>
            <a:ext cx="10837" cy="0"/>
          </a:xfrm>
          <a:custGeom>
            <a:avLst/>
            <a:gdLst/>
            <a:ahLst/>
            <a:cxnLst/>
            <a:rect l="l" t="t" r="r" b="b"/>
            <a:pathLst>
              <a:path w="12192">
                <a:moveTo>
                  <a:pt x="0" y="0"/>
                </a:moveTo>
                <a:lnTo>
                  <a:pt x="12192"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29" name="object 229"/>
          <p:cNvSpPr/>
          <p:nvPr/>
        </p:nvSpPr>
        <p:spPr>
          <a:xfrm>
            <a:off x="1557871" y="2256416"/>
            <a:ext cx="18965" cy="0"/>
          </a:xfrm>
          <a:custGeom>
            <a:avLst/>
            <a:gdLst/>
            <a:ahLst/>
            <a:cxnLst/>
            <a:rect l="l" t="t" r="r" b="b"/>
            <a:pathLst>
              <a:path w="21336">
                <a:moveTo>
                  <a:pt x="0" y="0"/>
                </a:moveTo>
                <a:lnTo>
                  <a:pt x="21336"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30" name="object 230"/>
          <p:cNvSpPr/>
          <p:nvPr/>
        </p:nvSpPr>
        <p:spPr>
          <a:xfrm>
            <a:off x="1625600" y="2224143"/>
            <a:ext cx="0" cy="32272"/>
          </a:xfrm>
          <a:custGeom>
            <a:avLst/>
            <a:gdLst/>
            <a:ahLst/>
            <a:cxnLst/>
            <a:rect l="l" t="t" r="r" b="b"/>
            <a:pathLst>
              <a:path h="36575">
                <a:moveTo>
                  <a:pt x="0"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31" name="object 231"/>
          <p:cNvSpPr/>
          <p:nvPr/>
        </p:nvSpPr>
        <p:spPr>
          <a:xfrm>
            <a:off x="1614768" y="2224143"/>
            <a:ext cx="21675" cy="0"/>
          </a:xfrm>
          <a:custGeom>
            <a:avLst/>
            <a:gdLst/>
            <a:ahLst/>
            <a:cxnLst/>
            <a:rect l="l" t="t" r="r" b="b"/>
            <a:pathLst>
              <a:path w="24384">
                <a:moveTo>
                  <a:pt x="0" y="0"/>
                </a:moveTo>
                <a:lnTo>
                  <a:pt x="24384"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32" name="object 232"/>
          <p:cNvSpPr/>
          <p:nvPr/>
        </p:nvSpPr>
        <p:spPr>
          <a:xfrm>
            <a:off x="1639149" y="2224143"/>
            <a:ext cx="13547" cy="32272"/>
          </a:xfrm>
          <a:custGeom>
            <a:avLst/>
            <a:gdLst/>
            <a:ahLst/>
            <a:cxnLst/>
            <a:rect l="l" t="t" r="r" b="b"/>
            <a:pathLst>
              <a:path w="15240" h="36575">
                <a:moveTo>
                  <a:pt x="15240"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33" name="object 233"/>
          <p:cNvSpPr/>
          <p:nvPr/>
        </p:nvSpPr>
        <p:spPr>
          <a:xfrm>
            <a:off x="1652699" y="2224143"/>
            <a:ext cx="10837" cy="32272"/>
          </a:xfrm>
          <a:custGeom>
            <a:avLst/>
            <a:gdLst/>
            <a:ahLst/>
            <a:cxnLst/>
            <a:rect l="l" t="t" r="r" b="b"/>
            <a:pathLst>
              <a:path w="12192" h="36575">
                <a:moveTo>
                  <a:pt x="0" y="0"/>
                </a:moveTo>
                <a:lnTo>
                  <a:pt x="12192"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34" name="object 234"/>
          <p:cNvSpPr/>
          <p:nvPr/>
        </p:nvSpPr>
        <p:spPr>
          <a:xfrm>
            <a:off x="1644570" y="2245658"/>
            <a:ext cx="13546" cy="0"/>
          </a:xfrm>
          <a:custGeom>
            <a:avLst/>
            <a:gdLst/>
            <a:ahLst/>
            <a:cxnLst/>
            <a:rect l="l" t="t" r="r" b="b"/>
            <a:pathLst>
              <a:path w="15239">
                <a:moveTo>
                  <a:pt x="0" y="0"/>
                </a:moveTo>
                <a:lnTo>
                  <a:pt x="1523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35" name="object 235"/>
          <p:cNvSpPr/>
          <p:nvPr/>
        </p:nvSpPr>
        <p:spPr>
          <a:xfrm>
            <a:off x="1671659" y="2224143"/>
            <a:ext cx="0" cy="32272"/>
          </a:xfrm>
          <a:custGeom>
            <a:avLst/>
            <a:gdLst/>
            <a:ahLst/>
            <a:cxnLst/>
            <a:rect l="l" t="t" r="r" b="b"/>
            <a:pathLst>
              <a:path h="36575">
                <a:moveTo>
                  <a:pt x="0"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36" name="object 236"/>
          <p:cNvSpPr/>
          <p:nvPr/>
        </p:nvSpPr>
        <p:spPr>
          <a:xfrm>
            <a:off x="1671661" y="2224143"/>
            <a:ext cx="21674" cy="32272"/>
          </a:xfrm>
          <a:custGeom>
            <a:avLst/>
            <a:gdLst/>
            <a:ahLst/>
            <a:cxnLst/>
            <a:rect l="l" t="t" r="r" b="b"/>
            <a:pathLst>
              <a:path w="24383" h="36575">
                <a:moveTo>
                  <a:pt x="0" y="0"/>
                </a:moveTo>
                <a:lnTo>
                  <a:pt x="24383"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37" name="object 237"/>
          <p:cNvSpPr/>
          <p:nvPr/>
        </p:nvSpPr>
        <p:spPr>
          <a:xfrm>
            <a:off x="1693333" y="2224143"/>
            <a:ext cx="0" cy="32272"/>
          </a:xfrm>
          <a:custGeom>
            <a:avLst/>
            <a:gdLst/>
            <a:ahLst/>
            <a:cxnLst/>
            <a:rect l="l" t="t" r="r" b="b"/>
            <a:pathLst>
              <a:path h="36575">
                <a:moveTo>
                  <a:pt x="0"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38" name="object 238"/>
          <p:cNvSpPr/>
          <p:nvPr/>
        </p:nvSpPr>
        <p:spPr>
          <a:xfrm>
            <a:off x="1706879" y="2224143"/>
            <a:ext cx="0" cy="32272"/>
          </a:xfrm>
          <a:custGeom>
            <a:avLst/>
            <a:gdLst/>
            <a:ahLst/>
            <a:cxnLst/>
            <a:rect l="l" t="t" r="r" b="b"/>
            <a:pathLst>
              <a:path h="36575">
                <a:moveTo>
                  <a:pt x="0"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39" name="object 239"/>
          <p:cNvSpPr/>
          <p:nvPr/>
        </p:nvSpPr>
        <p:spPr>
          <a:xfrm>
            <a:off x="1706886" y="2224143"/>
            <a:ext cx="21675" cy="21514"/>
          </a:xfrm>
          <a:custGeom>
            <a:avLst/>
            <a:gdLst/>
            <a:ahLst/>
            <a:cxnLst/>
            <a:rect l="l" t="t" r="r" b="b"/>
            <a:pathLst>
              <a:path w="24384" h="24383">
                <a:moveTo>
                  <a:pt x="24384" y="0"/>
                </a:moveTo>
                <a:lnTo>
                  <a:pt x="0" y="24383"/>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40" name="object 240"/>
          <p:cNvSpPr/>
          <p:nvPr/>
        </p:nvSpPr>
        <p:spPr>
          <a:xfrm>
            <a:off x="1712303" y="2237590"/>
            <a:ext cx="16255" cy="18826"/>
          </a:xfrm>
          <a:custGeom>
            <a:avLst/>
            <a:gdLst/>
            <a:ahLst/>
            <a:cxnLst/>
            <a:rect l="l" t="t" r="r" b="b"/>
            <a:pathLst>
              <a:path w="18287" h="21336">
                <a:moveTo>
                  <a:pt x="0" y="0"/>
                </a:moveTo>
                <a:lnTo>
                  <a:pt x="18287" y="21336"/>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41" name="object 241"/>
          <p:cNvSpPr/>
          <p:nvPr/>
        </p:nvSpPr>
        <p:spPr>
          <a:xfrm>
            <a:off x="1736682" y="2224143"/>
            <a:ext cx="21674" cy="32272"/>
          </a:xfrm>
          <a:custGeom>
            <a:avLst/>
            <a:gdLst/>
            <a:ahLst/>
            <a:cxnLst/>
            <a:rect l="l" t="t" r="r" b="b"/>
            <a:pathLst>
              <a:path w="24383" h="36575">
                <a:moveTo>
                  <a:pt x="24383" y="3048"/>
                </a:moveTo>
                <a:lnTo>
                  <a:pt x="21336" y="0"/>
                </a:lnTo>
                <a:lnTo>
                  <a:pt x="3048" y="0"/>
                </a:lnTo>
                <a:lnTo>
                  <a:pt x="0" y="3048"/>
                </a:lnTo>
                <a:lnTo>
                  <a:pt x="0" y="9143"/>
                </a:lnTo>
                <a:lnTo>
                  <a:pt x="6095" y="15239"/>
                </a:lnTo>
                <a:lnTo>
                  <a:pt x="18287" y="18287"/>
                </a:lnTo>
                <a:lnTo>
                  <a:pt x="24383" y="24383"/>
                </a:lnTo>
                <a:lnTo>
                  <a:pt x="24383" y="30479"/>
                </a:lnTo>
                <a:lnTo>
                  <a:pt x="21336" y="33527"/>
                </a:lnTo>
                <a:lnTo>
                  <a:pt x="15239" y="36575"/>
                </a:lnTo>
                <a:lnTo>
                  <a:pt x="9143" y="36575"/>
                </a:lnTo>
                <a:lnTo>
                  <a:pt x="3048" y="33527"/>
                </a:lnTo>
                <a:lnTo>
                  <a:pt x="0" y="30479"/>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42" name="object 242"/>
          <p:cNvSpPr/>
          <p:nvPr/>
        </p:nvSpPr>
        <p:spPr>
          <a:xfrm>
            <a:off x="1801714" y="2216074"/>
            <a:ext cx="10837" cy="51099"/>
          </a:xfrm>
          <a:custGeom>
            <a:avLst/>
            <a:gdLst/>
            <a:ahLst/>
            <a:cxnLst/>
            <a:rect l="l" t="t" r="r" b="b"/>
            <a:pathLst>
              <a:path w="12192" h="57912">
                <a:moveTo>
                  <a:pt x="12192" y="0"/>
                </a:moveTo>
                <a:lnTo>
                  <a:pt x="9143" y="6096"/>
                </a:lnTo>
                <a:lnTo>
                  <a:pt x="6096" y="9144"/>
                </a:lnTo>
                <a:lnTo>
                  <a:pt x="0" y="18287"/>
                </a:lnTo>
                <a:lnTo>
                  <a:pt x="0" y="42672"/>
                </a:lnTo>
                <a:lnTo>
                  <a:pt x="9143" y="51815"/>
                </a:lnTo>
                <a:lnTo>
                  <a:pt x="12192" y="57912"/>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43" name="object 243"/>
          <p:cNvSpPr/>
          <p:nvPr/>
        </p:nvSpPr>
        <p:spPr>
          <a:xfrm>
            <a:off x="1828800" y="2224143"/>
            <a:ext cx="0" cy="32272"/>
          </a:xfrm>
          <a:custGeom>
            <a:avLst/>
            <a:gdLst/>
            <a:ahLst/>
            <a:cxnLst/>
            <a:rect l="l" t="t" r="r" b="b"/>
            <a:pathLst>
              <a:path h="36575">
                <a:moveTo>
                  <a:pt x="0"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44" name="object 244"/>
          <p:cNvSpPr/>
          <p:nvPr/>
        </p:nvSpPr>
        <p:spPr>
          <a:xfrm>
            <a:off x="1817968" y="2224143"/>
            <a:ext cx="21675" cy="0"/>
          </a:xfrm>
          <a:custGeom>
            <a:avLst/>
            <a:gdLst/>
            <a:ahLst/>
            <a:cxnLst/>
            <a:rect l="l" t="t" r="r" b="b"/>
            <a:pathLst>
              <a:path w="24384">
                <a:moveTo>
                  <a:pt x="0" y="0"/>
                </a:moveTo>
                <a:lnTo>
                  <a:pt x="24384"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45" name="object 245"/>
          <p:cNvSpPr/>
          <p:nvPr/>
        </p:nvSpPr>
        <p:spPr>
          <a:xfrm>
            <a:off x="1842349" y="2224143"/>
            <a:ext cx="13547" cy="32272"/>
          </a:xfrm>
          <a:custGeom>
            <a:avLst/>
            <a:gdLst/>
            <a:ahLst/>
            <a:cxnLst/>
            <a:rect l="l" t="t" r="r" b="b"/>
            <a:pathLst>
              <a:path w="15240" h="36575">
                <a:moveTo>
                  <a:pt x="0" y="0"/>
                </a:moveTo>
                <a:lnTo>
                  <a:pt x="15240" y="15239"/>
                </a:lnTo>
                <a:lnTo>
                  <a:pt x="1524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46" name="object 246"/>
          <p:cNvSpPr/>
          <p:nvPr/>
        </p:nvSpPr>
        <p:spPr>
          <a:xfrm>
            <a:off x="1855897" y="2224143"/>
            <a:ext cx="10837" cy="13446"/>
          </a:xfrm>
          <a:custGeom>
            <a:avLst/>
            <a:gdLst/>
            <a:ahLst/>
            <a:cxnLst/>
            <a:rect l="l" t="t" r="r" b="b"/>
            <a:pathLst>
              <a:path w="12192" h="15239">
                <a:moveTo>
                  <a:pt x="12192" y="0"/>
                </a:moveTo>
                <a:lnTo>
                  <a:pt x="0" y="15239"/>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47" name="object 247"/>
          <p:cNvSpPr/>
          <p:nvPr/>
        </p:nvSpPr>
        <p:spPr>
          <a:xfrm>
            <a:off x="1874859" y="2224143"/>
            <a:ext cx="0" cy="32272"/>
          </a:xfrm>
          <a:custGeom>
            <a:avLst/>
            <a:gdLst/>
            <a:ahLst/>
            <a:cxnLst/>
            <a:rect l="l" t="t" r="r" b="b"/>
            <a:pathLst>
              <a:path h="36575">
                <a:moveTo>
                  <a:pt x="0"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48" name="object 248"/>
          <p:cNvSpPr/>
          <p:nvPr/>
        </p:nvSpPr>
        <p:spPr>
          <a:xfrm>
            <a:off x="1874861" y="2224146"/>
            <a:ext cx="21674" cy="16136"/>
          </a:xfrm>
          <a:custGeom>
            <a:avLst/>
            <a:gdLst/>
            <a:ahLst/>
            <a:cxnLst/>
            <a:rect l="l" t="t" r="r" b="b"/>
            <a:pathLst>
              <a:path w="24383" h="18287">
                <a:moveTo>
                  <a:pt x="0" y="0"/>
                </a:moveTo>
                <a:lnTo>
                  <a:pt x="21335" y="0"/>
                </a:lnTo>
                <a:lnTo>
                  <a:pt x="24383" y="3048"/>
                </a:lnTo>
                <a:lnTo>
                  <a:pt x="24383" y="15239"/>
                </a:lnTo>
                <a:lnTo>
                  <a:pt x="21335" y="15239"/>
                </a:lnTo>
                <a:lnTo>
                  <a:pt x="15239" y="18287"/>
                </a:lnTo>
                <a:lnTo>
                  <a:pt x="0" y="1828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49" name="object 249"/>
          <p:cNvSpPr/>
          <p:nvPr/>
        </p:nvSpPr>
        <p:spPr>
          <a:xfrm>
            <a:off x="1907371" y="2216074"/>
            <a:ext cx="10836" cy="51099"/>
          </a:xfrm>
          <a:custGeom>
            <a:avLst/>
            <a:gdLst/>
            <a:ahLst/>
            <a:cxnLst/>
            <a:rect l="l" t="t" r="r" b="b"/>
            <a:pathLst>
              <a:path w="12191" h="57912">
                <a:moveTo>
                  <a:pt x="0" y="0"/>
                </a:moveTo>
                <a:lnTo>
                  <a:pt x="3047" y="6096"/>
                </a:lnTo>
                <a:lnTo>
                  <a:pt x="6095" y="9144"/>
                </a:lnTo>
                <a:lnTo>
                  <a:pt x="9143" y="18287"/>
                </a:lnTo>
                <a:lnTo>
                  <a:pt x="12191" y="24384"/>
                </a:lnTo>
                <a:lnTo>
                  <a:pt x="12191" y="33527"/>
                </a:lnTo>
                <a:lnTo>
                  <a:pt x="9143" y="42672"/>
                </a:lnTo>
                <a:lnTo>
                  <a:pt x="6095" y="48768"/>
                </a:lnTo>
                <a:lnTo>
                  <a:pt x="3047" y="51815"/>
                </a:lnTo>
                <a:lnTo>
                  <a:pt x="0" y="57912"/>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50" name="object 250"/>
          <p:cNvSpPr/>
          <p:nvPr/>
        </p:nvSpPr>
        <p:spPr>
          <a:xfrm>
            <a:off x="1194823" y="2113879"/>
            <a:ext cx="32511" cy="43031"/>
          </a:xfrm>
          <a:custGeom>
            <a:avLst/>
            <a:gdLst/>
            <a:ahLst/>
            <a:cxnLst/>
            <a:rect l="l" t="t" r="r" b="b"/>
            <a:pathLst>
              <a:path w="36575" h="48768">
                <a:moveTo>
                  <a:pt x="18287" y="0"/>
                </a:moveTo>
                <a:lnTo>
                  <a:pt x="0" y="9144"/>
                </a:lnTo>
                <a:lnTo>
                  <a:pt x="24384" y="48768"/>
                </a:lnTo>
                <a:lnTo>
                  <a:pt x="36575" y="39624"/>
                </a:lnTo>
                <a:lnTo>
                  <a:pt x="18287" y="0"/>
                </a:lnTo>
                <a:close/>
              </a:path>
            </a:pathLst>
          </a:custGeom>
          <a:solidFill>
            <a:srgbClr val="000000"/>
          </a:solidFill>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51" name="object 251"/>
          <p:cNvSpPr/>
          <p:nvPr/>
        </p:nvSpPr>
        <p:spPr>
          <a:xfrm>
            <a:off x="1216491" y="2148840"/>
            <a:ext cx="35220" cy="40341"/>
          </a:xfrm>
          <a:custGeom>
            <a:avLst/>
            <a:gdLst/>
            <a:ahLst/>
            <a:cxnLst/>
            <a:rect l="l" t="t" r="r" b="b"/>
            <a:pathLst>
              <a:path w="39623" h="45720">
                <a:moveTo>
                  <a:pt x="12191" y="0"/>
                </a:moveTo>
                <a:lnTo>
                  <a:pt x="0" y="9144"/>
                </a:lnTo>
                <a:lnTo>
                  <a:pt x="30479" y="45720"/>
                </a:lnTo>
                <a:lnTo>
                  <a:pt x="39623" y="36575"/>
                </a:lnTo>
                <a:lnTo>
                  <a:pt x="12191" y="0"/>
                </a:lnTo>
                <a:close/>
              </a:path>
            </a:pathLst>
          </a:custGeom>
          <a:solidFill>
            <a:srgbClr val="000000"/>
          </a:solidFill>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52" name="object 252"/>
          <p:cNvSpPr/>
          <p:nvPr/>
        </p:nvSpPr>
        <p:spPr>
          <a:xfrm>
            <a:off x="1243584" y="2181113"/>
            <a:ext cx="37930" cy="32272"/>
          </a:xfrm>
          <a:custGeom>
            <a:avLst/>
            <a:gdLst/>
            <a:ahLst/>
            <a:cxnLst/>
            <a:rect l="l" t="t" r="r" b="b"/>
            <a:pathLst>
              <a:path w="42671" h="36575">
                <a:moveTo>
                  <a:pt x="9143" y="0"/>
                </a:moveTo>
                <a:lnTo>
                  <a:pt x="0" y="9144"/>
                </a:lnTo>
                <a:lnTo>
                  <a:pt x="36576" y="36575"/>
                </a:lnTo>
                <a:lnTo>
                  <a:pt x="42671" y="30480"/>
                </a:lnTo>
                <a:lnTo>
                  <a:pt x="9143" y="0"/>
                </a:lnTo>
                <a:close/>
              </a:path>
            </a:pathLst>
          </a:custGeom>
          <a:solidFill>
            <a:srgbClr val="000000"/>
          </a:solidFill>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53" name="object 253"/>
          <p:cNvSpPr/>
          <p:nvPr/>
        </p:nvSpPr>
        <p:spPr>
          <a:xfrm>
            <a:off x="1276104" y="2208009"/>
            <a:ext cx="40639" cy="21514"/>
          </a:xfrm>
          <a:custGeom>
            <a:avLst/>
            <a:gdLst/>
            <a:ahLst/>
            <a:cxnLst/>
            <a:rect l="l" t="t" r="r" b="b"/>
            <a:pathLst>
              <a:path w="45719" h="24383">
                <a:moveTo>
                  <a:pt x="6095" y="0"/>
                </a:moveTo>
                <a:lnTo>
                  <a:pt x="0" y="6095"/>
                </a:lnTo>
                <a:lnTo>
                  <a:pt x="42671" y="24383"/>
                </a:lnTo>
                <a:lnTo>
                  <a:pt x="45719" y="21336"/>
                </a:lnTo>
                <a:lnTo>
                  <a:pt x="6095" y="0"/>
                </a:lnTo>
                <a:close/>
              </a:path>
            </a:pathLst>
          </a:custGeom>
          <a:solidFill>
            <a:srgbClr val="000000"/>
          </a:solidFill>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54" name="object 254"/>
          <p:cNvSpPr/>
          <p:nvPr/>
        </p:nvSpPr>
        <p:spPr>
          <a:xfrm>
            <a:off x="1314034" y="2226838"/>
            <a:ext cx="40639" cy="10757"/>
          </a:xfrm>
          <a:custGeom>
            <a:avLst/>
            <a:gdLst/>
            <a:ahLst/>
            <a:cxnLst/>
            <a:rect l="l" t="t" r="r" b="b"/>
            <a:pathLst>
              <a:path w="45719" h="12191">
                <a:moveTo>
                  <a:pt x="3047" y="0"/>
                </a:moveTo>
                <a:lnTo>
                  <a:pt x="0" y="3047"/>
                </a:lnTo>
                <a:lnTo>
                  <a:pt x="45719" y="12191"/>
                </a:lnTo>
                <a:lnTo>
                  <a:pt x="3047" y="0"/>
                </a:lnTo>
                <a:close/>
              </a:path>
            </a:pathLst>
          </a:custGeom>
          <a:solidFill>
            <a:srgbClr val="000000"/>
          </a:solidFill>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55" name="object 255"/>
          <p:cNvSpPr/>
          <p:nvPr/>
        </p:nvSpPr>
        <p:spPr>
          <a:xfrm>
            <a:off x="1202948" y="2116571"/>
            <a:ext cx="35221" cy="51099"/>
          </a:xfrm>
          <a:custGeom>
            <a:avLst/>
            <a:gdLst/>
            <a:ahLst/>
            <a:cxnLst/>
            <a:rect l="l" t="t" r="r" b="b"/>
            <a:pathLst>
              <a:path w="39624" h="57912">
                <a:moveTo>
                  <a:pt x="0" y="0"/>
                </a:moveTo>
                <a:lnTo>
                  <a:pt x="21335" y="57912"/>
                </a:lnTo>
                <a:lnTo>
                  <a:pt x="39624" y="48768"/>
                </a:lnTo>
                <a:lnTo>
                  <a:pt x="0" y="0"/>
                </a:lnTo>
                <a:close/>
              </a:path>
            </a:pathLst>
          </a:custGeom>
          <a:solidFill>
            <a:srgbClr val="000000"/>
          </a:solidFill>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56" name="object 256"/>
          <p:cNvSpPr/>
          <p:nvPr/>
        </p:nvSpPr>
        <p:spPr>
          <a:xfrm>
            <a:off x="1189399" y="2237597"/>
            <a:ext cx="165269" cy="91439"/>
          </a:xfrm>
          <a:custGeom>
            <a:avLst/>
            <a:gdLst/>
            <a:ahLst/>
            <a:cxnLst/>
            <a:rect l="l" t="t" r="r" b="b"/>
            <a:pathLst>
              <a:path w="185928" h="103631">
                <a:moveTo>
                  <a:pt x="185928" y="0"/>
                </a:moveTo>
                <a:lnTo>
                  <a:pt x="140208" y="3048"/>
                </a:lnTo>
                <a:lnTo>
                  <a:pt x="97536" y="15239"/>
                </a:lnTo>
                <a:lnTo>
                  <a:pt x="57912" y="36575"/>
                </a:lnTo>
                <a:lnTo>
                  <a:pt x="24384" y="64008"/>
                </a:lnTo>
                <a:lnTo>
                  <a:pt x="0" y="103631"/>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57" name="object 257"/>
          <p:cNvSpPr/>
          <p:nvPr/>
        </p:nvSpPr>
        <p:spPr>
          <a:xfrm>
            <a:off x="1189400" y="2280623"/>
            <a:ext cx="37930" cy="48409"/>
          </a:xfrm>
          <a:custGeom>
            <a:avLst/>
            <a:gdLst/>
            <a:ahLst/>
            <a:cxnLst/>
            <a:rect l="l" t="t" r="r" b="b"/>
            <a:pathLst>
              <a:path w="42671" h="54863">
                <a:moveTo>
                  <a:pt x="27431" y="0"/>
                </a:moveTo>
                <a:lnTo>
                  <a:pt x="0" y="54863"/>
                </a:lnTo>
                <a:lnTo>
                  <a:pt x="42671" y="12192"/>
                </a:lnTo>
                <a:lnTo>
                  <a:pt x="27431" y="0"/>
                </a:lnTo>
                <a:close/>
              </a:path>
            </a:pathLst>
          </a:custGeom>
          <a:solidFill>
            <a:srgbClr val="000000"/>
          </a:solidFill>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58" name="object 258"/>
          <p:cNvSpPr/>
          <p:nvPr/>
        </p:nvSpPr>
        <p:spPr>
          <a:xfrm>
            <a:off x="1929047" y="1947133"/>
            <a:ext cx="54187" cy="293146"/>
          </a:xfrm>
          <a:custGeom>
            <a:avLst/>
            <a:gdLst/>
            <a:ahLst/>
            <a:cxnLst/>
            <a:rect l="l" t="t" r="r" b="b"/>
            <a:pathLst>
              <a:path w="60960" h="332232">
                <a:moveTo>
                  <a:pt x="0" y="332232"/>
                </a:moveTo>
                <a:lnTo>
                  <a:pt x="30480" y="289560"/>
                </a:lnTo>
                <a:lnTo>
                  <a:pt x="48768" y="243839"/>
                </a:lnTo>
                <a:lnTo>
                  <a:pt x="60960" y="192024"/>
                </a:lnTo>
                <a:lnTo>
                  <a:pt x="60960" y="140208"/>
                </a:lnTo>
                <a:lnTo>
                  <a:pt x="51816" y="91439"/>
                </a:lnTo>
                <a:lnTo>
                  <a:pt x="33528" y="42672"/>
                </a:lnTo>
                <a:lnTo>
                  <a:pt x="3048"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59" name="object 259"/>
          <p:cNvSpPr/>
          <p:nvPr/>
        </p:nvSpPr>
        <p:spPr>
          <a:xfrm>
            <a:off x="1931754" y="1947135"/>
            <a:ext cx="37930" cy="48409"/>
          </a:xfrm>
          <a:custGeom>
            <a:avLst/>
            <a:gdLst/>
            <a:ahLst/>
            <a:cxnLst/>
            <a:rect l="l" t="t" r="r" b="b"/>
            <a:pathLst>
              <a:path w="42671" h="54863">
                <a:moveTo>
                  <a:pt x="0" y="0"/>
                </a:moveTo>
                <a:lnTo>
                  <a:pt x="24383" y="54863"/>
                </a:lnTo>
                <a:lnTo>
                  <a:pt x="42671" y="45720"/>
                </a:lnTo>
                <a:lnTo>
                  <a:pt x="0" y="0"/>
                </a:lnTo>
                <a:close/>
              </a:path>
            </a:pathLst>
          </a:custGeom>
          <a:solidFill>
            <a:srgbClr val="000000"/>
          </a:solidFill>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60" name="object 260"/>
          <p:cNvSpPr/>
          <p:nvPr/>
        </p:nvSpPr>
        <p:spPr>
          <a:xfrm>
            <a:off x="2324612" y="1987476"/>
            <a:ext cx="27093" cy="16136"/>
          </a:xfrm>
          <a:custGeom>
            <a:avLst/>
            <a:gdLst/>
            <a:ahLst/>
            <a:cxnLst/>
            <a:rect l="l" t="t" r="r" b="b"/>
            <a:pathLst>
              <a:path w="30480" h="18287">
                <a:moveTo>
                  <a:pt x="30480" y="0"/>
                </a:moveTo>
                <a:lnTo>
                  <a:pt x="0" y="1828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61" name="object 261"/>
          <p:cNvSpPr/>
          <p:nvPr/>
        </p:nvSpPr>
        <p:spPr>
          <a:xfrm>
            <a:off x="2346282" y="1987479"/>
            <a:ext cx="13546" cy="21514"/>
          </a:xfrm>
          <a:custGeom>
            <a:avLst/>
            <a:gdLst/>
            <a:ahLst/>
            <a:cxnLst/>
            <a:rect l="l" t="t" r="r" b="b"/>
            <a:pathLst>
              <a:path w="15239" h="24383">
                <a:moveTo>
                  <a:pt x="6095" y="0"/>
                </a:moveTo>
                <a:lnTo>
                  <a:pt x="15239" y="12191"/>
                </a:lnTo>
                <a:lnTo>
                  <a:pt x="15239" y="18287"/>
                </a:lnTo>
                <a:lnTo>
                  <a:pt x="12192" y="21336"/>
                </a:lnTo>
                <a:lnTo>
                  <a:pt x="12192" y="24383"/>
                </a:lnTo>
                <a:lnTo>
                  <a:pt x="3048" y="24383"/>
                </a:lnTo>
                <a:lnTo>
                  <a:pt x="0" y="21336"/>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62" name="object 262"/>
          <p:cNvSpPr/>
          <p:nvPr/>
        </p:nvSpPr>
        <p:spPr>
          <a:xfrm>
            <a:off x="2324607" y="1995543"/>
            <a:ext cx="24384" cy="24205"/>
          </a:xfrm>
          <a:custGeom>
            <a:avLst/>
            <a:gdLst/>
            <a:ahLst/>
            <a:cxnLst/>
            <a:rect l="l" t="t" r="r" b="b"/>
            <a:pathLst>
              <a:path w="27432" h="27432">
                <a:moveTo>
                  <a:pt x="15240" y="0"/>
                </a:moveTo>
                <a:lnTo>
                  <a:pt x="24384" y="12192"/>
                </a:lnTo>
                <a:lnTo>
                  <a:pt x="27432" y="18287"/>
                </a:lnTo>
                <a:lnTo>
                  <a:pt x="24384" y="18287"/>
                </a:lnTo>
                <a:lnTo>
                  <a:pt x="24384" y="24384"/>
                </a:lnTo>
                <a:lnTo>
                  <a:pt x="18288" y="27432"/>
                </a:lnTo>
                <a:lnTo>
                  <a:pt x="15240" y="27432"/>
                </a:lnTo>
                <a:lnTo>
                  <a:pt x="9143" y="21336"/>
                </a:lnTo>
                <a:lnTo>
                  <a:pt x="0" y="9144"/>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63" name="object 263"/>
          <p:cNvSpPr/>
          <p:nvPr/>
        </p:nvSpPr>
        <p:spPr>
          <a:xfrm>
            <a:off x="2340872" y="2019754"/>
            <a:ext cx="32511" cy="8067"/>
          </a:xfrm>
          <a:custGeom>
            <a:avLst/>
            <a:gdLst/>
            <a:ahLst/>
            <a:cxnLst/>
            <a:rect l="l" t="t" r="r" b="b"/>
            <a:pathLst>
              <a:path w="36575" h="9143">
                <a:moveTo>
                  <a:pt x="36575" y="0"/>
                </a:moveTo>
                <a:lnTo>
                  <a:pt x="0" y="9143"/>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64" name="object 264"/>
          <p:cNvSpPr/>
          <p:nvPr/>
        </p:nvSpPr>
        <p:spPr>
          <a:xfrm>
            <a:off x="2354417" y="2019754"/>
            <a:ext cx="18965" cy="26893"/>
          </a:xfrm>
          <a:custGeom>
            <a:avLst/>
            <a:gdLst/>
            <a:ahLst/>
            <a:cxnLst/>
            <a:rect l="l" t="t" r="r" b="b"/>
            <a:pathLst>
              <a:path w="21336" h="30479">
                <a:moveTo>
                  <a:pt x="21336" y="0"/>
                </a:moveTo>
                <a:lnTo>
                  <a:pt x="0" y="30479"/>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65" name="object 265"/>
          <p:cNvSpPr/>
          <p:nvPr/>
        </p:nvSpPr>
        <p:spPr>
          <a:xfrm>
            <a:off x="2351707" y="2025128"/>
            <a:ext cx="8127" cy="13446"/>
          </a:xfrm>
          <a:custGeom>
            <a:avLst/>
            <a:gdLst/>
            <a:ahLst/>
            <a:cxnLst/>
            <a:rect l="l" t="t" r="r" b="b"/>
            <a:pathLst>
              <a:path w="9143" h="15239">
                <a:moveTo>
                  <a:pt x="0" y="0"/>
                </a:moveTo>
                <a:lnTo>
                  <a:pt x="9143" y="15239"/>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66" name="object 266"/>
          <p:cNvSpPr/>
          <p:nvPr/>
        </p:nvSpPr>
        <p:spPr>
          <a:xfrm>
            <a:off x="2362545" y="2033202"/>
            <a:ext cx="18965" cy="26893"/>
          </a:xfrm>
          <a:custGeom>
            <a:avLst/>
            <a:gdLst/>
            <a:ahLst/>
            <a:cxnLst/>
            <a:rect l="l" t="t" r="r" b="b"/>
            <a:pathLst>
              <a:path w="21336" h="30479">
                <a:moveTo>
                  <a:pt x="21336" y="0"/>
                </a:moveTo>
                <a:lnTo>
                  <a:pt x="15239" y="21336"/>
                </a:lnTo>
                <a:lnTo>
                  <a:pt x="0" y="30479"/>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67" name="object 267"/>
          <p:cNvSpPr/>
          <p:nvPr/>
        </p:nvSpPr>
        <p:spPr>
          <a:xfrm>
            <a:off x="2376088" y="2052020"/>
            <a:ext cx="18965" cy="0"/>
          </a:xfrm>
          <a:custGeom>
            <a:avLst/>
            <a:gdLst/>
            <a:ahLst/>
            <a:cxnLst/>
            <a:rect l="l" t="t" r="r" b="b"/>
            <a:pathLst>
              <a:path w="21336">
                <a:moveTo>
                  <a:pt x="21336" y="0"/>
                </a:moveTo>
                <a:lnTo>
                  <a:pt x="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68" name="object 268"/>
          <p:cNvSpPr/>
          <p:nvPr/>
        </p:nvSpPr>
        <p:spPr>
          <a:xfrm>
            <a:off x="2376087" y="2062779"/>
            <a:ext cx="32512" cy="29584"/>
          </a:xfrm>
          <a:custGeom>
            <a:avLst/>
            <a:gdLst/>
            <a:ahLst/>
            <a:cxnLst/>
            <a:rect l="l" t="t" r="r" b="b"/>
            <a:pathLst>
              <a:path w="36576" h="33528">
                <a:moveTo>
                  <a:pt x="30480" y="3048"/>
                </a:moveTo>
                <a:lnTo>
                  <a:pt x="27431" y="3048"/>
                </a:lnTo>
                <a:lnTo>
                  <a:pt x="24384" y="0"/>
                </a:lnTo>
                <a:lnTo>
                  <a:pt x="18287" y="0"/>
                </a:lnTo>
                <a:lnTo>
                  <a:pt x="15240" y="3048"/>
                </a:lnTo>
                <a:lnTo>
                  <a:pt x="6096" y="6096"/>
                </a:lnTo>
                <a:lnTo>
                  <a:pt x="3048" y="12192"/>
                </a:lnTo>
                <a:lnTo>
                  <a:pt x="0" y="15239"/>
                </a:lnTo>
                <a:lnTo>
                  <a:pt x="0" y="24384"/>
                </a:lnTo>
                <a:lnTo>
                  <a:pt x="3048" y="30480"/>
                </a:lnTo>
                <a:lnTo>
                  <a:pt x="9143" y="30480"/>
                </a:lnTo>
                <a:lnTo>
                  <a:pt x="12192" y="33528"/>
                </a:lnTo>
                <a:lnTo>
                  <a:pt x="15240" y="30480"/>
                </a:lnTo>
                <a:lnTo>
                  <a:pt x="21336" y="30480"/>
                </a:lnTo>
                <a:lnTo>
                  <a:pt x="30480" y="24384"/>
                </a:lnTo>
                <a:lnTo>
                  <a:pt x="33528" y="21336"/>
                </a:lnTo>
                <a:lnTo>
                  <a:pt x="33528" y="18287"/>
                </a:lnTo>
                <a:lnTo>
                  <a:pt x="36576" y="12192"/>
                </a:lnTo>
                <a:lnTo>
                  <a:pt x="36576" y="9144"/>
                </a:lnTo>
                <a:lnTo>
                  <a:pt x="30480" y="3048"/>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69" name="object 269"/>
          <p:cNvSpPr/>
          <p:nvPr/>
        </p:nvSpPr>
        <p:spPr>
          <a:xfrm>
            <a:off x="2395058" y="2086988"/>
            <a:ext cx="35221" cy="32272"/>
          </a:xfrm>
          <a:custGeom>
            <a:avLst/>
            <a:gdLst/>
            <a:ahLst/>
            <a:cxnLst/>
            <a:rect l="l" t="t" r="r" b="b"/>
            <a:pathLst>
              <a:path w="39624" h="36575">
                <a:moveTo>
                  <a:pt x="27431" y="0"/>
                </a:moveTo>
                <a:lnTo>
                  <a:pt x="3048" y="15239"/>
                </a:lnTo>
                <a:lnTo>
                  <a:pt x="0" y="18287"/>
                </a:lnTo>
                <a:lnTo>
                  <a:pt x="0" y="30479"/>
                </a:lnTo>
                <a:lnTo>
                  <a:pt x="6095" y="36575"/>
                </a:lnTo>
                <a:lnTo>
                  <a:pt x="18287" y="36575"/>
                </a:lnTo>
                <a:lnTo>
                  <a:pt x="39624" y="21336"/>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70" name="object 270"/>
          <p:cNvSpPr/>
          <p:nvPr/>
        </p:nvSpPr>
        <p:spPr>
          <a:xfrm>
            <a:off x="1614769" y="1438835"/>
            <a:ext cx="24383" cy="34962"/>
          </a:xfrm>
          <a:custGeom>
            <a:avLst/>
            <a:gdLst/>
            <a:ahLst/>
            <a:cxnLst/>
            <a:rect l="l" t="t" r="r" b="b"/>
            <a:pathLst>
              <a:path w="27431" h="39624">
                <a:moveTo>
                  <a:pt x="0" y="6096"/>
                </a:moveTo>
                <a:lnTo>
                  <a:pt x="18287" y="0"/>
                </a:lnTo>
                <a:lnTo>
                  <a:pt x="12192" y="15240"/>
                </a:lnTo>
                <a:lnTo>
                  <a:pt x="21336" y="15240"/>
                </a:lnTo>
                <a:lnTo>
                  <a:pt x="27431" y="21336"/>
                </a:lnTo>
                <a:lnTo>
                  <a:pt x="27431" y="27432"/>
                </a:lnTo>
                <a:lnTo>
                  <a:pt x="24384" y="33528"/>
                </a:lnTo>
                <a:lnTo>
                  <a:pt x="21336" y="36575"/>
                </a:lnTo>
                <a:lnTo>
                  <a:pt x="15240" y="39624"/>
                </a:lnTo>
                <a:lnTo>
                  <a:pt x="9143" y="39624"/>
                </a:lnTo>
                <a:lnTo>
                  <a:pt x="9143" y="36575"/>
                </a:lnTo>
                <a:lnTo>
                  <a:pt x="6096" y="33528"/>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71" name="object 271"/>
          <p:cNvSpPr/>
          <p:nvPr/>
        </p:nvSpPr>
        <p:spPr>
          <a:xfrm>
            <a:off x="1639148" y="1428082"/>
            <a:ext cx="2709" cy="2689"/>
          </a:xfrm>
          <a:custGeom>
            <a:avLst/>
            <a:gdLst/>
            <a:ahLst/>
            <a:cxnLst/>
            <a:rect l="l" t="t" r="r" b="b"/>
            <a:pathLst>
              <a:path w="3048" h="3048">
                <a:moveTo>
                  <a:pt x="3048" y="0"/>
                </a:moveTo>
                <a:lnTo>
                  <a:pt x="3048" y="3048"/>
                </a:lnTo>
                <a:lnTo>
                  <a:pt x="0" y="3048"/>
                </a:lnTo>
                <a:lnTo>
                  <a:pt x="3048" y="0"/>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72" name="object 272"/>
          <p:cNvSpPr/>
          <p:nvPr/>
        </p:nvSpPr>
        <p:spPr>
          <a:xfrm>
            <a:off x="1641857" y="1428078"/>
            <a:ext cx="2709" cy="8068"/>
          </a:xfrm>
          <a:custGeom>
            <a:avLst/>
            <a:gdLst/>
            <a:ahLst/>
            <a:cxnLst/>
            <a:rect l="l" t="t" r="r" b="b"/>
            <a:pathLst>
              <a:path w="3048" h="9144">
                <a:moveTo>
                  <a:pt x="0" y="0"/>
                </a:moveTo>
                <a:lnTo>
                  <a:pt x="3048" y="3048"/>
                </a:lnTo>
                <a:lnTo>
                  <a:pt x="3048" y="9144"/>
                </a:lnTo>
                <a:lnTo>
                  <a:pt x="0" y="9144"/>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73" name="object 273"/>
          <p:cNvSpPr/>
          <p:nvPr/>
        </p:nvSpPr>
        <p:spPr>
          <a:xfrm>
            <a:off x="1687915" y="1420017"/>
            <a:ext cx="10836" cy="29583"/>
          </a:xfrm>
          <a:custGeom>
            <a:avLst/>
            <a:gdLst/>
            <a:ahLst/>
            <a:cxnLst/>
            <a:rect l="l" t="t" r="r" b="b"/>
            <a:pathLst>
              <a:path w="12191" h="33527">
                <a:moveTo>
                  <a:pt x="0" y="0"/>
                </a:moveTo>
                <a:lnTo>
                  <a:pt x="12191" y="3352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74" name="object 274"/>
          <p:cNvSpPr/>
          <p:nvPr/>
        </p:nvSpPr>
        <p:spPr>
          <a:xfrm>
            <a:off x="1687918" y="1414630"/>
            <a:ext cx="27092" cy="34962"/>
          </a:xfrm>
          <a:custGeom>
            <a:avLst/>
            <a:gdLst/>
            <a:ahLst/>
            <a:cxnLst/>
            <a:rect l="l" t="t" r="r" b="b"/>
            <a:pathLst>
              <a:path w="30479" h="39624">
                <a:moveTo>
                  <a:pt x="0" y="6096"/>
                </a:moveTo>
                <a:lnTo>
                  <a:pt x="9143" y="0"/>
                </a:lnTo>
                <a:lnTo>
                  <a:pt x="15239" y="0"/>
                </a:lnTo>
                <a:lnTo>
                  <a:pt x="21335" y="3048"/>
                </a:lnTo>
                <a:lnTo>
                  <a:pt x="27431" y="9143"/>
                </a:lnTo>
                <a:lnTo>
                  <a:pt x="30479" y="18287"/>
                </a:lnTo>
                <a:lnTo>
                  <a:pt x="30479" y="24384"/>
                </a:lnTo>
                <a:lnTo>
                  <a:pt x="27431" y="27431"/>
                </a:lnTo>
                <a:lnTo>
                  <a:pt x="27431" y="30479"/>
                </a:lnTo>
                <a:lnTo>
                  <a:pt x="21335" y="36575"/>
                </a:lnTo>
                <a:lnTo>
                  <a:pt x="12191" y="39624"/>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75" name="object 275"/>
          <p:cNvSpPr/>
          <p:nvPr/>
        </p:nvSpPr>
        <p:spPr>
          <a:xfrm>
            <a:off x="1717721" y="1409259"/>
            <a:ext cx="10837" cy="29583"/>
          </a:xfrm>
          <a:custGeom>
            <a:avLst/>
            <a:gdLst/>
            <a:ahLst/>
            <a:cxnLst/>
            <a:rect l="l" t="t" r="r" b="b"/>
            <a:pathLst>
              <a:path w="12192" h="33527">
                <a:moveTo>
                  <a:pt x="0" y="0"/>
                </a:moveTo>
                <a:lnTo>
                  <a:pt x="12192" y="3352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76" name="object 276"/>
          <p:cNvSpPr/>
          <p:nvPr/>
        </p:nvSpPr>
        <p:spPr>
          <a:xfrm>
            <a:off x="1717725" y="1403872"/>
            <a:ext cx="24383" cy="18826"/>
          </a:xfrm>
          <a:custGeom>
            <a:avLst/>
            <a:gdLst/>
            <a:ahLst/>
            <a:cxnLst/>
            <a:rect l="l" t="t" r="r" b="b"/>
            <a:pathLst>
              <a:path w="27431" h="21336">
                <a:moveTo>
                  <a:pt x="0" y="6096"/>
                </a:moveTo>
                <a:lnTo>
                  <a:pt x="15240" y="0"/>
                </a:lnTo>
                <a:lnTo>
                  <a:pt x="21336" y="0"/>
                </a:lnTo>
                <a:lnTo>
                  <a:pt x="27431" y="6096"/>
                </a:lnTo>
                <a:lnTo>
                  <a:pt x="24384" y="12192"/>
                </a:lnTo>
                <a:lnTo>
                  <a:pt x="21336" y="15240"/>
                </a:lnTo>
                <a:lnTo>
                  <a:pt x="6095" y="21336"/>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77" name="object 277"/>
          <p:cNvSpPr/>
          <p:nvPr/>
        </p:nvSpPr>
        <p:spPr>
          <a:xfrm>
            <a:off x="1733977" y="1420017"/>
            <a:ext cx="13547" cy="10757"/>
          </a:xfrm>
          <a:custGeom>
            <a:avLst/>
            <a:gdLst/>
            <a:ahLst/>
            <a:cxnLst/>
            <a:rect l="l" t="t" r="r" b="b"/>
            <a:pathLst>
              <a:path w="15240" h="12191">
                <a:moveTo>
                  <a:pt x="0" y="0"/>
                </a:moveTo>
                <a:lnTo>
                  <a:pt x="15240" y="12191"/>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78" name="object 278"/>
          <p:cNvSpPr/>
          <p:nvPr/>
        </p:nvSpPr>
        <p:spPr>
          <a:xfrm>
            <a:off x="1747522" y="1398501"/>
            <a:ext cx="10836" cy="29583"/>
          </a:xfrm>
          <a:custGeom>
            <a:avLst/>
            <a:gdLst/>
            <a:ahLst/>
            <a:cxnLst/>
            <a:rect l="l" t="t" r="r" b="b"/>
            <a:pathLst>
              <a:path w="12191" h="33527">
                <a:moveTo>
                  <a:pt x="0" y="0"/>
                </a:moveTo>
                <a:lnTo>
                  <a:pt x="12191" y="3352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79" name="object 279"/>
          <p:cNvSpPr/>
          <p:nvPr/>
        </p:nvSpPr>
        <p:spPr>
          <a:xfrm>
            <a:off x="1747522" y="1390426"/>
            <a:ext cx="18964" cy="8068"/>
          </a:xfrm>
          <a:custGeom>
            <a:avLst/>
            <a:gdLst/>
            <a:ahLst/>
            <a:cxnLst/>
            <a:rect l="l" t="t" r="r" b="b"/>
            <a:pathLst>
              <a:path w="21335" h="9144">
                <a:moveTo>
                  <a:pt x="0" y="9144"/>
                </a:moveTo>
                <a:lnTo>
                  <a:pt x="21335"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80" name="object 280"/>
          <p:cNvSpPr/>
          <p:nvPr/>
        </p:nvSpPr>
        <p:spPr>
          <a:xfrm>
            <a:off x="1752945" y="1409256"/>
            <a:ext cx="10837" cy="2689"/>
          </a:xfrm>
          <a:custGeom>
            <a:avLst/>
            <a:gdLst/>
            <a:ahLst/>
            <a:cxnLst/>
            <a:rect l="l" t="t" r="r" b="b"/>
            <a:pathLst>
              <a:path w="12192" h="3048">
                <a:moveTo>
                  <a:pt x="0" y="3048"/>
                </a:moveTo>
                <a:lnTo>
                  <a:pt x="12192"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81" name="object 281"/>
          <p:cNvSpPr/>
          <p:nvPr/>
        </p:nvSpPr>
        <p:spPr>
          <a:xfrm>
            <a:off x="1758360" y="1422701"/>
            <a:ext cx="18965" cy="5379"/>
          </a:xfrm>
          <a:custGeom>
            <a:avLst/>
            <a:gdLst/>
            <a:ahLst/>
            <a:cxnLst/>
            <a:rect l="l" t="t" r="r" b="b"/>
            <a:pathLst>
              <a:path w="21336" h="6096">
                <a:moveTo>
                  <a:pt x="0" y="6096"/>
                </a:moveTo>
                <a:lnTo>
                  <a:pt x="21336"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82" name="object 282"/>
          <p:cNvSpPr/>
          <p:nvPr/>
        </p:nvSpPr>
        <p:spPr>
          <a:xfrm>
            <a:off x="1777327" y="1387738"/>
            <a:ext cx="8127" cy="32273"/>
          </a:xfrm>
          <a:custGeom>
            <a:avLst/>
            <a:gdLst/>
            <a:ahLst/>
            <a:cxnLst/>
            <a:rect l="l" t="t" r="r" b="b"/>
            <a:pathLst>
              <a:path w="9143" h="36576">
                <a:moveTo>
                  <a:pt x="0" y="0"/>
                </a:moveTo>
                <a:lnTo>
                  <a:pt x="9143" y="36576"/>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83" name="object 283"/>
          <p:cNvSpPr/>
          <p:nvPr/>
        </p:nvSpPr>
        <p:spPr>
          <a:xfrm>
            <a:off x="1777330" y="1385046"/>
            <a:ext cx="24383" cy="34962"/>
          </a:xfrm>
          <a:custGeom>
            <a:avLst/>
            <a:gdLst/>
            <a:ahLst/>
            <a:cxnLst/>
            <a:rect l="l" t="t" r="r" b="b"/>
            <a:pathLst>
              <a:path w="27431" h="39624">
                <a:moveTo>
                  <a:pt x="0" y="3047"/>
                </a:moveTo>
                <a:lnTo>
                  <a:pt x="9143" y="0"/>
                </a:lnTo>
                <a:lnTo>
                  <a:pt x="15239" y="0"/>
                </a:lnTo>
                <a:lnTo>
                  <a:pt x="21336" y="3047"/>
                </a:lnTo>
                <a:lnTo>
                  <a:pt x="21336" y="6095"/>
                </a:lnTo>
                <a:lnTo>
                  <a:pt x="27431" y="9143"/>
                </a:lnTo>
                <a:lnTo>
                  <a:pt x="27431" y="30479"/>
                </a:lnTo>
                <a:lnTo>
                  <a:pt x="9143" y="39624"/>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84" name="object 284"/>
          <p:cNvSpPr/>
          <p:nvPr/>
        </p:nvSpPr>
        <p:spPr>
          <a:xfrm>
            <a:off x="1809842" y="1374293"/>
            <a:ext cx="24383" cy="32272"/>
          </a:xfrm>
          <a:custGeom>
            <a:avLst/>
            <a:gdLst/>
            <a:ahLst/>
            <a:cxnLst/>
            <a:rect l="l" t="t" r="r" b="b"/>
            <a:pathLst>
              <a:path w="27431" h="36575">
                <a:moveTo>
                  <a:pt x="21336" y="3048"/>
                </a:moveTo>
                <a:lnTo>
                  <a:pt x="18287" y="3048"/>
                </a:lnTo>
                <a:lnTo>
                  <a:pt x="15240" y="0"/>
                </a:lnTo>
                <a:lnTo>
                  <a:pt x="6096" y="0"/>
                </a:lnTo>
                <a:lnTo>
                  <a:pt x="3048" y="3048"/>
                </a:lnTo>
                <a:lnTo>
                  <a:pt x="0" y="9144"/>
                </a:lnTo>
                <a:lnTo>
                  <a:pt x="0" y="18287"/>
                </a:lnTo>
                <a:lnTo>
                  <a:pt x="3048" y="27432"/>
                </a:lnTo>
                <a:lnTo>
                  <a:pt x="12192" y="36575"/>
                </a:lnTo>
                <a:lnTo>
                  <a:pt x="15240" y="36575"/>
                </a:lnTo>
                <a:lnTo>
                  <a:pt x="24384" y="33527"/>
                </a:lnTo>
                <a:lnTo>
                  <a:pt x="24384" y="30480"/>
                </a:lnTo>
                <a:lnTo>
                  <a:pt x="27431" y="27432"/>
                </a:lnTo>
                <a:lnTo>
                  <a:pt x="27431" y="1828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85" name="object 285"/>
          <p:cNvSpPr/>
          <p:nvPr/>
        </p:nvSpPr>
        <p:spPr>
          <a:xfrm>
            <a:off x="1826095" y="1390431"/>
            <a:ext cx="8127" cy="2689"/>
          </a:xfrm>
          <a:custGeom>
            <a:avLst/>
            <a:gdLst/>
            <a:ahLst/>
            <a:cxnLst/>
            <a:rect l="l" t="t" r="r" b="b"/>
            <a:pathLst>
              <a:path w="9143" h="3048">
                <a:moveTo>
                  <a:pt x="0" y="3048"/>
                </a:moveTo>
                <a:lnTo>
                  <a:pt x="9143"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86" name="object 286"/>
          <p:cNvSpPr/>
          <p:nvPr/>
        </p:nvSpPr>
        <p:spPr>
          <a:xfrm>
            <a:off x="1836933" y="1366223"/>
            <a:ext cx="10837" cy="32272"/>
          </a:xfrm>
          <a:custGeom>
            <a:avLst/>
            <a:gdLst/>
            <a:ahLst/>
            <a:cxnLst/>
            <a:rect l="l" t="t" r="r" b="b"/>
            <a:pathLst>
              <a:path w="12192" h="36575">
                <a:moveTo>
                  <a:pt x="0" y="0"/>
                </a:moveTo>
                <a:lnTo>
                  <a:pt x="12192"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87" name="object 287"/>
          <p:cNvSpPr/>
          <p:nvPr/>
        </p:nvSpPr>
        <p:spPr>
          <a:xfrm>
            <a:off x="1836930" y="1360847"/>
            <a:ext cx="18965" cy="5379"/>
          </a:xfrm>
          <a:custGeom>
            <a:avLst/>
            <a:gdLst/>
            <a:ahLst/>
            <a:cxnLst/>
            <a:rect l="l" t="t" r="r" b="b"/>
            <a:pathLst>
              <a:path w="21336" h="6096">
                <a:moveTo>
                  <a:pt x="0" y="6096"/>
                </a:moveTo>
                <a:lnTo>
                  <a:pt x="21336"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88" name="object 288"/>
          <p:cNvSpPr/>
          <p:nvPr/>
        </p:nvSpPr>
        <p:spPr>
          <a:xfrm>
            <a:off x="1842351" y="1376981"/>
            <a:ext cx="10837" cy="5379"/>
          </a:xfrm>
          <a:custGeom>
            <a:avLst/>
            <a:gdLst/>
            <a:ahLst/>
            <a:cxnLst/>
            <a:rect l="l" t="t" r="r" b="b"/>
            <a:pathLst>
              <a:path w="12192" h="6096">
                <a:moveTo>
                  <a:pt x="0" y="6096"/>
                </a:moveTo>
                <a:lnTo>
                  <a:pt x="12192"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89" name="object 289"/>
          <p:cNvSpPr/>
          <p:nvPr/>
        </p:nvSpPr>
        <p:spPr>
          <a:xfrm>
            <a:off x="1847768" y="1390426"/>
            <a:ext cx="18965" cy="8068"/>
          </a:xfrm>
          <a:custGeom>
            <a:avLst/>
            <a:gdLst/>
            <a:ahLst/>
            <a:cxnLst/>
            <a:rect l="l" t="t" r="r" b="b"/>
            <a:pathLst>
              <a:path w="21336" h="9144">
                <a:moveTo>
                  <a:pt x="0" y="9144"/>
                </a:moveTo>
                <a:lnTo>
                  <a:pt x="21336"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90" name="object 290"/>
          <p:cNvSpPr/>
          <p:nvPr/>
        </p:nvSpPr>
        <p:spPr>
          <a:xfrm>
            <a:off x="1864027" y="1358159"/>
            <a:ext cx="10837" cy="29583"/>
          </a:xfrm>
          <a:custGeom>
            <a:avLst/>
            <a:gdLst/>
            <a:ahLst/>
            <a:cxnLst/>
            <a:rect l="l" t="t" r="r" b="b"/>
            <a:pathLst>
              <a:path w="12192" h="33527">
                <a:moveTo>
                  <a:pt x="0" y="0"/>
                </a:moveTo>
                <a:lnTo>
                  <a:pt x="12192" y="3352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91" name="object 291"/>
          <p:cNvSpPr/>
          <p:nvPr/>
        </p:nvSpPr>
        <p:spPr>
          <a:xfrm>
            <a:off x="1864024" y="1355463"/>
            <a:ext cx="27093" cy="32272"/>
          </a:xfrm>
          <a:custGeom>
            <a:avLst/>
            <a:gdLst/>
            <a:ahLst/>
            <a:cxnLst/>
            <a:rect l="l" t="t" r="r" b="b"/>
            <a:pathLst>
              <a:path w="30480" h="36575">
                <a:moveTo>
                  <a:pt x="0" y="3048"/>
                </a:moveTo>
                <a:lnTo>
                  <a:pt x="12192" y="0"/>
                </a:lnTo>
                <a:lnTo>
                  <a:pt x="21336" y="0"/>
                </a:lnTo>
                <a:lnTo>
                  <a:pt x="24383" y="3048"/>
                </a:lnTo>
                <a:lnTo>
                  <a:pt x="30480" y="15240"/>
                </a:lnTo>
                <a:lnTo>
                  <a:pt x="30480" y="24384"/>
                </a:lnTo>
                <a:lnTo>
                  <a:pt x="27431" y="30480"/>
                </a:lnTo>
                <a:lnTo>
                  <a:pt x="24383" y="33528"/>
                </a:lnTo>
                <a:lnTo>
                  <a:pt x="12192"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92" name="object 292"/>
          <p:cNvSpPr/>
          <p:nvPr/>
        </p:nvSpPr>
        <p:spPr>
          <a:xfrm>
            <a:off x="1929051" y="1333950"/>
            <a:ext cx="27093" cy="32272"/>
          </a:xfrm>
          <a:custGeom>
            <a:avLst/>
            <a:gdLst/>
            <a:ahLst/>
            <a:cxnLst/>
            <a:rect l="l" t="t" r="r" b="b"/>
            <a:pathLst>
              <a:path w="30480" h="36575">
                <a:moveTo>
                  <a:pt x="24384" y="3047"/>
                </a:moveTo>
                <a:lnTo>
                  <a:pt x="21336" y="0"/>
                </a:lnTo>
                <a:lnTo>
                  <a:pt x="6096" y="0"/>
                </a:lnTo>
                <a:lnTo>
                  <a:pt x="3048" y="3047"/>
                </a:lnTo>
                <a:lnTo>
                  <a:pt x="0" y="9143"/>
                </a:lnTo>
                <a:lnTo>
                  <a:pt x="0" y="18287"/>
                </a:lnTo>
                <a:lnTo>
                  <a:pt x="6096" y="30479"/>
                </a:lnTo>
                <a:lnTo>
                  <a:pt x="9143" y="33527"/>
                </a:lnTo>
                <a:lnTo>
                  <a:pt x="12192" y="33527"/>
                </a:lnTo>
                <a:lnTo>
                  <a:pt x="18287" y="36575"/>
                </a:lnTo>
                <a:lnTo>
                  <a:pt x="24384" y="33527"/>
                </a:lnTo>
                <a:lnTo>
                  <a:pt x="27431" y="30479"/>
                </a:lnTo>
                <a:lnTo>
                  <a:pt x="27431" y="24383"/>
                </a:lnTo>
                <a:lnTo>
                  <a:pt x="30480" y="21336"/>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93" name="object 293"/>
          <p:cNvSpPr/>
          <p:nvPr/>
        </p:nvSpPr>
        <p:spPr>
          <a:xfrm>
            <a:off x="1956143" y="1325880"/>
            <a:ext cx="10837" cy="32272"/>
          </a:xfrm>
          <a:custGeom>
            <a:avLst/>
            <a:gdLst/>
            <a:ahLst/>
            <a:cxnLst/>
            <a:rect l="l" t="t" r="r" b="b"/>
            <a:pathLst>
              <a:path w="12192" h="36575">
                <a:moveTo>
                  <a:pt x="0" y="0"/>
                </a:moveTo>
                <a:lnTo>
                  <a:pt x="12192"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94" name="object 294"/>
          <p:cNvSpPr/>
          <p:nvPr/>
        </p:nvSpPr>
        <p:spPr>
          <a:xfrm>
            <a:off x="1977817" y="1320500"/>
            <a:ext cx="10837" cy="29584"/>
          </a:xfrm>
          <a:custGeom>
            <a:avLst/>
            <a:gdLst/>
            <a:ahLst/>
            <a:cxnLst/>
            <a:rect l="l" t="t" r="r" b="b"/>
            <a:pathLst>
              <a:path w="12192" h="33528">
                <a:moveTo>
                  <a:pt x="0" y="0"/>
                </a:moveTo>
                <a:lnTo>
                  <a:pt x="12192" y="33528"/>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95" name="object 295"/>
          <p:cNvSpPr/>
          <p:nvPr/>
        </p:nvSpPr>
        <p:spPr>
          <a:xfrm>
            <a:off x="1961561" y="1333955"/>
            <a:ext cx="21675" cy="8067"/>
          </a:xfrm>
          <a:custGeom>
            <a:avLst/>
            <a:gdLst/>
            <a:ahLst/>
            <a:cxnLst/>
            <a:rect l="l" t="t" r="r" b="b"/>
            <a:pathLst>
              <a:path w="24384" h="9143">
                <a:moveTo>
                  <a:pt x="0" y="9143"/>
                </a:moveTo>
                <a:lnTo>
                  <a:pt x="24384"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96" name="object 296"/>
          <p:cNvSpPr/>
          <p:nvPr/>
        </p:nvSpPr>
        <p:spPr>
          <a:xfrm>
            <a:off x="1994075" y="1312433"/>
            <a:ext cx="2709" cy="34962"/>
          </a:xfrm>
          <a:custGeom>
            <a:avLst/>
            <a:gdLst/>
            <a:ahLst/>
            <a:cxnLst/>
            <a:rect l="l" t="t" r="r" b="b"/>
            <a:pathLst>
              <a:path w="3048" h="39624">
                <a:moveTo>
                  <a:pt x="3048" y="0"/>
                </a:moveTo>
                <a:lnTo>
                  <a:pt x="0" y="39624"/>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97" name="object 297"/>
          <p:cNvSpPr/>
          <p:nvPr/>
        </p:nvSpPr>
        <p:spPr>
          <a:xfrm>
            <a:off x="1996784" y="1312441"/>
            <a:ext cx="21675" cy="26893"/>
          </a:xfrm>
          <a:custGeom>
            <a:avLst/>
            <a:gdLst/>
            <a:ahLst/>
            <a:cxnLst/>
            <a:rect l="l" t="t" r="r" b="b"/>
            <a:pathLst>
              <a:path w="24384" h="30479">
                <a:moveTo>
                  <a:pt x="0" y="0"/>
                </a:moveTo>
                <a:lnTo>
                  <a:pt x="24384" y="30479"/>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98" name="object 298"/>
          <p:cNvSpPr/>
          <p:nvPr/>
        </p:nvSpPr>
        <p:spPr>
          <a:xfrm>
            <a:off x="1996784" y="1331259"/>
            <a:ext cx="13547" cy="5378"/>
          </a:xfrm>
          <a:custGeom>
            <a:avLst/>
            <a:gdLst/>
            <a:ahLst/>
            <a:cxnLst/>
            <a:rect l="l" t="t" r="r" b="b"/>
            <a:pathLst>
              <a:path w="15240" h="6095">
                <a:moveTo>
                  <a:pt x="0" y="6095"/>
                </a:moveTo>
                <a:lnTo>
                  <a:pt x="1524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99" name="object 299"/>
          <p:cNvSpPr/>
          <p:nvPr/>
        </p:nvSpPr>
        <p:spPr>
          <a:xfrm>
            <a:off x="2015746" y="1307061"/>
            <a:ext cx="10837" cy="29583"/>
          </a:xfrm>
          <a:custGeom>
            <a:avLst/>
            <a:gdLst/>
            <a:ahLst/>
            <a:cxnLst/>
            <a:rect l="l" t="t" r="r" b="b"/>
            <a:pathLst>
              <a:path w="12192" h="33527">
                <a:moveTo>
                  <a:pt x="0" y="0"/>
                </a:moveTo>
                <a:lnTo>
                  <a:pt x="12192" y="3352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00" name="object 300"/>
          <p:cNvSpPr/>
          <p:nvPr/>
        </p:nvSpPr>
        <p:spPr>
          <a:xfrm>
            <a:off x="2015743" y="1307053"/>
            <a:ext cx="29802" cy="24205"/>
          </a:xfrm>
          <a:custGeom>
            <a:avLst/>
            <a:gdLst/>
            <a:ahLst/>
            <a:cxnLst/>
            <a:rect l="l" t="t" r="r" b="b"/>
            <a:pathLst>
              <a:path w="33527" h="27432">
                <a:moveTo>
                  <a:pt x="0" y="0"/>
                </a:moveTo>
                <a:lnTo>
                  <a:pt x="33527" y="27432"/>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01" name="object 301"/>
          <p:cNvSpPr/>
          <p:nvPr/>
        </p:nvSpPr>
        <p:spPr>
          <a:xfrm>
            <a:off x="2034712" y="1298985"/>
            <a:ext cx="10836" cy="32272"/>
          </a:xfrm>
          <a:custGeom>
            <a:avLst/>
            <a:gdLst/>
            <a:ahLst/>
            <a:cxnLst/>
            <a:rect l="l" t="t" r="r" b="b"/>
            <a:pathLst>
              <a:path w="12191" h="36575">
                <a:moveTo>
                  <a:pt x="0" y="0"/>
                </a:moveTo>
                <a:lnTo>
                  <a:pt x="12191"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02" name="object 302"/>
          <p:cNvSpPr/>
          <p:nvPr/>
        </p:nvSpPr>
        <p:spPr>
          <a:xfrm>
            <a:off x="2048261" y="1296304"/>
            <a:ext cx="10837" cy="29583"/>
          </a:xfrm>
          <a:custGeom>
            <a:avLst/>
            <a:gdLst/>
            <a:ahLst/>
            <a:cxnLst/>
            <a:rect l="l" t="t" r="r" b="b"/>
            <a:pathLst>
              <a:path w="12192" h="33527">
                <a:moveTo>
                  <a:pt x="0" y="0"/>
                </a:moveTo>
                <a:lnTo>
                  <a:pt x="12192" y="3352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03" name="object 303"/>
          <p:cNvSpPr/>
          <p:nvPr/>
        </p:nvSpPr>
        <p:spPr>
          <a:xfrm>
            <a:off x="2048263" y="1296299"/>
            <a:ext cx="29803" cy="24204"/>
          </a:xfrm>
          <a:custGeom>
            <a:avLst/>
            <a:gdLst/>
            <a:ahLst/>
            <a:cxnLst/>
            <a:rect l="l" t="t" r="r" b="b"/>
            <a:pathLst>
              <a:path w="33528" h="27431">
                <a:moveTo>
                  <a:pt x="0" y="0"/>
                </a:moveTo>
                <a:lnTo>
                  <a:pt x="33528" y="27431"/>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04" name="object 304"/>
          <p:cNvSpPr/>
          <p:nvPr/>
        </p:nvSpPr>
        <p:spPr>
          <a:xfrm>
            <a:off x="2067227" y="1288230"/>
            <a:ext cx="10837" cy="32272"/>
          </a:xfrm>
          <a:custGeom>
            <a:avLst/>
            <a:gdLst/>
            <a:ahLst/>
            <a:cxnLst/>
            <a:rect l="l" t="t" r="r" b="b"/>
            <a:pathLst>
              <a:path w="12192" h="36575">
                <a:moveTo>
                  <a:pt x="0" y="0"/>
                </a:moveTo>
                <a:lnTo>
                  <a:pt x="12192"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05" name="object 305"/>
          <p:cNvSpPr/>
          <p:nvPr/>
        </p:nvSpPr>
        <p:spPr>
          <a:xfrm>
            <a:off x="2080772" y="1285546"/>
            <a:ext cx="10837" cy="29583"/>
          </a:xfrm>
          <a:custGeom>
            <a:avLst/>
            <a:gdLst/>
            <a:ahLst/>
            <a:cxnLst/>
            <a:rect l="l" t="t" r="r" b="b"/>
            <a:pathLst>
              <a:path w="12192" h="33527">
                <a:moveTo>
                  <a:pt x="0" y="0"/>
                </a:moveTo>
                <a:lnTo>
                  <a:pt x="12192" y="3352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06" name="object 306"/>
          <p:cNvSpPr/>
          <p:nvPr/>
        </p:nvSpPr>
        <p:spPr>
          <a:xfrm>
            <a:off x="2080770" y="1277471"/>
            <a:ext cx="18965" cy="8068"/>
          </a:xfrm>
          <a:custGeom>
            <a:avLst/>
            <a:gdLst/>
            <a:ahLst/>
            <a:cxnLst/>
            <a:rect l="l" t="t" r="r" b="b"/>
            <a:pathLst>
              <a:path w="21336" h="9144">
                <a:moveTo>
                  <a:pt x="0" y="9144"/>
                </a:moveTo>
                <a:lnTo>
                  <a:pt x="21336"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07" name="object 307"/>
          <p:cNvSpPr/>
          <p:nvPr/>
        </p:nvSpPr>
        <p:spPr>
          <a:xfrm>
            <a:off x="2083482" y="1296300"/>
            <a:ext cx="13546" cy="2689"/>
          </a:xfrm>
          <a:custGeom>
            <a:avLst/>
            <a:gdLst/>
            <a:ahLst/>
            <a:cxnLst/>
            <a:rect l="l" t="t" r="r" b="b"/>
            <a:pathLst>
              <a:path w="15239" h="3048">
                <a:moveTo>
                  <a:pt x="0" y="3048"/>
                </a:moveTo>
                <a:lnTo>
                  <a:pt x="1523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08" name="object 308"/>
          <p:cNvSpPr/>
          <p:nvPr/>
        </p:nvSpPr>
        <p:spPr>
          <a:xfrm>
            <a:off x="2091608" y="1309744"/>
            <a:ext cx="18965" cy="5379"/>
          </a:xfrm>
          <a:custGeom>
            <a:avLst/>
            <a:gdLst/>
            <a:ahLst/>
            <a:cxnLst/>
            <a:rect l="l" t="t" r="r" b="b"/>
            <a:pathLst>
              <a:path w="21336" h="6096">
                <a:moveTo>
                  <a:pt x="0" y="6096"/>
                </a:moveTo>
                <a:lnTo>
                  <a:pt x="21336"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09" name="object 309"/>
          <p:cNvSpPr/>
          <p:nvPr/>
        </p:nvSpPr>
        <p:spPr>
          <a:xfrm>
            <a:off x="2107864" y="1274783"/>
            <a:ext cx="27093" cy="32272"/>
          </a:xfrm>
          <a:custGeom>
            <a:avLst/>
            <a:gdLst/>
            <a:ahLst/>
            <a:cxnLst/>
            <a:rect l="l" t="t" r="r" b="b"/>
            <a:pathLst>
              <a:path w="30480" h="36575">
                <a:moveTo>
                  <a:pt x="0" y="0"/>
                </a:moveTo>
                <a:lnTo>
                  <a:pt x="12192" y="36575"/>
                </a:lnTo>
                <a:lnTo>
                  <a:pt x="30480" y="27432"/>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10" name="object 310"/>
          <p:cNvSpPr/>
          <p:nvPr/>
        </p:nvSpPr>
        <p:spPr>
          <a:xfrm>
            <a:off x="2535935" y="1296300"/>
            <a:ext cx="8128" cy="32272"/>
          </a:xfrm>
          <a:custGeom>
            <a:avLst/>
            <a:gdLst/>
            <a:ahLst/>
            <a:cxnLst/>
            <a:rect l="l" t="t" r="r" b="b"/>
            <a:pathLst>
              <a:path w="9144" h="36575">
                <a:moveTo>
                  <a:pt x="0" y="6096"/>
                </a:moveTo>
                <a:lnTo>
                  <a:pt x="6096" y="3048"/>
                </a:lnTo>
                <a:lnTo>
                  <a:pt x="9144" y="0"/>
                </a:lnTo>
                <a:lnTo>
                  <a:pt x="6096"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11" name="object 311"/>
          <p:cNvSpPr/>
          <p:nvPr/>
        </p:nvSpPr>
        <p:spPr>
          <a:xfrm>
            <a:off x="2563033" y="1298985"/>
            <a:ext cx="21675" cy="32272"/>
          </a:xfrm>
          <a:custGeom>
            <a:avLst/>
            <a:gdLst/>
            <a:ahLst/>
            <a:cxnLst/>
            <a:rect l="l" t="t" r="r" b="b"/>
            <a:pathLst>
              <a:path w="24384" h="36575">
                <a:moveTo>
                  <a:pt x="12192" y="0"/>
                </a:moveTo>
                <a:lnTo>
                  <a:pt x="6096" y="0"/>
                </a:lnTo>
                <a:lnTo>
                  <a:pt x="0" y="12191"/>
                </a:lnTo>
                <a:lnTo>
                  <a:pt x="0" y="27431"/>
                </a:lnTo>
                <a:lnTo>
                  <a:pt x="3048" y="33527"/>
                </a:lnTo>
                <a:lnTo>
                  <a:pt x="9143" y="36575"/>
                </a:lnTo>
                <a:lnTo>
                  <a:pt x="12192" y="36575"/>
                </a:lnTo>
                <a:lnTo>
                  <a:pt x="15240" y="33527"/>
                </a:lnTo>
                <a:lnTo>
                  <a:pt x="21336" y="30479"/>
                </a:lnTo>
                <a:lnTo>
                  <a:pt x="24384" y="21336"/>
                </a:lnTo>
                <a:lnTo>
                  <a:pt x="24384" y="15239"/>
                </a:lnTo>
                <a:lnTo>
                  <a:pt x="21336" y="6095"/>
                </a:lnTo>
                <a:lnTo>
                  <a:pt x="18287" y="0"/>
                </a:lnTo>
                <a:lnTo>
                  <a:pt x="15240" y="0"/>
                </a:lnTo>
                <a:lnTo>
                  <a:pt x="12192" y="0"/>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12" name="object 312"/>
          <p:cNvSpPr/>
          <p:nvPr/>
        </p:nvSpPr>
        <p:spPr>
          <a:xfrm>
            <a:off x="2595546" y="1293612"/>
            <a:ext cx="2709" cy="2689"/>
          </a:xfrm>
          <a:custGeom>
            <a:avLst/>
            <a:gdLst/>
            <a:ahLst/>
            <a:cxnLst/>
            <a:rect l="l" t="t" r="r" b="b"/>
            <a:pathLst>
              <a:path w="3048" h="3048">
                <a:moveTo>
                  <a:pt x="3048" y="3048"/>
                </a:moveTo>
                <a:lnTo>
                  <a:pt x="0" y="3048"/>
                </a:lnTo>
                <a:lnTo>
                  <a:pt x="3048" y="0"/>
                </a:lnTo>
                <a:lnTo>
                  <a:pt x="3048" y="3048"/>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13" name="object 313"/>
          <p:cNvSpPr/>
          <p:nvPr/>
        </p:nvSpPr>
        <p:spPr>
          <a:xfrm>
            <a:off x="2595546" y="1296303"/>
            <a:ext cx="2709" cy="8067"/>
          </a:xfrm>
          <a:custGeom>
            <a:avLst/>
            <a:gdLst/>
            <a:ahLst/>
            <a:cxnLst/>
            <a:rect l="l" t="t" r="r" b="b"/>
            <a:pathLst>
              <a:path w="3048" h="9143">
                <a:moveTo>
                  <a:pt x="3048" y="0"/>
                </a:moveTo>
                <a:lnTo>
                  <a:pt x="3048" y="6096"/>
                </a:lnTo>
                <a:lnTo>
                  <a:pt x="0" y="9143"/>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14" name="object 314"/>
          <p:cNvSpPr/>
          <p:nvPr/>
        </p:nvSpPr>
        <p:spPr>
          <a:xfrm>
            <a:off x="2641603" y="1304365"/>
            <a:ext cx="2709" cy="32272"/>
          </a:xfrm>
          <a:custGeom>
            <a:avLst/>
            <a:gdLst/>
            <a:ahLst/>
            <a:cxnLst/>
            <a:rect l="l" t="t" r="r" b="b"/>
            <a:pathLst>
              <a:path w="3048" h="36575">
                <a:moveTo>
                  <a:pt x="3048"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15" name="object 315"/>
          <p:cNvSpPr/>
          <p:nvPr/>
        </p:nvSpPr>
        <p:spPr>
          <a:xfrm>
            <a:off x="2641600" y="1304365"/>
            <a:ext cx="21674" cy="32272"/>
          </a:xfrm>
          <a:custGeom>
            <a:avLst/>
            <a:gdLst/>
            <a:ahLst/>
            <a:cxnLst/>
            <a:rect l="l" t="t" r="r" b="b"/>
            <a:pathLst>
              <a:path w="24383" h="36575">
                <a:moveTo>
                  <a:pt x="3048" y="0"/>
                </a:moveTo>
                <a:lnTo>
                  <a:pt x="15239" y="0"/>
                </a:lnTo>
                <a:lnTo>
                  <a:pt x="24383" y="9144"/>
                </a:lnTo>
                <a:lnTo>
                  <a:pt x="24383" y="24384"/>
                </a:lnTo>
                <a:lnTo>
                  <a:pt x="21336" y="30480"/>
                </a:lnTo>
                <a:lnTo>
                  <a:pt x="21336" y="33528"/>
                </a:lnTo>
                <a:lnTo>
                  <a:pt x="15239" y="36575"/>
                </a:ln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16" name="object 316"/>
          <p:cNvSpPr/>
          <p:nvPr/>
        </p:nvSpPr>
        <p:spPr>
          <a:xfrm>
            <a:off x="2674115" y="1307055"/>
            <a:ext cx="2709" cy="32272"/>
          </a:xfrm>
          <a:custGeom>
            <a:avLst/>
            <a:gdLst/>
            <a:ahLst/>
            <a:cxnLst/>
            <a:rect l="l" t="t" r="r" b="b"/>
            <a:pathLst>
              <a:path w="3048" h="36575">
                <a:moveTo>
                  <a:pt x="3048"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17" name="object 317"/>
          <p:cNvSpPr/>
          <p:nvPr/>
        </p:nvSpPr>
        <p:spPr>
          <a:xfrm>
            <a:off x="2674119" y="1307053"/>
            <a:ext cx="21675" cy="16136"/>
          </a:xfrm>
          <a:custGeom>
            <a:avLst/>
            <a:gdLst/>
            <a:ahLst/>
            <a:cxnLst/>
            <a:rect l="l" t="t" r="r" b="b"/>
            <a:pathLst>
              <a:path w="24384" h="18287">
                <a:moveTo>
                  <a:pt x="3048" y="0"/>
                </a:moveTo>
                <a:lnTo>
                  <a:pt x="18287" y="0"/>
                </a:lnTo>
                <a:lnTo>
                  <a:pt x="24384" y="6096"/>
                </a:lnTo>
                <a:lnTo>
                  <a:pt x="24384" y="15239"/>
                </a:lnTo>
                <a:lnTo>
                  <a:pt x="21336" y="18287"/>
                </a:lnTo>
                <a:lnTo>
                  <a:pt x="0" y="1828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18" name="object 318"/>
          <p:cNvSpPr/>
          <p:nvPr/>
        </p:nvSpPr>
        <p:spPr>
          <a:xfrm>
            <a:off x="2684953" y="1323193"/>
            <a:ext cx="10837" cy="16136"/>
          </a:xfrm>
          <a:custGeom>
            <a:avLst/>
            <a:gdLst/>
            <a:ahLst/>
            <a:cxnLst/>
            <a:rect l="l" t="t" r="r" b="b"/>
            <a:pathLst>
              <a:path w="12192" h="18287">
                <a:moveTo>
                  <a:pt x="0" y="0"/>
                </a:moveTo>
                <a:lnTo>
                  <a:pt x="12192" y="1828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19" name="object 319"/>
          <p:cNvSpPr/>
          <p:nvPr/>
        </p:nvSpPr>
        <p:spPr>
          <a:xfrm>
            <a:off x="2706626" y="1309743"/>
            <a:ext cx="2709" cy="32272"/>
          </a:xfrm>
          <a:custGeom>
            <a:avLst/>
            <a:gdLst/>
            <a:ahLst/>
            <a:cxnLst/>
            <a:rect l="l" t="t" r="r" b="b"/>
            <a:pathLst>
              <a:path w="3048" h="36575">
                <a:moveTo>
                  <a:pt x="3048"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20" name="object 320"/>
          <p:cNvSpPr/>
          <p:nvPr/>
        </p:nvSpPr>
        <p:spPr>
          <a:xfrm>
            <a:off x="2709338" y="1309747"/>
            <a:ext cx="18965" cy="2689"/>
          </a:xfrm>
          <a:custGeom>
            <a:avLst/>
            <a:gdLst/>
            <a:ahLst/>
            <a:cxnLst/>
            <a:rect l="l" t="t" r="r" b="b"/>
            <a:pathLst>
              <a:path w="21336" h="3048">
                <a:moveTo>
                  <a:pt x="0" y="0"/>
                </a:moveTo>
                <a:lnTo>
                  <a:pt x="21336" y="3048"/>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21" name="object 321"/>
          <p:cNvSpPr/>
          <p:nvPr/>
        </p:nvSpPr>
        <p:spPr>
          <a:xfrm>
            <a:off x="2706627" y="1325879"/>
            <a:ext cx="13547" cy="0"/>
          </a:xfrm>
          <a:custGeom>
            <a:avLst/>
            <a:gdLst/>
            <a:ahLst/>
            <a:cxnLst/>
            <a:rect l="l" t="t" r="r" b="b"/>
            <a:pathLst>
              <a:path w="15240">
                <a:moveTo>
                  <a:pt x="0" y="0"/>
                </a:moveTo>
                <a:lnTo>
                  <a:pt x="1524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22" name="object 322"/>
          <p:cNvSpPr/>
          <p:nvPr/>
        </p:nvSpPr>
        <p:spPr>
          <a:xfrm>
            <a:off x="2706628" y="1342016"/>
            <a:ext cx="18965" cy="0"/>
          </a:xfrm>
          <a:custGeom>
            <a:avLst/>
            <a:gdLst/>
            <a:ahLst/>
            <a:cxnLst/>
            <a:rect l="l" t="t" r="r" b="b"/>
            <a:pathLst>
              <a:path w="21336">
                <a:moveTo>
                  <a:pt x="0" y="0"/>
                </a:moveTo>
                <a:lnTo>
                  <a:pt x="21336"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23" name="object 323"/>
          <p:cNvSpPr/>
          <p:nvPr/>
        </p:nvSpPr>
        <p:spPr>
          <a:xfrm>
            <a:off x="2733719" y="1312433"/>
            <a:ext cx="2709" cy="32272"/>
          </a:xfrm>
          <a:custGeom>
            <a:avLst/>
            <a:gdLst/>
            <a:ahLst/>
            <a:cxnLst/>
            <a:rect l="l" t="t" r="r" b="b"/>
            <a:pathLst>
              <a:path w="3048" h="36575">
                <a:moveTo>
                  <a:pt x="3048"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24" name="object 324"/>
          <p:cNvSpPr/>
          <p:nvPr/>
        </p:nvSpPr>
        <p:spPr>
          <a:xfrm>
            <a:off x="2733725" y="1312433"/>
            <a:ext cx="24383" cy="32272"/>
          </a:xfrm>
          <a:custGeom>
            <a:avLst/>
            <a:gdLst/>
            <a:ahLst/>
            <a:cxnLst/>
            <a:rect l="l" t="t" r="r" b="b"/>
            <a:pathLst>
              <a:path w="27431" h="36575">
                <a:moveTo>
                  <a:pt x="3048" y="0"/>
                </a:moveTo>
                <a:lnTo>
                  <a:pt x="15240" y="0"/>
                </a:lnTo>
                <a:lnTo>
                  <a:pt x="21336" y="3048"/>
                </a:lnTo>
                <a:lnTo>
                  <a:pt x="24384" y="6096"/>
                </a:lnTo>
                <a:lnTo>
                  <a:pt x="24384" y="9143"/>
                </a:lnTo>
                <a:lnTo>
                  <a:pt x="27431" y="15239"/>
                </a:lnTo>
                <a:lnTo>
                  <a:pt x="27431" y="24384"/>
                </a:lnTo>
                <a:lnTo>
                  <a:pt x="24384" y="30479"/>
                </a:lnTo>
                <a:lnTo>
                  <a:pt x="18287" y="36575"/>
                </a:ln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25" name="object 325"/>
          <p:cNvSpPr/>
          <p:nvPr/>
        </p:nvSpPr>
        <p:spPr>
          <a:xfrm>
            <a:off x="2766236" y="1315125"/>
            <a:ext cx="24383" cy="32272"/>
          </a:xfrm>
          <a:custGeom>
            <a:avLst/>
            <a:gdLst/>
            <a:ahLst/>
            <a:cxnLst/>
            <a:rect l="l" t="t" r="r" b="b"/>
            <a:pathLst>
              <a:path w="27431" h="36575">
                <a:moveTo>
                  <a:pt x="27431" y="9143"/>
                </a:moveTo>
                <a:lnTo>
                  <a:pt x="18287" y="0"/>
                </a:lnTo>
                <a:lnTo>
                  <a:pt x="12192" y="0"/>
                </a:lnTo>
                <a:lnTo>
                  <a:pt x="0" y="12191"/>
                </a:lnTo>
                <a:lnTo>
                  <a:pt x="0" y="27431"/>
                </a:lnTo>
                <a:lnTo>
                  <a:pt x="9143" y="36575"/>
                </a:lnTo>
                <a:lnTo>
                  <a:pt x="21336" y="36575"/>
                </a:lnTo>
                <a:lnTo>
                  <a:pt x="24384" y="33527"/>
                </a:lnTo>
                <a:lnTo>
                  <a:pt x="24384" y="30479"/>
                </a:lnTo>
                <a:lnTo>
                  <a:pt x="27431" y="24383"/>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26" name="object 326"/>
          <p:cNvSpPr/>
          <p:nvPr/>
        </p:nvSpPr>
        <p:spPr>
          <a:xfrm>
            <a:off x="2782488" y="1336637"/>
            <a:ext cx="8127" cy="0"/>
          </a:xfrm>
          <a:custGeom>
            <a:avLst/>
            <a:gdLst/>
            <a:ahLst/>
            <a:cxnLst/>
            <a:rect l="l" t="t" r="r" b="b"/>
            <a:pathLst>
              <a:path w="9143">
                <a:moveTo>
                  <a:pt x="0" y="0"/>
                </a:moveTo>
                <a:lnTo>
                  <a:pt x="9143"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27" name="object 327"/>
          <p:cNvSpPr/>
          <p:nvPr/>
        </p:nvSpPr>
        <p:spPr>
          <a:xfrm>
            <a:off x="2798745" y="1317811"/>
            <a:ext cx="2709" cy="32272"/>
          </a:xfrm>
          <a:custGeom>
            <a:avLst/>
            <a:gdLst/>
            <a:ahLst/>
            <a:cxnLst/>
            <a:rect l="l" t="t" r="r" b="b"/>
            <a:pathLst>
              <a:path w="3048" h="36575">
                <a:moveTo>
                  <a:pt x="3048"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28" name="object 328"/>
          <p:cNvSpPr/>
          <p:nvPr/>
        </p:nvSpPr>
        <p:spPr>
          <a:xfrm>
            <a:off x="2801456" y="1317816"/>
            <a:ext cx="21675" cy="2689"/>
          </a:xfrm>
          <a:custGeom>
            <a:avLst/>
            <a:gdLst/>
            <a:ahLst/>
            <a:cxnLst/>
            <a:rect l="l" t="t" r="r" b="b"/>
            <a:pathLst>
              <a:path w="24384" h="3047">
                <a:moveTo>
                  <a:pt x="0" y="0"/>
                </a:moveTo>
                <a:lnTo>
                  <a:pt x="24384" y="304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29" name="object 329"/>
          <p:cNvSpPr/>
          <p:nvPr/>
        </p:nvSpPr>
        <p:spPr>
          <a:xfrm>
            <a:off x="2801457" y="1333948"/>
            <a:ext cx="10837" cy="0"/>
          </a:xfrm>
          <a:custGeom>
            <a:avLst/>
            <a:gdLst/>
            <a:ahLst/>
            <a:cxnLst/>
            <a:rect l="l" t="t" r="r" b="b"/>
            <a:pathLst>
              <a:path w="12192">
                <a:moveTo>
                  <a:pt x="0" y="0"/>
                </a:moveTo>
                <a:lnTo>
                  <a:pt x="12192"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30" name="object 330"/>
          <p:cNvSpPr/>
          <p:nvPr/>
        </p:nvSpPr>
        <p:spPr>
          <a:xfrm>
            <a:off x="2798745" y="1350085"/>
            <a:ext cx="21675" cy="0"/>
          </a:xfrm>
          <a:custGeom>
            <a:avLst/>
            <a:gdLst/>
            <a:ahLst/>
            <a:cxnLst/>
            <a:rect l="l" t="t" r="r" b="b"/>
            <a:pathLst>
              <a:path w="24384">
                <a:moveTo>
                  <a:pt x="0" y="0"/>
                </a:moveTo>
                <a:lnTo>
                  <a:pt x="24384"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31" name="object 331"/>
          <p:cNvSpPr/>
          <p:nvPr/>
        </p:nvSpPr>
        <p:spPr>
          <a:xfrm>
            <a:off x="2828546" y="1320505"/>
            <a:ext cx="2709" cy="32273"/>
          </a:xfrm>
          <a:custGeom>
            <a:avLst/>
            <a:gdLst/>
            <a:ahLst/>
            <a:cxnLst/>
            <a:rect l="l" t="t" r="r" b="b"/>
            <a:pathLst>
              <a:path w="3048" h="36576">
                <a:moveTo>
                  <a:pt x="3048" y="0"/>
                </a:moveTo>
                <a:lnTo>
                  <a:pt x="0" y="36576"/>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32" name="object 332"/>
          <p:cNvSpPr/>
          <p:nvPr/>
        </p:nvSpPr>
        <p:spPr>
          <a:xfrm>
            <a:off x="2828551" y="1320505"/>
            <a:ext cx="24383" cy="32273"/>
          </a:xfrm>
          <a:custGeom>
            <a:avLst/>
            <a:gdLst/>
            <a:ahLst/>
            <a:cxnLst/>
            <a:rect l="l" t="t" r="r" b="b"/>
            <a:pathLst>
              <a:path w="27431" h="36576">
                <a:moveTo>
                  <a:pt x="3048" y="0"/>
                </a:moveTo>
                <a:lnTo>
                  <a:pt x="15239" y="0"/>
                </a:lnTo>
                <a:lnTo>
                  <a:pt x="21336" y="3048"/>
                </a:lnTo>
                <a:lnTo>
                  <a:pt x="24383" y="6096"/>
                </a:lnTo>
                <a:lnTo>
                  <a:pt x="24383" y="9144"/>
                </a:lnTo>
                <a:lnTo>
                  <a:pt x="27431" y="15240"/>
                </a:lnTo>
                <a:lnTo>
                  <a:pt x="24383" y="24384"/>
                </a:lnTo>
                <a:lnTo>
                  <a:pt x="24383" y="30480"/>
                </a:lnTo>
                <a:lnTo>
                  <a:pt x="18287" y="36576"/>
                </a:lnTo>
                <a:lnTo>
                  <a:pt x="0" y="36576"/>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33" name="object 333"/>
          <p:cNvSpPr/>
          <p:nvPr/>
        </p:nvSpPr>
        <p:spPr>
          <a:xfrm>
            <a:off x="2893568" y="1325880"/>
            <a:ext cx="24384" cy="32272"/>
          </a:xfrm>
          <a:custGeom>
            <a:avLst/>
            <a:gdLst/>
            <a:ahLst/>
            <a:cxnLst/>
            <a:rect l="l" t="t" r="r" b="b"/>
            <a:pathLst>
              <a:path w="27432" h="36575">
                <a:moveTo>
                  <a:pt x="27432" y="9144"/>
                </a:moveTo>
                <a:lnTo>
                  <a:pt x="18287" y="0"/>
                </a:lnTo>
                <a:lnTo>
                  <a:pt x="12191" y="0"/>
                </a:lnTo>
                <a:lnTo>
                  <a:pt x="6096" y="3048"/>
                </a:lnTo>
                <a:lnTo>
                  <a:pt x="3048" y="6096"/>
                </a:lnTo>
                <a:lnTo>
                  <a:pt x="3048" y="9144"/>
                </a:lnTo>
                <a:lnTo>
                  <a:pt x="0" y="12191"/>
                </a:lnTo>
                <a:lnTo>
                  <a:pt x="0" y="30480"/>
                </a:lnTo>
                <a:lnTo>
                  <a:pt x="6096" y="33527"/>
                </a:lnTo>
                <a:lnTo>
                  <a:pt x="9144" y="36575"/>
                </a:lnTo>
                <a:lnTo>
                  <a:pt x="18287" y="36575"/>
                </a:lnTo>
                <a:lnTo>
                  <a:pt x="24384" y="3048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34" name="object 334"/>
          <p:cNvSpPr/>
          <p:nvPr/>
        </p:nvSpPr>
        <p:spPr>
          <a:xfrm>
            <a:off x="2926080" y="1328573"/>
            <a:ext cx="2709" cy="32272"/>
          </a:xfrm>
          <a:custGeom>
            <a:avLst/>
            <a:gdLst/>
            <a:ahLst/>
            <a:cxnLst/>
            <a:rect l="l" t="t" r="r" b="b"/>
            <a:pathLst>
              <a:path w="3048" h="36575">
                <a:moveTo>
                  <a:pt x="3048"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35" name="object 335"/>
          <p:cNvSpPr/>
          <p:nvPr/>
        </p:nvSpPr>
        <p:spPr>
          <a:xfrm>
            <a:off x="2947756" y="1331266"/>
            <a:ext cx="2709" cy="29583"/>
          </a:xfrm>
          <a:custGeom>
            <a:avLst/>
            <a:gdLst/>
            <a:ahLst/>
            <a:cxnLst/>
            <a:rect l="l" t="t" r="r" b="b"/>
            <a:pathLst>
              <a:path w="3048" h="33527">
                <a:moveTo>
                  <a:pt x="3048" y="0"/>
                </a:moveTo>
                <a:lnTo>
                  <a:pt x="0" y="3352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36" name="object 336"/>
          <p:cNvSpPr/>
          <p:nvPr/>
        </p:nvSpPr>
        <p:spPr>
          <a:xfrm>
            <a:off x="2926087" y="1344706"/>
            <a:ext cx="21675" cy="0"/>
          </a:xfrm>
          <a:custGeom>
            <a:avLst/>
            <a:gdLst/>
            <a:ahLst/>
            <a:cxnLst/>
            <a:rect l="l" t="t" r="r" b="b"/>
            <a:pathLst>
              <a:path w="24384">
                <a:moveTo>
                  <a:pt x="0" y="0"/>
                </a:moveTo>
                <a:lnTo>
                  <a:pt x="24384"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37" name="object 337"/>
          <p:cNvSpPr/>
          <p:nvPr/>
        </p:nvSpPr>
        <p:spPr>
          <a:xfrm>
            <a:off x="2953180" y="1331259"/>
            <a:ext cx="16255" cy="32272"/>
          </a:xfrm>
          <a:custGeom>
            <a:avLst/>
            <a:gdLst/>
            <a:ahLst/>
            <a:cxnLst/>
            <a:rect l="l" t="t" r="r" b="b"/>
            <a:pathLst>
              <a:path w="18287" h="36575">
                <a:moveTo>
                  <a:pt x="18287"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38" name="object 338"/>
          <p:cNvSpPr/>
          <p:nvPr/>
        </p:nvSpPr>
        <p:spPr>
          <a:xfrm>
            <a:off x="2969430" y="1331259"/>
            <a:ext cx="10836" cy="32272"/>
          </a:xfrm>
          <a:custGeom>
            <a:avLst/>
            <a:gdLst/>
            <a:ahLst/>
            <a:cxnLst/>
            <a:rect l="l" t="t" r="r" b="b"/>
            <a:pathLst>
              <a:path w="12191" h="36575">
                <a:moveTo>
                  <a:pt x="0" y="0"/>
                </a:moveTo>
                <a:lnTo>
                  <a:pt x="12191"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39" name="object 339"/>
          <p:cNvSpPr/>
          <p:nvPr/>
        </p:nvSpPr>
        <p:spPr>
          <a:xfrm>
            <a:off x="2961303" y="1352774"/>
            <a:ext cx="13546" cy="0"/>
          </a:xfrm>
          <a:custGeom>
            <a:avLst/>
            <a:gdLst/>
            <a:ahLst/>
            <a:cxnLst/>
            <a:rect l="l" t="t" r="r" b="b"/>
            <a:pathLst>
              <a:path w="15239">
                <a:moveTo>
                  <a:pt x="0" y="0"/>
                </a:moveTo>
                <a:lnTo>
                  <a:pt x="1523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40" name="object 340"/>
          <p:cNvSpPr/>
          <p:nvPr/>
        </p:nvSpPr>
        <p:spPr>
          <a:xfrm>
            <a:off x="2985688" y="1333950"/>
            <a:ext cx="2709" cy="32272"/>
          </a:xfrm>
          <a:custGeom>
            <a:avLst/>
            <a:gdLst/>
            <a:ahLst/>
            <a:cxnLst/>
            <a:rect l="l" t="t" r="r" b="b"/>
            <a:pathLst>
              <a:path w="3048" h="36575">
                <a:moveTo>
                  <a:pt x="3048"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41" name="object 341"/>
          <p:cNvSpPr/>
          <p:nvPr/>
        </p:nvSpPr>
        <p:spPr>
          <a:xfrm>
            <a:off x="2988395" y="1333950"/>
            <a:ext cx="18964" cy="32272"/>
          </a:xfrm>
          <a:custGeom>
            <a:avLst/>
            <a:gdLst/>
            <a:ahLst/>
            <a:cxnLst/>
            <a:rect l="l" t="t" r="r" b="b"/>
            <a:pathLst>
              <a:path w="21335" h="36575">
                <a:moveTo>
                  <a:pt x="0" y="0"/>
                </a:moveTo>
                <a:lnTo>
                  <a:pt x="21335"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42" name="object 342"/>
          <p:cNvSpPr/>
          <p:nvPr/>
        </p:nvSpPr>
        <p:spPr>
          <a:xfrm>
            <a:off x="3007359" y="1333950"/>
            <a:ext cx="2709" cy="32272"/>
          </a:xfrm>
          <a:custGeom>
            <a:avLst/>
            <a:gdLst/>
            <a:ahLst/>
            <a:cxnLst/>
            <a:rect l="l" t="t" r="r" b="b"/>
            <a:pathLst>
              <a:path w="3048" h="36575">
                <a:moveTo>
                  <a:pt x="3048"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43" name="object 343"/>
          <p:cNvSpPr/>
          <p:nvPr/>
        </p:nvSpPr>
        <p:spPr>
          <a:xfrm>
            <a:off x="3020910" y="1336641"/>
            <a:ext cx="2708" cy="32273"/>
          </a:xfrm>
          <a:custGeom>
            <a:avLst/>
            <a:gdLst/>
            <a:ahLst/>
            <a:cxnLst/>
            <a:rect l="l" t="t" r="r" b="b"/>
            <a:pathLst>
              <a:path w="3047" h="36576">
                <a:moveTo>
                  <a:pt x="3047" y="0"/>
                </a:moveTo>
                <a:lnTo>
                  <a:pt x="0" y="36576"/>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44" name="object 344"/>
          <p:cNvSpPr/>
          <p:nvPr/>
        </p:nvSpPr>
        <p:spPr>
          <a:xfrm>
            <a:off x="3023618" y="1336641"/>
            <a:ext cx="18965" cy="32273"/>
          </a:xfrm>
          <a:custGeom>
            <a:avLst/>
            <a:gdLst/>
            <a:ahLst/>
            <a:cxnLst/>
            <a:rect l="l" t="t" r="r" b="b"/>
            <a:pathLst>
              <a:path w="21336" h="36576">
                <a:moveTo>
                  <a:pt x="0" y="0"/>
                </a:moveTo>
                <a:lnTo>
                  <a:pt x="21336" y="36576"/>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45" name="object 345"/>
          <p:cNvSpPr/>
          <p:nvPr/>
        </p:nvSpPr>
        <p:spPr>
          <a:xfrm>
            <a:off x="3042586" y="1339329"/>
            <a:ext cx="2709" cy="29584"/>
          </a:xfrm>
          <a:custGeom>
            <a:avLst/>
            <a:gdLst/>
            <a:ahLst/>
            <a:cxnLst/>
            <a:rect l="l" t="t" r="r" b="b"/>
            <a:pathLst>
              <a:path w="3048" h="33528">
                <a:moveTo>
                  <a:pt x="3048" y="0"/>
                </a:moveTo>
                <a:lnTo>
                  <a:pt x="0" y="33528"/>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46" name="object 346"/>
          <p:cNvSpPr/>
          <p:nvPr/>
        </p:nvSpPr>
        <p:spPr>
          <a:xfrm>
            <a:off x="3053424" y="1339328"/>
            <a:ext cx="2709" cy="32272"/>
          </a:xfrm>
          <a:custGeom>
            <a:avLst/>
            <a:gdLst/>
            <a:ahLst/>
            <a:cxnLst/>
            <a:rect l="l" t="t" r="r" b="b"/>
            <a:pathLst>
              <a:path w="3048" h="36575">
                <a:moveTo>
                  <a:pt x="3048"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47" name="object 347"/>
          <p:cNvSpPr/>
          <p:nvPr/>
        </p:nvSpPr>
        <p:spPr>
          <a:xfrm>
            <a:off x="3056128" y="1339328"/>
            <a:ext cx="21674" cy="2689"/>
          </a:xfrm>
          <a:custGeom>
            <a:avLst/>
            <a:gdLst/>
            <a:ahLst/>
            <a:cxnLst/>
            <a:rect l="l" t="t" r="r" b="b"/>
            <a:pathLst>
              <a:path w="24383" h="3048">
                <a:moveTo>
                  <a:pt x="0" y="0"/>
                </a:moveTo>
                <a:lnTo>
                  <a:pt x="24383" y="3048"/>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48" name="object 348"/>
          <p:cNvSpPr/>
          <p:nvPr/>
        </p:nvSpPr>
        <p:spPr>
          <a:xfrm>
            <a:off x="3056130" y="1355463"/>
            <a:ext cx="10836" cy="0"/>
          </a:xfrm>
          <a:custGeom>
            <a:avLst/>
            <a:gdLst/>
            <a:ahLst/>
            <a:cxnLst/>
            <a:rect l="l" t="t" r="r" b="b"/>
            <a:pathLst>
              <a:path w="12191">
                <a:moveTo>
                  <a:pt x="0" y="0"/>
                </a:moveTo>
                <a:lnTo>
                  <a:pt x="12191"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49" name="object 349"/>
          <p:cNvSpPr/>
          <p:nvPr/>
        </p:nvSpPr>
        <p:spPr>
          <a:xfrm>
            <a:off x="3053421" y="1371600"/>
            <a:ext cx="21674" cy="0"/>
          </a:xfrm>
          <a:custGeom>
            <a:avLst/>
            <a:gdLst/>
            <a:ahLst/>
            <a:cxnLst/>
            <a:rect l="l" t="t" r="r" b="b"/>
            <a:pathLst>
              <a:path w="24383">
                <a:moveTo>
                  <a:pt x="0" y="0"/>
                </a:moveTo>
                <a:lnTo>
                  <a:pt x="24383"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50" name="object 350"/>
          <p:cNvSpPr/>
          <p:nvPr/>
        </p:nvSpPr>
        <p:spPr>
          <a:xfrm>
            <a:off x="3083227" y="1342020"/>
            <a:ext cx="18965" cy="32272"/>
          </a:xfrm>
          <a:custGeom>
            <a:avLst/>
            <a:gdLst/>
            <a:ahLst/>
            <a:cxnLst/>
            <a:rect l="l" t="t" r="r" b="b"/>
            <a:pathLst>
              <a:path w="21336" h="36575">
                <a:moveTo>
                  <a:pt x="3048" y="0"/>
                </a:moveTo>
                <a:lnTo>
                  <a:pt x="0" y="36575"/>
                </a:lnTo>
                <a:lnTo>
                  <a:pt x="21336"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51" name="object 351"/>
          <p:cNvSpPr/>
          <p:nvPr/>
        </p:nvSpPr>
        <p:spPr>
          <a:xfrm>
            <a:off x="2338154" y="1662060"/>
            <a:ext cx="0" cy="32272"/>
          </a:xfrm>
          <a:custGeom>
            <a:avLst/>
            <a:gdLst/>
            <a:ahLst/>
            <a:cxnLst/>
            <a:rect l="l" t="t" r="r" b="b"/>
            <a:pathLst>
              <a:path h="36575">
                <a:moveTo>
                  <a:pt x="0"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52" name="object 352"/>
          <p:cNvSpPr/>
          <p:nvPr/>
        </p:nvSpPr>
        <p:spPr>
          <a:xfrm>
            <a:off x="2338157" y="1662060"/>
            <a:ext cx="21674" cy="32272"/>
          </a:xfrm>
          <a:custGeom>
            <a:avLst/>
            <a:gdLst/>
            <a:ahLst/>
            <a:cxnLst/>
            <a:rect l="l" t="t" r="r" b="b"/>
            <a:pathLst>
              <a:path w="24383" h="36575">
                <a:moveTo>
                  <a:pt x="0" y="0"/>
                </a:moveTo>
                <a:lnTo>
                  <a:pt x="18287" y="0"/>
                </a:lnTo>
                <a:lnTo>
                  <a:pt x="21336" y="6096"/>
                </a:lnTo>
                <a:lnTo>
                  <a:pt x="21336" y="9144"/>
                </a:lnTo>
                <a:lnTo>
                  <a:pt x="24383" y="12191"/>
                </a:lnTo>
                <a:lnTo>
                  <a:pt x="24383" y="21336"/>
                </a:lnTo>
                <a:lnTo>
                  <a:pt x="21336" y="27432"/>
                </a:lnTo>
                <a:lnTo>
                  <a:pt x="21336" y="30480"/>
                </a:lnTo>
                <a:lnTo>
                  <a:pt x="18287" y="33527"/>
                </a:lnTo>
                <a:lnTo>
                  <a:pt x="12192" y="36575"/>
                </a:ln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53" name="object 353"/>
          <p:cNvSpPr/>
          <p:nvPr/>
        </p:nvSpPr>
        <p:spPr>
          <a:xfrm>
            <a:off x="2365251" y="1662060"/>
            <a:ext cx="13546" cy="32272"/>
          </a:xfrm>
          <a:custGeom>
            <a:avLst/>
            <a:gdLst/>
            <a:ahLst/>
            <a:cxnLst/>
            <a:rect l="l" t="t" r="r" b="b"/>
            <a:pathLst>
              <a:path w="15239" h="36575">
                <a:moveTo>
                  <a:pt x="15239"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54" name="object 354"/>
          <p:cNvSpPr/>
          <p:nvPr/>
        </p:nvSpPr>
        <p:spPr>
          <a:xfrm>
            <a:off x="2378802" y="1662060"/>
            <a:ext cx="10837" cy="32272"/>
          </a:xfrm>
          <a:custGeom>
            <a:avLst/>
            <a:gdLst/>
            <a:ahLst/>
            <a:cxnLst/>
            <a:rect l="l" t="t" r="r" b="b"/>
            <a:pathLst>
              <a:path w="12192" h="36575">
                <a:moveTo>
                  <a:pt x="0" y="0"/>
                </a:moveTo>
                <a:lnTo>
                  <a:pt x="12192"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55" name="object 355"/>
          <p:cNvSpPr/>
          <p:nvPr/>
        </p:nvSpPr>
        <p:spPr>
          <a:xfrm>
            <a:off x="2370674" y="1683572"/>
            <a:ext cx="16255" cy="0"/>
          </a:xfrm>
          <a:custGeom>
            <a:avLst/>
            <a:gdLst/>
            <a:ahLst/>
            <a:cxnLst/>
            <a:rect l="l" t="t" r="r" b="b"/>
            <a:pathLst>
              <a:path w="18287">
                <a:moveTo>
                  <a:pt x="0" y="0"/>
                </a:moveTo>
                <a:lnTo>
                  <a:pt x="1828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56" name="object 356"/>
          <p:cNvSpPr/>
          <p:nvPr/>
        </p:nvSpPr>
        <p:spPr>
          <a:xfrm>
            <a:off x="2397759" y="1662060"/>
            <a:ext cx="0" cy="32272"/>
          </a:xfrm>
          <a:custGeom>
            <a:avLst/>
            <a:gdLst/>
            <a:ahLst/>
            <a:cxnLst/>
            <a:rect l="l" t="t" r="r" b="b"/>
            <a:pathLst>
              <a:path h="36575">
                <a:moveTo>
                  <a:pt x="0"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57" name="object 357"/>
          <p:cNvSpPr/>
          <p:nvPr/>
        </p:nvSpPr>
        <p:spPr>
          <a:xfrm>
            <a:off x="2397762" y="1662060"/>
            <a:ext cx="13546" cy="32272"/>
          </a:xfrm>
          <a:custGeom>
            <a:avLst/>
            <a:gdLst/>
            <a:ahLst/>
            <a:cxnLst/>
            <a:rect l="l" t="t" r="r" b="b"/>
            <a:pathLst>
              <a:path w="15239" h="36575">
                <a:moveTo>
                  <a:pt x="0" y="0"/>
                </a:moveTo>
                <a:lnTo>
                  <a:pt x="15239"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58" name="object 358"/>
          <p:cNvSpPr/>
          <p:nvPr/>
        </p:nvSpPr>
        <p:spPr>
          <a:xfrm>
            <a:off x="2411312" y="1662060"/>
            <a:ext cx="10837" cy="32272"/>
          </a:xfrm>
          <a:custGeom>
            <a:avLst/>
            <a:gdLst/>
            <a:ahLst/>
            <a:cxnLst/>
            <a:rect l="l" t="t" r="r" b="b"/>
            <a:pathLst>
              <a:path w="12192" h="36575">
                <a:moveTo>
                  <a:pt x="12192"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59" name="object 359"/>
          <p:cNvSpPr/>
          <p:nvPr/>
        </p:nvSpPr>
        <p:spPr>
          <a:xfrm>
            <a:off x="2422143" y="1662060"/>
            <a:ext cx="0" cy="32272"/>
          </a:xfrm>
          <a:custGeom>
            <a:avLst/>
            <a:gdLst/>
            <a:ahLst/>
            <a:cxnLst/>
            <a:rect l="l" t="t" r="r" b="b"/>
            <a:pathLst>
              <a:path h="36575">
                <a:moveTo>
                  <a:pt x="0"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60" name="object 360"/>
          <p:cNvSpPr/>
          <p:nvPr/>
        </p:nvSpPr>
        <p:spPr>
          <a:xfrm>
            <a:off x="2568448" y="2450055"/>
            <a:ext cx="0" cy="32272"/>
          </a:xfrm>
          <a:custGeom>
            <a:avLst/>
            <a:gdLst/>
            <a:ahLst/>
            <a:cxnLst/>
            <a:rect l="l" t="t" r="r" b="b"/>
            <a:pathLst>
              <a:path h="36575">
                <a:moveTo>
                  <a:pt x="0"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61" name="object 361"/>
          <p:cNvSpPr/>
          <p:nvPr/>
        </p:nvSpPr>
        <p:spPr>
          <a:xfrm>
            <a:off x="2568448" y="2450055"/>
            <a:ext cx="21674" cy="32272"/>
          </a:xfrm>
          <a:custGeom>
            <a:avLst/>
            <a:gdLst/>
            <a:ahLst/>
            <a:cxnLst/>
            <a:rect l="l" t="t" r="r" b="b"/>
            <a:pathLst>
              <a:path w="24383" h="36575">
                <a:moveTo>
                  <a:pt x="0" y="0"/>
                </a:moveTo>
                <a:lnTo>
                  <a:pt x="18287" y="0"/>
                </a:lnTo>
                <a:lnTo>
                  <a:pt x="21335" y="3048"/>
                </a:lnTo>
                <a:lnTo>
                  <a:pt x="21335" y="9144"/>
                </a:lnTo>
                <a:lnTo>
                  <a:pt x="24383" y="12192"/>
                </a:lnTo>
                <a:lnTo>
                  <a:pt x="24383" y="21336"/>
                </a:lnTo>
                <a:lnTo>
                  <a:pt x="21335" y="27432"/>
                </a:lnTo>
                <a:lnTo>
                  <a:pt x="21335" y="30480"/>
                </a:lnTo>
                <a:lnTo>
                  <a:pt x="18287" y="33527"/>
                </a:lnTo>
                <a:lnTo>
                  <a:pt x="12191" y="36575"/>
                </a:ln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62" name="object 362"/>
          <p:cNvSpPr/>
          <p:nvPr/>
        </p:nvSpPr>
        <p:spPr>
          <a:xfrm>
            <a:off x="2595545" y="2450055"/>
            <a:ext cx="13547" cy="32272"/>
          </a:xfrm>
          <a:custGeom>
            <a:avLst/>
            <a:gdLst/>
            <a:ahLst/>
            <a:cxnLst/>
            <a:rect l="l" t="t" r="r" b="b"/>
            <a:pathLst>
              <a:path w="15240" h="36575">
                <a:moveTo>
                  <a:pt x="15240"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63" name="object 363"/>
          <p:cNvSpPr/>
          <p:nvPr/>
        </p:nvSpPr>
        <p:spPr>
          <a:xfrm>
            <a:off x="2609091" y="2450055"/>
            <a:ext cx="10837" cy="32272"/>
          </a:xfrm>
          <a:custGeom>
            <a:avLst/>
            <a:gdLst/>
            <a:ahLst/>
            <a:cxnLst/>
            <a:rect l="l" t="t" r="r" b="b"/>
            <a:pathLst>
              <a:path w="12192" h="36575">
                <a:moveTo>
                  <a:pt x="0" y="0"/>
                </a:moveTo>
                <a:lnTo>
                  <a:pt x="12192"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64" name="object 364"/>
          <p:cNvSpPr/>
          <p:nvPr/>
        </p:nvSpPr>
        <p:spPr>
          <a:xfrm>
            <a:off x="2600965" y="2471569"/>
            <a:ext cx="16255" cy="0"/>
          </a:xfrm>
          <a:custGeom>
            <a:avLst/>
            <a:gdLst/>
            <a:ahLst/>
            <a:cxnLst/>
            <a:rect l="l" t="t" r="r" b="b"/>
            <a:pathLst>
              <a:path w="18287">
                <a:moveTo>
                  <a:pt x="0" y="0"/>
                </a:moveTo>
                <a:lnTo>
                  <a:pt x="1828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65" name="object 365"/>
          <p:cNvSpPr/>
          <p:nvPr/>
        </p:nvSpPr>
        <p:spPr>
          <a:xfrm>
            <a:off x="2628053" y="2450055"/>
            <a:ext cx="0" cy="32272"/>
          </a:xfrm>
          <a:custGeom>
            <a:avLst/>
            <a:gdLst/>
            <a:ahLst/>
            <a:cxnLst/>
            <a:rect l="l" t="t" r="r" b="b"/>
            <a:pathLst>
              <a:path h="36575">
                <a:moveTo>
                  <a:pt x="0"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66" name="object 366"/>
          <p:cNvSpPr/>
          <p:nvPr/>
        </p:nvSpPr>
        <p:spPr>
          <a:xfrm>
            <a:off x="2628055" y="2450055"/>
            <a:ext cx="13546" cy="32272"/>
          </a:xfrm>
          <a:custGeom>
            <a:avLst/>
            <a:gdLst/>
            <a:ahLst/>
            <a:cxnLst/>
            <a:rect l="l" t="t" r="r" b="b"/>
            <a:pathLst>
              <a:path w="15239" h="36575">
                <a:moveTo>
                  <a:pt x="0" y="0"/>
                </a:moveTo>
                <a:lnTo>
                  <a:pt x="15239"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67" name="object 367"/>
          <p:cNvSpPr/>
          <p:nvPr/>
        </p:nvSpPr>
        <p:spPr>
          <a:xfrm>
            <a:off x="2641603" y="2450055"/>
            <a:ext cx="10837" cy="32272"/>
          </a:xfrm>
          <a:custGeom>
            <a:avLst/>
            <a:gdLst/>
            <a:ahLst/>
            <a:cxnLst/>
            <a:rect l="l" t="t" r="r" b="b"/>
            <a:pathLst>
              <a:path w="12192" h="36575">
                <a:moveTo>
                  <a:pt x="12192"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68" name="object 368"/>
          <p:cNvSpPr/>
          <p:nvPr/>
        </p:nvSpPr>
        <p:spPr>
          <a:xfrm>
            <a:off x="2652437" y="2450055"/>
            <a:ext cx="0" cy="32272"/>
          </a:xfrm>
          <a:custGeom>
            <a:avLst/>
            <a:gdLst/>
            <a:ahLst/>
            <a:cxnLst/>
            <a:rect l="l" t="t" r="r" b="b"/>
            <a:pathLst>
              <a:path h="36575">
                <a:moveTo>
                  <a:pt x="0"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69" name="object 369"/>
          <p:cNvSpPr/>
          <p:nvPr/>
        </p:nvSpPr>
        <p:spPr>
          <a:xfrm>
            <a:off x="2205400" y="1656677"/>
            <a:ext cx="75860" cy="0"/>
          </a:xfrm>
          <a:custGeom>
            <a:avLst/>
            <a:gdLst/>
            <a:ahLst/>
            <a:cxnLst/>
            <a:rect l="l" t="t" r="r" b="b"/>
            <a:pathLst>
              <a:path w="85343">
                <a:moveTo>
                  <a:pt x="0" y="0"/>
                </a:moveTo>
                <a:lnTo>
                  <a:pt x="85343"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70" name="object 370"/>
          <p:cNvSpPr/>
          <p:nvPr/>
        </p:nvSpPr>
        <p:spPr>
          <a:xfrm>
            <a:off x="2202690" y="1667438"/>
            <a:ext cx="75860" cy="2689"/>
          </a:xfrm>
          <a:custGeom>
            <a:avLst/>
            <a:gdLst/>
            <a:ahLst/>
            <a:cxnLst/>
            <a:rect l="l" t="t" r="r" b="b"/>
            <a:pathLst>
              <a:path w="85343" h="3048">
                <a:moveTo>
                  <a:pt x="85343" y="3048"/>
                </a:moveTo>
                <a:lnTo>
                  <a:pt x="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71" name="object 371"/>
          <p:cNvSpPr/>
          <p:nvPr/>
        </p:nvSpPr>
        <p:spPr>
          <a:xfrm>
            <a:off x="2579284" y="2485016"/>
            <a:ext cx="81280" cy="26894"/>
          </a:xfrm>
          <a:custGeom>
            <a:avLst/>
            <a:gdLst/>
            <a:ahLst/>
            <a:cxnLst/>
            <a:rect l="l" t="t" r="r" b="b"/>
            <a:pathLst>
              <a:path w="91440" h="30480">
                <a:moveTo>
                  <a:pt x="0" y="30480"/>
                </a:moveTo>
                <a:lnTo>
                  <a:pt x="9144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72" name="object 372"/>
          <p:cNvSpPr/>
          <p:nvPr/>
        </p:nvSpPr>
        <p:spPr>
          <a:xfrm>
            <a:off x="2584704" y="2501152"/>
            <a:ext cx="78570" cy="26894"/>
          </a:xfrm>
          <a:custGeom>
            <a:avLst/>
            <a:gdLst/>
            <a:ahLst/>
            <a:cxnLst/>
            <a:rect l="l" t="t" r="r" b="b"/>
            <a:pathLst>
              <a:path w="88391" h="30480">
                <a:moveTo>
                  <a:pt x="88391" y="0"/>
                </a:moveTo>
                <a:lnTo>
                  <a:pt x="0" y="3048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73" name="object 373"/>
          <p:cNvSpPr/>
          <p:nvPr/>
        </p:nvSpPr>
        <p:spPr>
          <a:xfrm>
            <a:off x="2628056" y="2611419"/>
            <a:ext cx="92116" cy="112954"/>
          </a:xfrm>
          <a:custGeom>
            <a:avLst/>
            <a:gdLst/>
            <a:ahLst/>
            <a:cxnLst/>
            <a:rect l="l" t="t" r="r" b="b"/>
            <a:pathLst>
              <a:path w="103631" h="128015">
                <a:moveTo>
                  <a:pt x="0" y="21336"/>
                </a:moveTo>
                <a:lnTo>
                  <a:pt x="24383" y="128015"/>
                </a:lnTo>
                <a:lnTo>
                  <a:pt x="103631" y="109727"/>
                </a:lnTo>
                <a:lnTo>
                  <a:pt x="7620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74" name="object 374"/>
          <p:cNvSpPr/>
          <p:nvPr/>
        </p:nvSpPr>
        <p:spPr>
          <a:xfrm>
            <a:off x="2630762" y="2616798"/>
            <a:ext cx="65024" cy="18826"/>
          </a:xfrm>
          <a:custGeom>
            <a:avLst/>
            <a:gdLst/>
            <a:ahLst/>
            <a:cxnLst/>
            <a:rect l="l" t="t" r="r" b="b"/>
            <a:pathLst>
              <a:path w="73152" h="21336">
                <a:moveTo>
                  <a:pt x="0" y="21336"/>
                </a:moveTo>
                <a:lnTo>
                  <a:pt x="73152"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75" name="object 375"/>
          <p:cNvSpPr/>
          <p:nvPr/>
        </p:nvSpPr>
        <p:spPr>
          <a:xfrm>
            <a:off x="2633473" y="2635625"/>
            <a:ext cx="67733" cy="21515"/>
          </a:xfrm>
          <a:custGeom>
            <a:avLst/>
            <a:gdLst/>
            <a:ahLst/>
            <a:cxnLst/>
            <a:rect l="l" t="t" r="r" b="b"/>
            <a:pathLst>
              <a:path w="76200" h="24384">
                <a:moveTo>
                  <a:pt x="0" y="24384"/>
                </a:moveTo>
                <a:lnTo>
                  <a:pt x="7620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76" name="object 376"/>
          <p:cNvSpPr/>
          <p:nvPr/>
        </p:nvSpPr>
        <p:spPr>
          <a:xfrm>
            <a:off x="2636189" y="2638313"/>
            <a:ext cx="65023" cy="21515"/>
          </a:xfrm>
          <a:custGeom>
            <a:avLst/>
            <a:gdLst/>
            <a:ahLst/>
            <a:cxnLst/>
            <a:rect l="l" t="t" r="r" b="b"/>
            <a:pathLst>
              <a:path w="73151" h="24384">
                <a:moveTo>
                  <a:pt x="0" y="24384"/>
                </a:moveTo>
                <a:lnTo>
                  <a:pt x="73151"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77" name="object 377"/>
          <p:cNvSpPr/>
          <p:nvPr/>
        </p:nvSpPr>
        <p:spPr>
          <a:xfrm>
            <a:off x="2638896" y="2665211"/>
            <a:ext cx="70443" cy="13447"/>
          </a:xfrm>
          <a:custGeom>
            <a:avLst/>
            <a:gdLst/>
            <a:ahLst/>
            <a:cxnLst/>
            <a:rect l="l" t="t" r="r" b="b"/>
            <a:pathLst>
              <a:path w="79248" h="15240">
                <a:moveTo>
                  <a:pt x="0" y="15240"/>
                </a:moveTo>
                <a:lnTo>
                  <a:pt x="79248"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78" name="object 378"/>
          <p:cNvSpPr/>
          <p:nvPr/>
        </p:nvSpPr>
        <p:spPr>
          <a:xfrm>
            <a:off x="2641604" y="2667901"/>
            <a:ext cx="67733" cy="13446"/>
          </a:xfrm>
          <a:custGeom>
            <a:avLst/>
            <a:gdLst/>
            <a:ahLst/>
            <a:cxnLst/>
            <a:rect l="l" t="t" r="r" b="b"/>
            <a:pathLst>
              <a:path w="76200" h="15239">
                <a:moveTo>
                  <a:pt x="0" y="15239"/>
                </a:moveTo>
                <a:lnTo>
                  <a:pt x="7620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79" name="object 379"/>
          <p:cNvSpPr/>
          <p:nvPr/>
        </p:nvSpPr>
        <p:spPr>
          <a:xfrm>
            <a:off x="2668698" y="2643691"/>
            <a:ext cx="184234" cy="40340"/>
          </a:xfrm>
          <a:custGeom>
            <a:avLst/>
            <a:gdLst/>
            <a:ahLst/>
            <a:cxnLst/>
            <a:rect l="l" t="t" r="r" b="b"/>
            <a:pathLst>
              <a:path w="207263" h="45719">
                <a:moveTo>
                  <a:pt x="0" y="0"/>
                </a:moveTo>
                <a:lnTo>
                  <a:pt x="48768" y="24383"/>
                </a:lnTo>
                <a:lnTo>
                  <a:pt x="100583" y="39624"/>
                </a:lnTo>
                <a:lnTo>
                  <a:pt x="152400" y="45719"/>
                </a:lnTo>
                <a:lnTo>
                  <a:pt x="207263" y="42671"/>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80" name="object 380"/>
          <p:cNvSpPr/>
          <p:nvPr/>
        </p:nvSpPr>
        <p:spPr>
          <a:xfrm>
            <a:off x="2668695" y="2643691"/>
            <a:ext cx="54186" cy="32272"/>
          </a:xfrm>
          <a:custGeom>
            <a:avLst/>
            <a:gdLst/>
            <a:ahLst/>
            <a:cxnLst/>
            <a:rect l="l" t="t" r="r" b="b"/>
            <a:pathLst>
              <a:path w="60959" h="36575">
                <a:moveTo>
                  <a:pt x="0" y="0"/>
                </a:moveTo>
                <a:lnTo>
                  <a:pt x="51815" y="36575"/>
                </a:lnTo>
                <a:lnTo>
                  <a:pt x="60959" y="18287"/>
                </a:lnTo>
                <a:lnTo>
                  <a:pt x="0" y="0"/>
                </a:lnTo>
                <a:close/>
              </a:path>
            </a:pathLst>
          </a:custGeom>
          <a:solidFill>
            <a:srgbClr val="000000"/>
          </a:solidFill>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81" name="object 381"/>
          <p:cNvSpPr/>
          <p:nvPr/>
        </p:nvSpPr>
        <p:spPr>
          <a:xfrm>
            <a:off x="2404515" y="2299300"/>
            <a:ext cx="110281" cy="180078"/>
          </a:xfrm>
          <a:custGeom>
            <a:avLst/>
            <a:gdLst/>
            <a:ahLst/>
            <a:cxnLst/>
            <a:rect l="l" t="t" r="r" b="b"/>
            <a:pathLst>
              <a:path w="124066" h="204088">
                <a:moveTo>
                  <a:pt x="61137" y="30175"/>
                </a:moveTo>
                <a:lnTo>
                  <a:pt x="72047" y="52247"/>
                </a:lnTo>
                <a:lnTo>
                  <a:pt x="89738" y="86664"/>
                </a:lnTo>
                <a:lnTo>
                  <a:pt x="104952" y="114363"/>
                </a:lnTo>
                <a:lnTo>
                  <a:pt x="117055" y="137350"/>
                </a:lnTo>
                <a:lnTo>
                  <a:pt x="124066" y="174421"/>
                </a:lnTo>
                <a:lnTo>
                  <a:pt x="115506" y="196507"/>
                </a:lnTo>
                <a:lnTo>
                  <a:pt x="84099" y="204088"/>
                </a:lnTo>
                <a:lnTo>
                  <a:pt x="47548" y="202882"/>
                </a:lnTo>
                <a:lnTo>
                  <a:pt x="20891" y="189102"/>
                </a:lnTo>
                <a:lnTo>
                  <a:pt x="13360" y="171221"/>
                </a:lnTo>
                <a:lnTo>
                  <a:pt x="12458" y="145034"/>
                </a:lnTo>
                <a:lnTo>
                  <a:pt x="8305" y="113080"/>
                </a:lnTo>
                <a:lnTo>
                  <a:pt x="4102" y="78206"/>
                </a:lnTo>
                <a:lnTo>
                  <a:pt x="0" y="50355"/>
                </a:lnTo>
                <a:lnTo>
                  <a:pt x="4724" y="27927"/>
                </a:lnTo>
                <a:lnTo>
                  <a:pt x="14236" y="7950"/>
                </a:lnTo>
                <a:lnTo>
                  <a:pt x="24053" y="266"/>
                </a:lnTo>
                <a:lnTo>
                  <a:pt x="42583" y="0"/>
                </a:lnTo>
                <a:lnTo>
                  <a:pt x="54241" y="9766"/>
                </a:lnTo>
                <a:lnTo>
                  <a:pt x="58267" y="23202"/>
                </a:lnTo>
                <a:lnTo>
                  <a:pt x="61137" y="30175"/>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82" name="object 382"/>
          <p:cNvSpPr/>
          <p:nvPr/>
        </p:nvSpPr>
        <p:spPr>
          <a:xfrm>
            <a:off x="915138" y="1246381"/>
            <a:ext cx="2197325" cy="428221"/>
          </a:xfrm>
          <a:custGeom>
            <a:avLst/>
            <a:gdLst/>
            <a:ahLst/>
            <a:cxnLst/>
            <a:rect l="l" t="t" r="r" b="b"/>
            <a:pathLst>
              <a:path w="2471991" h="485317">
                <a:moveTo>
                  <a:pt x="0" y="485317"/>
                </a:moveTo>
                <a:lnTo>
                  <a:pt x="100990" y="456666"/>
                </a:lnTo>
                <a:lnTo>
                  <a:pt x="199936" y="418769"/>
                </a:lnTo>
                <a:lnTo>
                  <a:pt x="283387" y="381533"/>
                </a:lnTo>
                <a:lnTo>
                  <a:pt x="378396" y="334022"/>
                </a:lnTo>
                <a:lnTo>
                  <a:pt x="442455" y="288086"/>
                </a:lnTo>
                <a:lnTo>
                  <a:pt x="491134" y="253796"/>
                </a:lnTo>
                <a:lnTo>
                  <a:pt x="501586" y="238899"/>
                </a:lnTo>
                <a:lnTo>
                  <a:pt x="497484" y="222529"/>
                </a:lnTo>
                <a:lnTo>
                  <a:pt x="457581" y="170218"/>
                </a:lnTo>
                <a:lnTo>
                  <a:pt x="381914" y="128155"/>
                </a:lnTo>
                <a:lnTo>
                  <a:pt x="325094" y="93713"/>
                </a:lnTo>
                <a:lnTo>
                  <a:pt x="255676" y="71043"/>
                </a:lnTo>
                <a:lnTo>
                  <a:pt x="215366" y="45986"/>
                </a:lnTo>
                <a:lnTo>
                  <a:pt x="189763" y="23723"/>
                </a:lnTo>
                <a:lnTo>
                  <a:pt x="191515" y="12191"/>
                </a:lnTo>
                <a:lnTo>
                  <a:pt x="233921" y="3492"/>
                </a:lnTo>
                <a:lnTo>
                  <a:pt x="303047" y="8318"/>
                </a:lnTo>
                <a:lnTo>
                  <a:pt x="366852" y="8559"/>
                </a:lnTo>
                <a:lnTo>
                  <a:pt x="425373" y="41922"/>
                </a:lnTo>
                <a:lnTo>
                  <a:pt x="489610" y="78409"/>
                </a:lnTo>
                <a:lnTo>
                  <a:pt x="557263" y="95808"/>
                </a:lnTo>
                <a:lnTo>
                  <a:pt x="629373" y="124155"/>
                </a:lnTo>
                <a:lnTo>
                  <a:pt x="739584" y="149923"/>
                </a:lnTo>
                <a:lnTo>
                  <a:pt x="818299" y="161150"/>
                </a:lnTo>
                <a:lnTo>
                  <a:pt x="915454" y="147878"/>
                </a:lnTo>
                <a:lnTo>
                  <a:pt x="1014044" y="114744"/>
                </a:lnTo>
                <a:lnTo>
                  <a:pt x="1118603" y="69786"/>
                </a:lnTo>
                <a:lnTo>
                  <a:pt x="1207592" y="29857"/>
                </a:lnTo>
                <a:lnTo>
                  <a:pt x="1274775" y="8635"/>
                </a:lnTo>
                <a:lnTo>
                  <a:pt x="1300988" y="9207"/>
                </a:lnTo>
                <a:lnTo>
                  <a:pt x="1362227" y="4317"/>
                </a:lnTo>
                <a:lnTo>
                  <a:pt x="1417383" y="0"/>
                </a:lnTo>
                <a:lnTo>
                  <a:pt x="1495463" y="14935"/>
                </a:lnTo>
                <a:lnTo>
                  <a:pt x="1539608" y="22351"/>
                </a:lnTo>
                <a:lnTo>
                  <a:pt x="1632115" y="22478"/>
                </a:lnTo>
                <a:lnTo>
                  <a:pt x="1774342" y="31432"/>
                </a:lnTo>
                <a:lnTo>
                  <a:pt x="1878355" y="44957"/>
                </a:lnTo>
                <a:lnTo>
                  <a:pt x="2035479" y="62776"/>
                </a:lnTo>
                <a:lnTo>
                  <a:pt x="2197595" y="76453"/>
                </a:lnTo>
                <a:lnTo>
                  <a:pt x="2316784" y="84683"/>
                </a:lnTo>
                <a:lnTo>
                  <a:pt x="2425179" y="99885"/>
                </a:lnTo>
                <a:lnTo>
                  <a:pt x="2471991" y="104076"/>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83" name="object 383"/>
          <p:cNvSpPr/>
          <p:nvPr/>
        </p:nvSpPr>
        <p:spPr>
          <a:xfrm>
            <a:off x="911803" y="1246471"/>
            <a:ext cx="2200656" cy="428221"/>
          </a:xfrm>
          <a:custGeom>
            <a:avLst/>
            <a:gdLst/>
            <a:ahLst/>
            <a:cxnLst/>
            <a:rect l="l" t="t" r="r" b="b"/>
            <a:pathLst>
              <a:path w="2475738" h="485317">
                <a:moveTo>
                  <a:pt x="0" y="485317"/>
                </a:moveTo>
                <a:lnTo>
                  <a:pt x="101003" y="456666"/>
                </a:lnTo>
                <a:lnTo>
                  <a:pt x="199936" y="418769"/>
                </a:lnTo>
                <a:lnTo>
                  <a:pt x="283387" y="381546"/>
                </a:lnTo>
                <a:lnTo>
                  <a:pt x="378409" y="334022"/>
                </a:lnTo>
                <a:lnTo>
                  <a:pt x="442455" y="288086"/>
                </a:lnTo>
                <a:lnTo>
                  <a:pt x="491134" y="253809"/>
                </a:lnTo>
                <a:lnTo>
                  <a:pt x="501599" y="238899"/>
                </a:lnTo>
                <a:lnTo>
                  <a:pt x="497484" y="222529"/>
                </a:lnTo>
                <a:lnTo>
                  <a:pt x="457593" y="170230"/>
                </a:lnTo>
                <a:lnTo>
                  <a:pt x="381914" y="128155"/>
                </a:lnTo>
                <a:lnTo>
                  <a:pt x="325107" y="93725"/>
                </a:lnTo>
                <a:lnTo>
                  <a:pt x="255689" y="71043"/>
                </a:lnTo>
                <a:lnTo>
                  <a:pt x="215366" y="45986"/>
                </a:lnTo>
                <a:lnTo>
                  <a:pt x="189763" y="23723"/>
                </a:lnTo>
                <a:lnTo>
                  <a:pt x="191515" y="12204"/>
                </a:lnTo>
                <a:lnTo>
                  <a:pt x="233921" y="3505"/>
                </a:lnTo>
                <a:lnTo>
                  <a:pt x="303047" y="8318"/>
                </a:lnTo>
                <a:lnTo>
                  <a:pt x="366852" y="8572"/>
                </a:lnTo>
                <a:lnTo>
                  <a:pt x="425373" y="41922"/>
                </a:lnTo>
                <a:lnTo>
                  <a:pt x="489610" y="78409"/>
                </a:lnTo>
                <a:lnTo>
                  <a:pt x="557263" y="95808"/>
                </a:lnTo>
                <a:lnTo>
                  <a:pt x="629373" y="124155"/>
                </a:lnTo>
                <a:lnTo>
                  <a:pt x="739584" y="149923"/>
                </a:lnTo>
                <a:lnTo>
                  <a:pt x="818299" y="161150"/>
                </a:lnTo>
                <a:lnTo>
                  <a:pt x="915466" y="147878"/>
                </a:lnTo>
                <a:lnTo>
                  <a:pt x="1014044" y="114744"/>
                </a:lnTo>
                <a:lnTo>
                  <a:pt x="1118603" y="69786"/>
                </a:lnTo>
                <a:lnTo>
                  <a:pt x="1207604" y="29857"/>
                </a:lnTo>
                <a:lnTo>
                  <a:pt x="1274787" y="8648"/>
                </a:lnTo>
                <a:lnTo>
                  <a:pt x="1300988" y="9207"/>
                </a:lnTo>
                <a:lnTo>
                  <a:pt x="1362227" y="4317"/>
                </a:lnTo>
                <a:lnTo>
                  <a:pt x="1417383" y="0"/>
                </a:lnTo>
                <a:lnTo>
                  <a:pt x="1495463" y="14935"/>
                </a:lnTo>
                <a:lnTo>
                  <a:pt x="1539608" y="22364"/>
                </a:lnTo>
                <a:lnTo>
                  <a:pt x="1632115" y="22478"/>
                </a:lnTo>
                <a:lnTo>
                  <a:pt x="1774342" y="31445"/>
                </a:lnTo>
                <a:lnTo>
                  <a:pt x="1878355" y="44958"/>
                </a:lnTo>
                <a:lnTo>
                  <a:pt x="2035479" y="62776"/>
                </a:lnTo>
                <a:lnTo>
                  <a:pt x="2197595" y="76453"/>
                </a:lnTo>
                <a:lnTo>
                  <a:pt x="2316784" y="84683"/>
                </a:lnTo>
                <a:lnTo>
                  <a:pt x="2425179" y="99885"/>
                </a:lnTo>
                <a:lnTo>
                  <a:pt x="2475738" y="104419"/>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84" name="object 384"/>
          <p:cNvSpPr/>
          <p:nvPr/>
        </p:nvSpPr>
        <p:spPr>
          <a:xfrm>
            <a:off x="959893" y="1215615"/>
            <a:ext cx="810768" cy="1923052"/>
          </a:xfrm>
          <a:custGeom>
            <a:avLst/>
            <a:gdLst/>
            <a:ahLst/>
            <a:cxnLst/>
            <a:rect l="l" t="t" r="r" b="b"/>
            <a:pathLst>
              <a:path w="912114" h="2179459">
                <a:moveTo>
                  <a:pt x="912114" y="0"/>
                </a:moveTo>
                <a:lnTo>
                  <a:pt x="0" y="81419"/>
                </a:lnTo>
                <a:lnTo>
                  <a:pt x="16713" y="1918322"/>
                </a:lnTo>
                <a:lnTo>
                  <a:pt x="633768" y="1921179"/>
                </a:lnTo>
                <a:lnTo>
                  <a:pt x="635050" y="2179459"/>
                </a:lnTo>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85" name="object 385"/>
          <p:cNvSpPr/>
          <p:nvPr/>
        </p:nvSpPr>
        <p:spPr>
          <a:xfrm>
            <a:off x="963418" y="1215615"/>
            <a:ext cx="834804" cy="1923052"/>
          </a:xfrm>
          <a:custGeom>
            <a:avLst/>
            <a:gdLst/>
            <a:ahLst/>
            <a:cxnLst/>
            <a:rect l="l" t="t" r="r" b="b"/>
            <a:pathLst>
              <a:path w="939155" h="2179459">
                <a:moveTo>
                  <a:pt x="939155" y="0"/>
                </a:moveTo>
                <a:lnTo>
                  <a:pt x="0" y="83832"/>
                </a:lnTo>
                <a:lnTo>
                  <a:pt x="16713" y="1920735"/>
                </a:lnTo>
                <a:lnTo>
                  <a:pt x="633755" y="1923592"/>
                </a:lnTo>
                <a:lnTo>
                  <a:pt x="635025" y="2179459"/>
                </a:lnTo>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86" name="object 386"/>
          <p:cNvSpPr/>
          <p:nvPr/>
        </p:nvSpPr>
        <p:spPr>
          <a:xfrm>
            <a:off x="2716729" y="1362646"/>
            <a:ext cx="395732" cy="1776020"/>
          </a:xfrm>
          <a:custGeom>
            <a:avLst/>
            <a:gdLst/>
            <a:ahLst/>
            <a:cxnLst/>
            <a:rect l="l" t="t" r="r" b="b"/>
            <a:pathLst>
              <a:path w="445198" h="2012823">
                <a:moveTo>
                  <a:pt x="445198" y="38823"/>
                </a:moveTo>
                <a:lnTo>
                  <a:pt x="369125" y="32194"/>
                </a:lnTo>
                <a:lnTo>
                  <a:pt x="233362" y="20002"/>
                </a:lnTo>
                <a:lnTo>
                  <a:pt x="100368" y="6870"/>
                </a:lnTo>
                <a:lnTo>
                  <a:pt x="37960" y="0"/>
                </a:lnTo>
                <a:lnTo>
                  <a:pt x="18516" y="1498"/>
                </a:lnTo>
                <a:lnTo>
                  <a:pt x="8940" y="26314"/>
                </a:lnTo>
                <a:lnTo>
                  <a:pt x="8648" y="83604"/>
                </a:lnTo>
                <a:lnTo>
                  <a:pt x="5829" y="170662"/>
                </a:lnTo>
                <a:lnTo>
                  <a:pt x="5854" y="250825"/>
                </a:lnTo>
                <a:lnTo>
                  <a:pt x="4978" y="317119"/>
                </a:lnTo>
                <a:lnTo>
                  <a:pt x="7035" y="416572"/>
                </a:lnTo>
                <a:lnTo>
                  <a:pt x="8521" y="528078"/>
                </a:lnTo>
                <a:lnTo>
                  <a:pt x="8381" y="618426"/>
                </a:lnTo>
                <a:lnTo>
                  <a:pt x="13271" y="709663"/>
                </a:lnTo>
                <a:lnTo>
                  <a:pt x="10032" y="794092"/>
                </a:lnTo>
                <a:lnTo>
                  <a:pt x="9283" y="860640"/>
                </a:lnTo>
                <a:lnTo>
                  <a:pt x="5194" y="969149"/>
                </a:lnTo>
                <a:lnTo>
                  <a:pt x="139" y="1042212"/>
                </a:lnTo>
                <a:lnTo>
                  <a:pt x="0" y="1071321"/>
                </a:lnTo>
                <a:lnTo>
                  <a:pt x="7416" y="1102867"/>
                </a:lnTo>
                <a:lnTo>
                  <a:pt x="7797" y="1131697"/>
                </a:lnTo>
                <a:lnTo>
                  <a:pt x="10121" y="1201127"/>
                </a:lnTo>
                <a:lnTo>
                  <a:pt x="11163" y="1275207"/>
                </a:lnTo>
                <a:lnTo>
                  <a:pt x="15290" y="1369491"/>
                </a:lnTo>
                <a:lnTo>
                  <a:pt x="21970" y="1468640"/>
                </a:lnTo>
                <a:lnTo>
                  <a:pt x="26720" y="1543735"/>
                </a:lnTo>
                <a:lnTo>
                  <a:pt x="31470" y="1572412"/>
                </a:lnTo>
                <a:lnTo>
                  <a:pt x="29006" y="1592795"/>
                </a:lnTo>
                <a:lnTo>
                  <a:pt x="22974" y="1614677"/>
                </a:lnTo>
                <a:lnTo>
                  <a:pt x="20802" y="1670392"/>
                </a:lnTo>
                <a:lnTo>
                  <a:pt x="15328" y="1786318"/>
                </a:lnTo>
                <a:lnTo>
                  <a:pt x="12750" y="1870481"/>
                </a:lnTo>
                <a:lnTo>
                  <a:pt x="6883" y="1957171"/>
                </a:lnTo>
                <a:lnTo>
                  <a:pt x="6413" y="2012823"/>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87" name="object 387"/>
          <p:cNvSpPr/>
          <p:nvPr/>
        </p:nvSpPr>
        <p:spPr>
          <a:xfrm>
            <a:off x="2720064" y="1362561"/>
            <a:ext cx="392401" cy="1776109"/>
          </a:xfrm>
          <a:custGeom>
            <a:avLst/>
            <a:gdLst/>
            <a:ahLst/>
            <a:cxnLst/>
            <a:rect l="l" t="t" r="r" b="b"/>
            <a:pathLst>
              <a:path w="441451" h="2012924">
                <a:moveTo>
                  <a:pt x="441451" y="38493"/>
                </a:moveTo>
                <a:lnTo>
                  <a:pt x="369125" y="32194"/>
                </a:lnTo>
                <a:lnTo>
                  <a:pt x="233349" y="20002"/>
                </a:lnTo>
                <a:lnTo>
                  <a:pt x="100355" y="6870"/>
                </a:lnTo>
                <a:lnTo>
                  <a:pt x="37960" y="0"/>
                </a:lnTo>
                <a:lnTo>
                  <a:pt x="18516" y="1498"/>
                </a:lnTo>
                <a:lnTo>
                  <a:pt x="8940" y="26314"/>
                </a:lnTo>
                <a:lnTo>
                  <a:pt x="8636" y="83591"/>
                </a:lnTo>
                <a:lnTo>
                  <a:pt x="5829" y="170662"/>
                </a:lnTo>
                <a:lnTo>
                  <a:pt x="5854" y="250825"/>
                </a:lnTo>
                <a:lnTo>
                  <a:pt x="4978" y="317106"/>
                </a:lnTo>
                <a:lnTo>
                  <a:pt x="7023" y="416572"/>
                </a:lnTo>
                <a:lnTo>
                  <a:pt x="8521" y="528078"/>
                </a:lnTo>
                <a:lnTo>
                  <a:pt x="8382" y="618426"/>
                </a:lnTo>
                <a:lnTo>
                  <a:pt x="13271" y="709663"/>
                </a:lnTo>
                <a:lnTo>
                  <a:pt x="10033" y="794092"/>
                </a:lnTo>
                <a:lnTo>
                  <a:pt x="9283" y="860628"/>
                </a:lnTo>
                <a:lnTo>
                  <a:pt x="5194" y="969149"/>
                </a:lnTo>
                <a:lnTo>
                  <a:pt x="139" y="1042212"/>
                </a:lnTo>
                <a:lnTo>
                  <a:pt x="0" y="1071308"/>
                </a:lnTo>
                <a:lnTo>
                  <a:pt x="7416" y="1102867"/>
                </a:lnTo>
                <a:lnTo>
                  <a:pt x="7797" y="1131696"/>
                </a:lnTo>
                <a:lnTo>
                  <a:pt x="10121" y="1201127"/>
                </a:lnTo>
                <a:lnTo>
                  <a:pt x="11163" y="1275206"/>
                </a:lnTo>
                <a:lnTo>
                  <a:pt x="15278" y="1369479"/>
                </a:lnTo>
                <a:lnTo>
                  <a:pt x="21971" y="1468640"/>
                </a:lnTo>
                <a:lnTo>
                  <a:pt x="26720" y="1543735"/>
                </a:lnTo>
                <a:lnTo>
                  <a:pt x="31470" y="1572399"/>
                </a:lnTo>
                <a:lnTo>
                  <a:pt x="28994" y="1592795"/>
                </a:lnTo>
                <a:lnTo>
                  <a:pt x="22961" y="1614677"/>
                </a:lnTo>
                <a:lnTo>
                  <a:pt x="20802" y="1670392"/>
                </a:lnTo>
                <a:lnTo>
                  <a:pt x="15316" y="1786318"/>
                </a:lnTo>
                <a:lnTo>
                  <a:pt x="12738" y="1870468"/>
                </a:lnTo>
                <a:lnTo>
                  <a:pt x="6870" y="1957171"/>
                </a:lnTo>
                <a:lnTo>
                  <a:pt x="6413" y="2012924"/>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88" name="object 388"/>
          <p:cNvSpPr/>
          <p:nvPr/>
        </p:nvSpPr>
        <p:spPr>
          <a:xfrm>
            <a:off x="2279296" y="1322988"/>
            <a:ext cx="450980" cy="1815678"/>
          </a:xfrm>
          <a:custGeom>
            <a:avLst/>
            <a:gdLst/>
            <a:ahLst/>
            <a:cxnLst/>
            <a:rect l="l" t="t" r="r" b="b"/>
            <a:pathLst>
              <a:path w="507352" h="2057768">
                <a:moveTo>
                  <a:pt x="495134" y="2057768"/>
                </a:moveTo>
                <a:lnTo>
                  <a:pt x="496290" y="2022043"/>
                </a:lnTo>
                <a:lnTo>
                  <a:pt x="501103" y="1905723"/>
                </a:lnTo>
                <a:lnTo>
                  <a:pt x="504583" y="1787563"/>
                </a:lnTo>
                <a:lnTo>
                  <a:pt x="507276" y="1670329"/>
                </a:lnTo>
                <a:lnTo>
                  <a:pt x="507352" y="1602739"/>
                </a:lnTo>
                <a:lnTo>
                  <a:pt x="500697" y="1491272"/>
                </a:lnTo>
                <a:lnTo>
                  <a:pt x="494906" y="1358645"/>
                </a:lnTo>
                <a:lnTo>
                  <a:pt x="492544" y="1314742"/>
                </a:lnTo>
                <a:lnTo>
                  <a:pt x="495731" y="1285087"/>
                </a:lnTo>
                <a:lnTo>
                  <a:pt x="492150" y="1269377"/>
                </a:lnTo>
                <a:lnTo>
                  <a:pt x="488835" y="1268476"/>
                </a:lnTo>
                <a:lnTo>
                  <a:pt x="484301" y="1295234"/>
                </a:lnTo>
                <a:lnTo>
                  <a:pt x="474179" y="1333423"/>
                </a:lnTo>
                <a:lnTo>
                  <a:pt x="464883" y="1390650"/>
                </a:lnTo>
                <a:lnTo>
                  <a:pt x="459524" y="1414246"/>
                </a:lnTo>
                <a:lnTo>
                  <a:pt x="454253" y="1432547"/>
                </a:lnTo>
                <a:lnTo>
                  <a:pt x="451053" y="1444485"/>
                </a:lnTo>
                <a:lnTo>
                  <a:pt x="454812" y="1450263"/>
                </a:lnTo>
                <a:lnTo>
                  <a:pt x="464134" y="1456931"/>
                </a:lnTo>
                <a:lnTo>
                  <a:pt x="468655" y="1460461"/>
                </a:lnTo>
                <a:lnTo>
                  <a:pt x="457962" y="1462544"/>
                </a:lnTo>
                <a:lnTo>
                  <a:pt x="439216" y="1469059"/>
                </a:lnTo>
                <a:lnTo>
                  <a:pt x="417956" y="1475066"/>
                </a:lnTo>
                <a:lnTo>
                  <a:pt x="401586" y="1479702"/>
                </a:lnTo>
                <a:lnTo>
                  <a:pt x="394576" y="1479765"/>
                </a:lnTo>
                <a:lnTo>
                  <a:pt x="398462" y="1470202"/>
                </a:lnTo>
                <a:lnTo>
                  <a:pt x="407593" y="1454912"/>
                </a:lnTo>
                <a:lnTo>
                  <a:pt x="415810" y="1440548"/>
                </a:lnTo>
                <a:lnTo>
                  <a:pt x="421741" y="1437195"/>
                </a:lnTo>
                <a:lnTo>
                  <a:pt x="428878" y="1435938"/>
                </a:lnTo>
                <a:lnTo>
                  <a:pt x="435000" y="1440789"/>
                </a:lnTo>
                <a:lnTo>
                  <a:pt x="439089" y="1438236"/>
                </a:lnTo>
                <a:lnTo>
                  <a:pt x="446112" y="1409738"/>
                </a:lnTo>
                <a:lnTo>
                  <a:pt x="460349" y="1356029"/>
                </a:lnTo>
                <a:lnTo>
                  <a:pt x="473595" y="1281709"/>
                </a:lnTo>
                <a:lnTo>
                  <a:pt x="484136" y="1245768"/>
                </a:lnTo>
                <a:lnTo>
                  <a:pt x="487438" y="1183436"/>
                </a:lnTo>
                <a:lnTo>
                  <a:pt x="478878" y="1067231"/>
                </a:lnTo>
                <a:lnTo>
                  <a:pt x="480428" y="924344"/>
                </a:lnTo>
                <a:lnTo>
                  <a:pt x="480733" y="791654"/>
                </a:lnTo>
                <a:lnTo>
                  <a:pt x="475995" y="657961"/>
                </a:lnTo>
                <a:lnTo>
                  <a:pt x="475399" y="482028"/>
                </a:lnTo>
                <a:lnTo>
                  <a:pt x="477265" y="314934"/>
                </a:lnTo>
                <a:lnTo>
                  <a:pt x="471449" y="209550"/>
                </a:lnTo>
                <a:lnTo>
                  <a:pt x="473786" y="127914"/>
                </a:lnTo>
                <a:lnTo>
                  <a:pt x="471474" y="59804"/>
                </a:lnTo>
                <a:lnTo>
                  <a:pt x="416991" y="33693"/>
                </a:lnTo>
                <a:lnTo>
                  <a:pt x="317652" y="25018"/>
                </a:lnTo>
                <a:lnTo>
                  <a:pt x="220980" y="19113"/>
                </a:lnTo>
                <a:lnTo>
                  <a:pt x="145173" y="7467"/>
                </a:lnTo>
                <a:lnTo>
                  <a:pt x="88887" y="2793"/>
                </a:lnTo>
                <a:lnTo>
                  <a:pt x="59613" y="0"/>
                </a:lnTo>
                <a:lnTo>
                  <a:pt x="42138" y="292"/>
                </a:lnTo>
                <a:lnTo>
                  <a:pt x="35153" y="3263"/>
                </a:lnTo>
                <a:lnTo>
                  <a:pt x="36055" y="14897"/>
                </a:lnTo>
                <a:lnTo>
                  <a:pt x="50050" y="42151"/>
                </a:lnTo>
                <a:lnTo>
                  <a:pt x="59943" y="68795"/>
                </a:lnTo>
                <a:lnTo>
                  <a:pt x="66243" y="108419"/>
                </a:lnTo>
                <a:lnTo>
                  <a:pt x="68402" y="144246"/>
                </a:lnTo>
                <a:lnTo>
                  <a:pt x="60794" y="181889"/>
                </a:lnTo>
                <a:lnTo>
                  <a:pt x="48856" y="194424"/>
                </a:lnTo>
                <a:lnTo>
                  <a:pt x="37769" y="228117"/>
                </a:lnTo>
                <a:lnTo>
                  <a:pt x="23444" y="286321"/>
                </a:lnTo>
                <a:lnTo>
                  <a:pt x="9245" y="343319"/>
                </a:lnTo>
                <a:lnTo>
                  <a:pt x="5499" y="369150"/>
                </a:lnTo>
                <a:lnTo>
                  <a:pt x="0" y="406374"/>
                </a:lnTo>
                <a:lnTo>
                  <a:pt x="2501" y="466140"/>
                </a:lnTo>
                <a:lnTo>
                  <a:pt x="12865" y="531799"/>
                </a:lnTo>
                <a:lnTo>
                  <a:pt x="19011" y="568388"/>
                </a:lnTo>
                <a:lnTo>
                  <a:pt x="47993" y="644867"/>
                </a:lnTo>
                <a:lnTo>
                  <a:pt x="80187" y="710069"/>
                </a:lnTo>
                <a:lnTo>
                  <a:pt x="119633" y="771232"/>
                </a:lnTo>
                <a:lnTo>
                  <a:pt x="165163" y="847699"/>
                </a:lnTo>
                <a:lnTo>
                  <a:pt x="212432" y="926668"/>
                </a:lnTo>
                <a:lnTo>
                  <a:pt x="251040" y="998562"/>
                </a:lnTo>
                <a:lnTo>
                  <a:pt x="305993" y="1093597"/>
                </a:lnTo>
                <a:lnTo>
                  <a:pt x="370751" y="1189736"/>
                </a:lnTo>
                <a:lnTo>
                  <a:pt x="403199" y="1238135"/>
                </a:lnTo>
                <a:lnTo>
                  <a:pt x="427316" y="1287399"/>
                </a:lnTo>
                <a:lnTo>
                  <a:pt x="437083" y="1359407"/>
                </a:lnTo>
                <a:lnTo>
                  <a:pt x="443382" y="1383563"/>
                </a:lnTo>
                <a:lnTo>
                  <a:pt x="448462" y="1400886"/>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89" name="object 389"/>
          <p:cNvSpPr/>
          <p:nvPr/>
        </p:nvSpPr>
        <p:spPr>
          <a:xfrm>
            <a:off x="2275963" y="1323091"/>
            <a:ext cx="450980" cy="1815576"/>
          </a:xfrm>
          <a:custGeom>
            <a:avLst/>
            <a:gdLst/>
            <a:ahLst/>
            <a:cxnLst/>
            <a:rect l="l" t="t" r="r" b="b"/>
            <a:pathLst>
              <a:path w="507352" h="2057653">
                <a:moveTo>
                  <a:pt x="495134" y="2057653"/>
                </a:moveTo>
                <a:lnTo>
                  <a:pt x="496290" y="2022030"/>
                </a:lnTo>
                <a:lnTo>
                  <a:pt x="501103" y="1905711"/>
                </a:lnTo>
                <a:lnTo>
                  <a:pt x="504583" y="1787550"/>
                </a:lnTo>
                <a:lnTo>
                  <a:pt x="507276" y="1670329"/>
                </a:lnTo>
                <a:lnTo>
                  <a:pt x="507352" y="1602727"/>
                </a:lnTo>
                <a:lnTo>
                  <a:pt x="500697" y="1491272"/>
                </a:lnTo>
                <a:lnTo>
                  <a:pt x="494919" y="1358633"/>
                </a:lnTo>
                <a:lnTo>
                  <a:pt x="492544" y="1314742"/>
                </a:lnTo>
                <a:lnTo>
                  <a:pt x="495731" y="1285074"/>
                </a:lnTo>
                <a:lnTo>
                  <a:pt x="492150" y="1269364"/>
                </a:lnTo>
                <a:lnTo>
                  <a:pt x="488835" y="1268463"/>
                </a:lnTo>
                <a:lnTo>
                  <a:pt x="484301" y="1295234"/>
                </a:lnTo>
                <a:lnTo>
                  <a:pt x="474179" y="1333411"/>
                </a:lnTo>
                <a:lnTo>
                  <a:pt x="464883" y="1390650"/>
                </a:lnTo>
                <a:lnTo>
                  <a:pt x="459524" y="1414233"/>
                </a:lnTo>
                <a:lnTo>
                  <a:pt x="454266" y="1432534"/>
                </a:lnTo>
                <a:lnTo>
                  <a:pt x="451053" y="1444472"/>
                </a:lnTo>
                <a:lnTo>
                  <a:pt x="454812" y="1450263"/>
                </a:lnTo>
                <a:lnTo>
                  <a:pt x="464134" y="1456931"/>
                </a:lnTo>
                <a:lnTo>
                  <a:pt x="468668" y="1460461"/>
                </a:lnTo>
                <a:lnTo>
                  <a:pt x="457962" y="1462531"/>
                </a:lnTo>
                <a:lnTo>
                  <a:pt x="439229" y="1469047"/>
                </a:lnTo>
                <a:lnTo>
                  <a:pt x="417969" y="1475054"/>
                </a:lnTo>
                <a:lnTo>
                  <a:pt x="401599" y="1479689"/>
                </a:lnTo>
                <a:lnTo>
                  <a:pt x="394576" y="1479753"/>
                </a:lnTo>
                <a:lnTo>
                  <a:pt x="398475" y="1470190"/>
                </a:lnTo>
                <a:lnTo>
                  <a:pt x="407606" y="1454899"/>
                </a:lnTo>
                <a:lnTo>
                  <a:pt x="415810" y="1440548"/>
                </a:lnTo>
                <a:lnTo>
                  <a:pt x="421741" y="1437182"/>
                </a:lnTo>
                <a:lnTo>
                  <a:pt x="428879" y="1435938"/>
                </a:lnTo>
                <a:lnTo>
                  <a:pt x="435013" y="1440776"/>
                </a:lnTo>
                <a:lnTo>
                  <a:pt x="439089" y="1438224"/>
                </a:lnTo>
                <a:lnTo>
                  <a:pt x="446125" y="1409725"/>
                </a:lnTo>
                <a:lnTo>
                  <a:pt x="460349" y="1356029"/>
                </a:lnTo>
                <a:lnTo>
                  <a:pt x="473595" y="1281696"/>
                </a:lnTo>
                <a:lnTo>
                  <a:pt x="484136" y="1245755"/>
                </a:lnTo>
                <a:lnTo>
                  <a:pt x="487438" y="1183424"/>
                </a:lnTo>
                <a:lnTo>
                  <a:pt x="478891" y="1067219"/>
                </a:lnTo>
                <a:lnTo>
                  <a:pt x="480428" y="924331"/>
                </a:lnTo>
                <a:lnTo>
                  <a:pt x="480733" y="791654"/>
                </a:lnTo>
                <a:lnTo>
                  <a:pt x="476008" y="657948"/>
                </a:lnTo>
                <a:lnTo>
                  <a:pt x="475411" y="482015"/>
                </a:lnTo>
                <a:lnTo>
                  <a:pt x="477266" y="314921"/>
                </a:lnTo>
                <a:lnTo>
                  <a:pt x="471462" y="209537"/>
                </a:lnTo>
                <a:lnTo>
                  <a:pt x="473798" y="127901"/>
                </a:lnTo>
                <a:lnTo>
                  <a:pt x="471487" y="59791"/>
                </a:lnTo>
                <a:lnTo>
                  <a:pt x="416991" y="33680"/>
                </a:lnTo>
                <a:lnTo>
                  <a:pt x="317652" y="25006"/>
                </a:lnTo>
                <a:lnTo>
                  <a:pt x="220992" y="19100"/>
                </a:lnTo>
                <a:lnTo>
                  <a:pt x="145186" y="7454"/>
                </a:lnTo>
                <a:lnTo>
                  <a:pt x="88887" y="2781"/>
                </a:lnTo>
                <a:lnTo>
                  <a:pt x="59613" y="0"/>
                </a:lnTo>
                <a:lnTo>
                  <a:pt x="42151" y="279"/>
                </a:lnTo>
                <a:lnTo>
                  <a:pt x="35153" y="3251"/>
                </a:lnTo>
                <a:lnTo>
                  <a:pt x="36055" y="14884"/>
                </a:lnTo>
                <a:lnTo>
                  <a:pt x="50050" y="42138"/>
                </a:lnTo>
                <a:lnTo>
                  <a:pt x="59943" y="68783"/>
                </a:lnTo>
                <a:lnTo>
                  <a:pt x="66243" y="108407"/>
                </a:lnTo>
                <a:lnTo>
                  <a:pt x="68414" y="144246"/>
                </a:lnTo>
                <a:lnTo>
                  <a:pt x="60794" y="181876"/>
                </a:lnTo>
                <a:lnTo>
                  <a:pt x="48856" y="194411"/>
                </a:lnTo>
                <a:lnTo>
                  <a:pt x="37769" y="228117"/>
                </a:lnTo>
                <a:lnTo>
                  <a:pt x="23456" y="286308"/>
                </a:lnTo>
                <a:lnTo>
                  <a:pt x="9258" y="343319"/>
                </a:lnTo>
                <a:lnTo>
                  <a:pt x="5511" y="369138"/>
                </a:lnTo>
                <a:lnTo>
                  <a:pt x="0" y="406361"/>
                </a:lnTo>
                <a:lnTo>
                  <a:pt x="2514" y="466128"/>
                </a:lnTo>
                <a:lnTo>
                  <a:pt x="12877" y="531787"/>
                </a:lnTo>
                <a:lnTo>
                  <a:pt x="19011" y="568375"/>
                </a:lnTo>
                <a:lnTo>
                  <a:pt x="47993" y="644855"/>
                </a:lnTo>
                <a:lnTo>
                  <a:pt x="80200" y="710056"/>
                </a:lnTo>
                <a:lnTo>
                  <a:pt x="119634" y="771232"/>
                </a:lnTo>
                <a:lnTo>
                  <a:pt x="165163" y="847686"/>
                </a:lnTo>
                <a:lnTo>
                  <a:pt x="212432" y="926655"/>
                </a:lnTo>
                <a:lnTo>
                  <a:pt x="251040" y="998550"/>
                </a:lnTo>
                <a:lnTo>
                  <a:pt x="306006" y="1093584"/>
                </a:lnTo>
                <a:lnTo>
                  <a:pt x="370763" y="1189723"/>
                </a:lnTo>
                <a:lnTo>
                  <a:pt x="403212" y="1238122"/>
                </a:lnTo>
                <a:lnTo>
                  <a:pt x="427329" y="1287386"/>
                </a:lnTo>
                <a:lnTo>
                  <a:pt x="437083" y="1359395"/>
                </a:lnTo>
                <a:lnTo>
                  <a:pt x="443382" y="1383550"/>
                </a:lnTo>
                <a:lnTo>
                  <a:pt x="448462" y="1400873"/>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90" name="object 390"/>
          <p:cNvSpPr/>
          <p:nvPr/>
        </p:nvSpPr>
        <p:spPr>
          <a:xfrm>
            <a:off x="727602" y="3106238"/>
            <a:ext cx="2450852" cy="2216915"/>
          </a:xfrm>
          <a:prstGeom prst="rect">
            <a:avLst/>
          </a:prstGeom>
          <a:blipFill>
            <a:blip r:embed="rId9" cstate="print"/>
            <a:stretch>
              <a:fillRect/>
            </a:stretch>
          </a:blipFill>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91" name="object 391"/>
          <p:cNvSpPr/>
          <p:nvPr/>
        </p:nvSpPr>
        <p:spPr>
          <a:xfrm>
            <a:off x="3451696" y="2460812"/>
            <a:ext cx="449749" cy="0"/>
          </a:xfrm>
          <a:custGeom>
            <a:avLst/>
            <a:gdLst/>
            <a:ahLst/>
            <a:cxnLst/>
            <a:rect l="l" t="t" r="r" b="b"/>
            <a:pathLst>
              <a:path w="505968">
                <a:moveTo>
                  <a:pt x="0" y="0"/>
                </a:moveTo>
                <a:lnTo>
                  <a:pt x="505968"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92" name="object 392"/>
          <p:cNvSpPr/>
          <p:nvPr/>
        </p:nvSpPr>
        <p:spPr>
          <a:xfrm>
            <a:off x="3204114" y="2461148"/>
            <a:ext cx="209668" cy="0"/>
          </a:xfrm>
          <a:custGeom>
            <a:avLst/>
            <a:gdLst/>
            <a:ahLst/>
            <a:cxnLst/>
            <a:rect l="l" t="t" r="r" b="b"/>
            <a:pathLst>
              <a:path w="235877">
                <a:moveTo>
                  <a:pt x="0" y="0"/>
                </a:moveTo>
                <a:lnTo>
                  <a:pt x="23587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93" name="object 393"/>
          <p:cNvSpPr/>
          <p:nvPr/>
        </p:nvSpPr>
        <p:spPr>
          <a:xfrm>
            <a:off x="3451696" y="2320961"/>
            <a:ext cx="43349" cy="0"/>
          </a:xfrm>
          <a:custGeom>
            <a:avLst/>
            <a:gdLst/>
            <a:ahLst/>
            <a:cxnLst/>
            <a:rect l="l" t="t" r="r" b="b"/>
            <a:pathLst>
              <a:path w="48768">
                <a:moveTo>
                  <a:pt x="0" y="0"/>
                </a:moveTo>
                <a:lnTo>
                  <a:pt x="48768"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94" name="object 394"/>
          <p:cNvSpPr/>
          <p:nvPr/>
        </p:nvSpPr>
        <p:spPr>
          <a:xfrm>
            <a:off x="3654896" y="2665206"/>
            <a:ext cx="2709" cy="34962"/>
          </a:xfrm>
          <a:custGeom>
            <a:avLst/>
            <a:gdLst/>
            <a:ahLst/>
            <a:cxnLst/>
            <a:rect l="l" t="t" r="r" b="b"/>
            <a:pathLst>
              <a:path w="3048" h="39624">
                <a:moveTo>
                  <a:pt x="3048" y="0"/>
                </a:moveTo>
                <a:lnTo>
                  <a:pt x="0" y="39624"/>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95" name="object 395"/>
          <p:cNvSpPr/>
          <p:nvPr/>
        </p:nvSpPr>
        <p:spPr>
          <a:xfrm>
            <a:off x="3657607" y="2665206"/>
            <a:ext cx="21675" cy="26894"/>
          </a:xfrm>
          <a:custGeom>
            <a:avLst/>
            <a:gdLst/>
            <a:ahLst/>
            <a:cxnLst/>
            <a:rect l="l" t="t" r="r" b="b"/>
            <a:pathLst>
              <a:path w="24384" h="30480">
                <a:moveTo>
                  <a:pt x="0" y="0"/>
                </a:moveTo>
                <a:lnTo>
                  <a:pt x="24384" y="3048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96" name="object 396"/>
          <p:cNvSpPr/>
          <p:nvPr/>
        </p:nvSpPr>
        <p:spPr>
          <a:xfrm>
            <a:off x="3654898" y="2684038"/>
            <a:ext cx="16255" cy="2689"/>
          </a:xfrm>
          <a:custGeom>
            <a:avLst/>
            <a:gdLst/>
            <a:ahLst/>
            <a:cxnLst/>
            <a:rect l="l" t="t" r="r" b="b"/>
            <a:pathLst>
              <a:path w="18287" h="3048">
                <a:moveTo>
                  <a:pt x="0" y="3048"/>
                </a:moveTo>
                <a:lnTo>
                  <a:pt x="1828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97" name="object 397"/>
          <p:cNvSpPr/>
          <p:nvPr/>
        </p:nvSpPr>
        <p:spPr>
          <a:xfrm>
            <a:off x="3676567" y="2659836"/>
            <a:ext cx="8127" cy="29583"/>
          </a:xfrm>
          <a:custGeom>
            <a:avLst/>
            <a:gdLst/>
            <a:ahLst/>
            <a:cxnLst/>
            <a:rect l="l" t="t" r="r" b="b"/>
            <a:pathLst>
              <a:path w="9143" h="33527">
                <a:moveTo>
                  <a:pt x="0" y="0"/>
                </a:moveTo>
                <a:lnTo>
                  <a:pt x="9143" y="3352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98" name="object 398"/>
          <p:cNvSpPr/>
          <p:nvPr/>
        </p:nvSpPr>
        <p:spPr>
          <a:xfrm>
            <a:off x="3676572" y="2654452"/>
            <a:ext cx="24383" cy="21515"/>
          </a:xfrm>
          <a:custGeom>
            <a:avLst/>
            <a:gdLst/>
            <a:ahLst/>
            <a:cxnLst/>
            <a:rect l="l" t="t" r="r" b="b"/>
            <a:pathLst>
              <a:path w="27431" h="24384">
                <a:moveTo>
                  <a:pt x="0" y="6096"/>
                </a:moveTo>
                <a:lnTo>
                  <a:pt x="15239" y="0"/>
                </a:lnTo>
                <a:lnTo>
                  <a:pt x="21336" y="0"/>
                </a:lnTo>
                <a:lnTo>
                  <a:pt x="21336" y="3048"/>
                </a:lnTo>
                <a:lnTo>
                  <a:pt x="27431" y="9144"/>
                </a:lnTo>
                <a:lnTo>
                  <a:pt x="27431" y="12191"/>
                </a:lnTo>
                <a:lnTo>
                  <a:pt x="21336" y="18287"/>
                </a:lnTo>
                <a:lnTo>
                  <a:pt x="6096" y="24384"/>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99" name="object 399"/>
          <p:cNvSpPr/>
          <p:nvPr/>
        </p:nvSpPr>
        <p:spPr>
          <a:xfrm>
            <a:off x="3706370" y="2649070"/>
            <a:ext cx="10836" cy="32272"/>
          </a:xfrm>
          <a:custGeom>
            <a:avLst/>
            <a:gdLst/>
            <a:ahLst/>
            <a:cxnLst/>
            <a:rect l="l" t="t" r="r" b="b"/>
            <a:pathLst>
              <a:path w="12191" h="36575">
                <a:moveTo>
                  <a:pt x="0" y="0"/>
                </a:moveTo>
                <a:lnTo>
                  <a:pt x="12191"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00" name="object 400"/>
          <p:cNvSpPr/>
          <p:nvPr/>
        </p:nvSpPr>
        <p:spPr>
          <a:xfrm>
            <a:off x="3706368" y="2646389"/>
            <a:ext cx="24384" cy="18825"/>
          </a:xfrm>
          <a:custGeom>
            <a:avLst/>
            <a:gdLst/>
            <a:ahLst/>
            <a:cxnLst/>
            <a:rect l="l" t="t" r="r" b="b"/>
            <a:pathLst>
              <a:path w="27432" h="21335">
                <a:moveTo>
                  <a:pt x="0" y="3047"/>
                </a:moveTo>
                <a:lnTo>
                  <a:pt x="15239" y="0"/>
                </a:lnTo>
                <a:lnTo>
                  <a:pt x="24384" y="0"/>
                </a:lnTo>
                <a:lnTo>
                  <a:pt x="27432" y="3047"/>
                </a:lnTo>
                <a:lnTo>
                  <a:pt x="27432" y="15239"/>
                </a:lnTo>
                <a:lnTo>
                  <a:pt x="21336" y="18287"/>
                </a:lnTo>
                <a:lnTo>
                  <a:pt x="6096" y="2133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01" name="object 401"/>
          <p:cNvSpPr/>
          <p:nvPr/>
        </p:nvSpPr>
        <p:spPr>
          <a:xfrm>
            <a:off x="3738881" y="2641009"/>
            <a:ext cx="8128" cy="29583"/>
          </a:xfrm>
          <a:custGeom>
            <a:avLst/>
            <a:gdLst/>
            <a:ahLst/>
            <a:cxnLst/>
            <a:rect l="l" t="t" r="r" b="b"/>
            <a:pathLst>
              <a:path w="9144" h="33527">
                <a:moveTo>
                  <a:pt x="0" y="0"/>
                </a:moveTo>
                <a:lnTo>
                  <a:pt x="9144" y="3352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02" name="object 402"/>
          <p:cNvSpPr/>
          <p:nvPr/>
        </p:nvSpPr>
        <p:spPr>
          <a:xfrm>
            <a:off x="3738887" y="2635623"/>
            <a:ext cx="21675" cy="18826"/>
          </a:xfrm>
          <a:custGeom>
            <a:avLst/>
            <a:gdLst/>
            <a:ahLst/>
            <a:cxnLst/>
            <a:rect l="l" t="t" r="r" b="b"/>
            <a:pathLst>
              <a:path w="24384" h="21336">
                <a:moveTo>
                  <a:pt x="0" y="6096"/>
                </a:moveTo>
                <a:lnTo>
                  <a:pt x="15239" y="0"/>
                </a:lnTo>
                <a:lnTo>
                  <a:pt x="18287" y="0"/>
                </a:lnTo>
                <a:lnTo>
                  <a:pt x="21336" y="3048"/>
                </a:lnTo>
                <a:lnTo>
                  <a:pt x="24384" y="3048"/>
                </a:lnTo>
                <a:lnTo>
                  <a:pt x="24384" y="15239"/>
                </a:lnTo>
                <a:lnTo>
                  <a:pt x="18287" y="18287"/>
                </a:lnTo>
                <a:lnTo>
                  <a:pt x="3048" y="21336"/>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03" name="object 403"/>
          <p:cNvSpPr/>
          <p:nvPr/>
        </p:nvSpPr>
        <p:spPr>
          <a:xfrm>
            <a:off x="3752431" y="2651761"/>
            <a:ext cx="16255" cy="13446"/>
          </a:xfrm>
          <a:custGeom>
            <a:avLst/>
            <a:gdLst/>
            <a:ahLst/>
            <a:cxnLst/>
            <a:rect l="l" t="t" r="r" b="b"/>
            <a:pathLst>
              <a:path w="18287" h="15239">
                <a:moveTo>
                  <a:pt x="0" y="0"/>
                </a:moveTo>
                <a:lnTo>
                  <a:pt x="18287" y="15239"/>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04" name="object 404"/>
          <p:cNvSpPr/>
          <p:nvPr/>
        </p:nvSpPr>
        <p:spPr>
          <a:xfrm>
            <a:off x="3771394" y="2627558"/>
            <a:ext cx="27093" cy="32272"/>
          </a:xfrm>
          <a:custGeom>
            <a:avLst/>
            <a:gdLst/>
            <a:ahLst/>
            <a:cxnLst/>
            <a:rect l="l" t="t" r="r" b="b"/>
            <a:pathLst>
              <a:path w="30480" h="36575">
                <a:moveTo>
                  <a:pt x="6096" y="0"/>
                </a:moveTo>
                <a:lnTo>
                  <a:pt x="3048" y="3048"/>
                </a:lnTo>
                <a:lnTo>
                  <a:pt x="0" y="9143"/>
                </a:lnTo>
                <a:lnTo>
                  <a:pt x="0" y="18287"/>
                </a:lnTo>
                <a:lnTo>
                  <a:pt x="6096" y="30479"/>
                </a:lnTo>
                <a:lnTo>
                  <a:pt x="9144" y="33527"/>
                </a:lnTo>
                <a:lnTo>
                  <a:pt x="12192" y="33527"/>
                </a:lnTo>
                <a:lnTo>
                  <a:pt x="15239" y="36575"/>
                </a:lnTo>
                <a:lnTo>
                  <a:pt x="24384" y="33527"/>
                </a:lnTo>
                <a:lnTo>
                  <a:pt x="27432" y="30479"/>
                </a:lnTo>
                <a:lnTo>
                  <a:pt x="27432" y="27431"/>
                </a:lnTo>
                <a:lnTo>
                  <a:pt x="30480" y="21336"/>
                </a:lnTo>
                <a:lnTo>
                  <a:pt x="30480" y="18287"/>
                </a:lnTo>
                <a:lnTo>
                  <a:pt x="27432" y="9143"/>
                </a:lnTo>
                <a:lnTo>
                  <a:pt x="24384" y="3048"/>
                </a:lnTo>
                <a:lnTo>
                  <a:pt x="21336" y="3048"/>
                </a:lnTo>
                <a:lnTo>
                  <a:pt x="15239" y="0"/>
                </a:lnTo>
                <a:lnTo>
                  <a:pt x="12192" y="0"/>
                </a:lnTo>
                <a:lnTo>
                  <a:pt x="6096" y="0"/>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05" name="object 405"/>
          <p:cNvSpPr/>
          <p:nvPr/>
        </p:nvSpPr>
        <p:spPr>
          <a:xfrm>
            <a:off x="3801197" y="2622176"/>
            <a:ext cx="29802" cy="24205"/>
          </a:xfrm>
          <a:custGeom>
            <a:avLst/>
            <a:gdLst/>
            <a:ahLst/>
            <a:cxnLst/>
            <a:rect l="l" t="t" r="r" b="b"/>
            <a:pathLst>
              <a:path w="33527" h="27432">
                <a:moveTo>
                  <a:pt x="0" y="0"/>
                </a:moveTo>
                <a:lnTo>
                  <a:pt x="33527" y="27432"/>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06" name="object 406"/>
          <p:cNvSpPr/>
          <p:nvPr/>
        </p:nvSpPr>
        <p:spPr>
          <a:xfrm>
            <a:off x="3809323" y="2614107"/>
            <a:ext cx="10836" cy="37652"/>
          </a:xfrm>
          <a:custGeom>
            <a:avLst/>
            <a:gdLst/>
            <a:ahLst/>
            <a:cxnLst/>
            <a:rect l="l" t="t" r="r" b="b"/>
            <a:pathLst>
              <a:path w="12191" h="42672">
                <a:moveTo>
                  <a:pt x="12191" y="0"/>
                </a:moveTo>
                <a:lnTo>
                  <a:pt x="0" y="42672"/>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07" name="object 407"/>
          <p:cNvSpPr/>
          <p:nvPr/>
        </p:nvSpPr>
        <p:spPr>
          <a:xfrm>
            <a:off x="3830997" y="2611425"/>
            <a:ext cx="10836" cy="29583"/>
          </a:xfrm>
          <a:custGeom>
            <a:avLst/>
            <a:gdLst/>
            <a:ahLst/>
            <a:cxnLst/>
            <a:rect l="l" t="t" r="r" b="b"/>
            <a:pathLst>
              <a:path w="12191" h="33527">
                <a:moveTo>
                  <a:pt x="0" y="0"/>
                </a:moveTo>
                <a:lnTo>
                  <a:pt x="12191" y="3352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08" name="object 408"/>
          <p:cNvSpPr/>
          <p:nvPr/>
        </p:nvSpPr>
        <p:spPr>
          <a:xfrm>
            <a:off x="3841835" y="2608737"/>
            <a:ext cx="10836" cy="29583"/>
          </a:xfrm>
          <a:custGeom>
            <a:avLst/>
            <a:gdLst/>
            <a:ahLst/>
            <a:cxnLst/>
            <a:rect l="l" t="t" r="r" b="b"/>
            <a:pathLst>
              <a:path w="12191" h="33527">
                <a:moveTo>
                  <a:pt x="0" y="0"/>
                </a:moveTo>
                <a:lnTo>
                  <a:pt x="12191" y="3352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09" name="object 409"/>
          <p:cNvSpPr/>
          <p:nvPr/>
        </p:nvSpPr>
        <p:spPr>
          <a:xfrm>
            <a:off x="3841840" y="2608735"/>
            <a:ext cx="21675" cy="26893"/>
          </a:xfrm>
          <a:custGeom>
            <a:avLst/>
            <a:gdLst/>
            <a:ahLst/>
            <a:cxnLst/>
            <a:rect l="l" t="t" r="r" b="b"/>
            <a:pathLst>
              <a:path w="24384" h="30479">
                <a:moveTo>
                  <a:pt x="0" y="0"/>
                </a:moveTo>
                <a:lnTo>
                  <a:pt x="24384" y="30479"/>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10" name="object 410"/>
          <p:cNvSpPr/>
          <p:nvPr/>
        </p:nvSpPr>
        <p:spPr>
          <a:xfrm>
            <a:off x="3863513" y="2600661"/>
            <a:ext cx="2709" cy="34962"/>
          </a:xfrm>
          <a:custGeom>
            <a:avLst/>
            <a:gdLst/>
            <a:ahLst/>
            <a:cxnLst/>
            <a:rect l="l" t="t" r="r" b="b"/>
            <a:pathLst>
              <a:path w="3048" h="39624">
                <a:moveTo>
                  <a:pt x="3048" y="0"/>
                </a:moveTo>
                <a:lnTo>
                  <a:pt x="0" y="39624"/>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11" name="object 411"/>
          <p:cNvSpPr/>
          <p:nvPr/>
        </p:nvSpPr>
        <p:spPr>
          <a:xfrm>
            <a:off x="3866219" y="2600664"/>
            <a:ext cx="10836" cy="29584"/>
          </a:xfrm>
          <a:custGeom>
            <a:avLst/>
            <a:gdLst/>
            <a:ahLst/>
            <a:cxnLst/>
            <a:rect l="l" t="t" r="r" b="b"/>
            <a:pathLst>
              <a:path w="12191" h="33528">
                <a:moveTo>
                  <a:pt x="0" y="0"/>
                </a:moveTo>
                <a:lnTo>
                  <a:pt x="12191" y="33528"/>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12" name="object 412"/>
          <p:cNvSpPr/>
          <p:nvPr/>
        </p:nvSpPr>
        <p:spPr>
          <a:xfrm>
            <a:off x="3882477" y="2595283"/>
            <a:ext cx="2709" cy="34962"/>
          </a:xfrm>
          <a:custGeom>
            <a:avLst/>
            <a:gdLst/>
            <a:ahLst/>
            <a:cxnLst/>
            <a:rect l="l" t="t" r="r" b="b"/>
            <a:pathLst>
              <a:path w="3048" h="39624">
                <a:moveTo>
                  <a:pt x="3048" y="0"/>
                </a:moveTo>
                <a:lnTo>
                  <a:pt x="0" y="39624"/>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13" name="object 413"/>
          <p:cNvSpPr/>
          <p:nvPr/>
        </p:nvSpPr>
        <p:spPr>
          <a:xfrm>
            <a:off x="3885187" y="2595289"/>
            <a:ext cx="21674" cy="26893"/>
          </a:xfrm>
          <a:custGeom>
            <a:avLst/>
            <a:gdLst/>
            <a:ahLst/>
            <a:cxnLst/>
            <a:rect l="l" t="t" r="r" b="b"/>
            <a:pathLst>
              <a:path w="24383" h="30479">
                <a:moveTo>
                  <a:pt x="0" y="0"/>
                </a:moveTo>
                <a:lnTo>
                  <a:pt x="24383" y="30479"/>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14" name="object 414"/>
          <p:cNvSpPr/>
          <p:nvPr/>
        </p:nvSpPr>
        <p:spPr>
          <a:xfrm>
            <a:off x="3885184" y="2614110"/>
            <a:ext cx="13546" cy="2689"/>
          </a:xfrm>
          <a:custGeom>
            <a:avLst/>
            <a:gdLst/>
            <a:ahLst/>
            <a:cxnLst/>
            <a:rect l="l" t="t" r="r" b="b"/>
            <a:pathLst>
              <a:path w="15239" h="3048">
                <a:moveTo>
                  <a:pt x="0" y="3048"/>
                </a:moveTo>
                <a:lnTo>
                  <a:pt x="1523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15" name="object 415"/>
          <p:cNvSpPr/>
          <p:nvPr/>
        </p:nvSpPr>
        <p:spPr>
          <a:xfrm>
            <a:off x="3909570" y="2587221"/>
            <a:ext cx="10836" cy="29583"/>
          </a:xfrm>
          <a:custGeom>
            <a:avLst/>
            <a:gdLst/>
            <a:ahLst/>
            <a:cxnLst/>
            <a:rect l="l" t="t" r="r" b="b"/>
            <a:pathLst>
              <a:path w="12191" h="33527">
                <a:moveTo>
                  <a:pt x="0" y="0"/>
                </a:moveTo>
                <a:lnTo>
                  <a:pt x="12191" y="3352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16" name="object 416"/>
          <p:cNvSpPr/>
          <p:nvPr/>
        </p:nvSpPr>
        <p:spPr>
          <a:xfrm>
            <a:off x="3901442" y="2584527"/>
            <a:ext cx="18964" cy="5379"/>
          </a:xfrm>
          <a:custGeom>
            <a:avLst/>
            <a:gdLst/>
            <a:ahLst/>
            <a:cxnLst/>
            <a:rect l="l" t="t" r="r" b="b"/>
            <a:pathLst>
              <a:path w="21335" h="6096">
                <a:moveTo>
                  <a:pt x="0" y="6096"/>
                </a:moveTo>
                <a:lnTo>
                  <a:pt x="21335"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17" name="object 417"/>
          <p:cNvSpPr/>
          <p:nvPr/>
        </p:nvSpPr>
        <p:spPr>
          <a:xfrm>
            <a:off x="3928536" y="2581834"/>
            <a:ext cx="10836" cy="29584"/>
          </a:xfrm>
          <a:custGeom>
            <a:avLst/>
            <a:gdLst/>
            <a:ahLst/>
            <a:cxnLst/>
            <a:rect l="l" t="t" r="r" b="b"/>
            <a:pathLst>
              <a:path w="12191" h="33528">
                <a:moveTo>
                  <a:pt x="0" y="0"/>
                </a:moveTo>
                <a:lnTo>
                  <a:pt x="12191" y="33528"/>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18" name="object 418"/>
          <p:cNvSpPr/>
          <p:nvPr/>
        </p:nvSpPr>
        <p:spPr>
          <a:xfrm>
            <a:off x="3928538" y="2576460"/>
            <a:ext cx="18965" cy="5378"/>
          </a:xfrm>
          <a:custGeom>
            <a:avLst/>
            <a:gdLst/>
            <a:ahLst/>
            <a:cxnLst/>
            <a:rect l="l" t="t" r="r" b="b"/>
            <a:pathLst>
              <a:path w="21336" h="6095">
                <a:moveTo>
                  <a:pt x="0" y="6095"/>
                </a:moveTo>
                <a:lnTo>
                  <a:pt x="21336"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19" name="object 419"/>
          <p:cNvSpPr/>
          <p:nvPr/>
        </p:nvSpPr>
        <p:spPr>
          <a:xfrm>
            <a:off x="3933954" y="2592598"/>
            <a:ext cx="10836" cy="2689"/>
          </a:xfrm>
          <a:custGeom>
            <a:avLst/>
            <a:gdLst/>
            <a:ahLst/>
            <a:cxnLst/>
            <a:rect l="l" t="t" r="r" b="b"/>
            <a:pathLst>
              <a:path w="12191" h="3048">
                <a:moveTo>
                  <a:pt x="0" y="3048"/>
                </a:moveTo>
                <a:lnTo>
                  <a:pt x="12191"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20" name="object 420"/>
          <p:cNvSpPr/>
          <p:nvPr/>
        </p:nvSpPr>
        <p:spPr>
          <a:xfrm>
            <a:off x="3939377" y="2606043"/>
            <a:ext cx="18965" cy="5379"/>
          </a:xfrm>
          <a:custGeom>
            <a:avLst/>
            <a:gdLst/>
            <a:ahLst/>
            <a:cxnLst/>
            <a:rect l="l" t="t" r="r" b="b"/>
            <a:pathLst>
              <a:path w="21336" h="6096">
                <a:moveTo>
                  <a:pt x="0" y="6096"/>
                </a:moveTo>
                <a:lnTo>
                  <a:pt x="21336"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21" name="object 421"/>
          <p:cNvSpPr/>
          <p:nvPr/>
        </p:nvSpPr>
        <p:spPr>
          <a:xfrm>
            <a:off x="4167168" y="3690929"/>
            <a:ext cx="56485" cy="54303"/>
          </a:xfrm>
          <a:custGeom>
            <a:avLst/>
            <a:gdLst/>
            <a:ahLst/>
            <a:cxnLst/>
            <a:rect l="l" t="t" r="r" b="b"/>
            <a:pathLst>
              <a:path w="63546" h="61543">
                <a:moveTo>
                  <a:pt x="63546" y="30814"/>
                </a:moveTo>
                <a:lnTo>
                  <a:pt x="60381" y="16987"/>
                </a:lnTo>
                <a:lnTo>
                  <a:pt x="51871" y="6221"/>
                </a:lnTo>
                <a:lnTo>
                  <a:pt x="39500" y="0"/>
                </a:lnTo>
                <a:lnTo>
                  <a:pt x="22808" y="1908"/>
                </a:lnTo>
                <a:lnTo>
                  <a:pt x="10466" y="8318"/>
                </a:lnTo>
                <a:lnTo>
                  <a:pt x="2766" y="18148"/>
                </a:lnTo>
                <a:lnTo>
                  <a:pt x="0" y="30313"/>
                </a:lnTo>
                <a:lnTo>
                  <a:pt x="3115" y="44355"/>
                </a:lnTo>
                <a:lnTo>
                  <a:pt x="11502" y="55225"/>
                </a:lnTo>
                <a:lnTo>
                  <a:pt x="23714" y="61543"/>
                </a:lnTo>
                <a:lnTo>
                  <a:pt x="40507" y="59710"/>
                </a:lnTo>
                <a:lnTo>
                  <a:pt x="52913" y="53397"/>
                </a:lnTo>
                <a:lnTo>
                  <a:pt x="60676" y="43678"/>
                </a:lnTo>
                <a:lnTo>
                  <a:pt x="63536" y="31623"/>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22" name="object 422"/>
          <p:cNvSpPr/>
          <p:nvPr/>
        </p:nvSpPr>
        <p:spPr>
          <a:xfrm>
            <a:off x="4170988" y="3539160"/>
            <a:ext cx="53734" cy="54527"/>
          </a:xfrm>
          <a:custGeom>
            <a:avLst/>
            <a:gdLst/>
            <a:ahLst/>
            <a:cxnLst/>
            <a:rect l="l" t="t" r="r" b="b"/>
            <a:pathLst>
              <a:path w="60451" h="61797">
                <a:moveTo>
                  <a:pt x="60451" y="30607"/>
                </a:moveTo>
                <a:lnTo>
                  <a:pt x="57255" y="16789"/>
                </a:lnTo>
                <a:lnTo>
                  <a:pt x="48677" y="6084"/>
                </a:lnTo>
                <a:lnTo>
                  <a:pt x="36229" y="0"/>
                </a:lnTo>
                <a:lnTo>
                  <a:pt x="19691" y="2023"/>
                </a:lnTo>
                <a:lnTo>
                  <a:pt x="7499" y="8615"/>
                </a:lnTo>
                <a:lnTo>
                  <a:pt x="0" y="18657"/>
                </a:lnTo>
                <a:lnTo>
                  <a:pt x="773" y="36517"/>
                </a:lnTo>
                <a:lnTo>
                  <a:pt x="5852" y="49605"/>
                </a:lnTo>
                <a:lnTo>
                  <a:pt x="14257" y="58003"/>
                </a:lnTo>
                <a:lnTo>
                  <a:pt x="25010" y="61797"/>
                </a:lnTo>
                <a:lnTo>
                  <a:pt x="40431" y="59144"/>
                </a:lnTo>
                <a:lnTo>
                  <a:pt x="51967" y="51618"/>
                </a:lnTo>
                <a:lnTo>
                  <a:pt x="58834" y="40483"/>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23" name="object 423"/>
          <p:cNvSpPr/>
          <p:nvPr/>
        </p:nvSpPr>
        <p:spPr>
          <a:xfrm>
            <a:off x="4093793" y="3381338"/>
            <a:ext cx="53430" cy="54164"/>
          </a:xfrm>
          <a:custGeom>
            <a:avLst/>
            <a:gdLst/>
            <a:ahLst/>
            <a:cxnLst/>
            <a:rect l="l" t="t" r="r" b="b"/>
            <a:pathLst>
              <a:path w="60109" h="61386">
                <a:moveTo>
                  <a:pt x="60109" y="30394"/>
                </a:moveTo>
                <a:lnTo>
                  <a:pt x="56883" y="16591"/>
                </a:lnTo>
                <a:lnTo>
                  <a:pt x="48234" y="5945"/>
                </a:lnTo>
                <a:lnTo>
                  <a:pt x="35709" y="0"/>
                </a:lnTo>
                <a:lnTo>
                  <a:pt x="19330" y="2141"/>
                </a:lnTo>
                <a:lnTo>
                  <a:pt x="7292" y="8920"/>
                </a:lnTo>
                <a:lnTo>
                  <a:pt x="0" y="19179"/>
                </a:lnTo>
                <a:lnTo>
                  <a:pt x="983" y="36859"/>
                </a:lnTo>
                <a:lnTo>
                  <a:pt x="6331" y="49760"/>
                </a:lnTo>
                <a:lnTo>
                  <a:pt x="15027" y="57922"/>
                </a:lnTo>
                <a:lnTo>
                  <a:pt x="26059" y="61386"/>
                </a:lnTo>
                <a:lnTo>
                  <a:pt x="41068" y="58535"/>
                </a:lnTo>
                <a:lnTo>
                  <a:pt x="52325" y="50655"/>
                </a:lnTo>
                <a:lnTo>
                  <a:pt x="58857" y="3909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24" name="object 424"/>
          <p:cNvSpPr/>
          <p:nvPr/>
        </p:nvSpPr>
        <p:spPr>
          <a:xfrm>
            <a:off x="4081276" y="3184080"/>
            <a:ext cx="73921" cy="71198"/>
          </a:xfrm>
          <a:custGeom>
            <a:avLst/>
            <a:gdLst/>
            <a:ahLst/>
            <a:cxnLst/>
            <a:rect l="l" t="t" r="r" b="b"/>
            <a:pathLst>
              <a:path w="83161" h="80691">
                <a:moveTo>
                  <a:pt x="83161" y="40594"/>
                </a:moveTo>
                <a:lnTo>
                  <a:pt x="80700" y="26472"/>
                </a:lnTo>
                <a:lnTo>
                  <a:pt x="73890" y="14425"/>
                </a:lnTo>
                <a:lnTo>
                  <a:pt x="63597" y="5314"/>
                </a:lnTo>
                <a:lnTo>
                  <a:pt x="50686" y="0"/>
                </a:lnTo>
                <a:lnTo>
                  <a:pt x="33741" y="1473"/>
                </a:lnTo>
                <a:lnTo>
                  <a:pt x="19982" y="6627"/>
                </a:lnTo>
                <a:lnTo>
                  <a:pt x="9626" y="14814"/>
                </a:lnTo>
                <a:lnTo>
                  <a:pt x="2892" y="25391"/>
                </a:lnTo>
                <a:lnTo>
                  <a:pt x="0" y="37711"/>
                </a:lnTo>
                <a:lnTo>
                  <a:pt x="2246" y="52819"/>
                </a:lnTo>
                <a:lnTo>
                  <a:pt x="8590" y="65430"/>
                </a:lnTo>
                <a:lnTo>
                  <a:pt x="18248" y="74927"/>
                </a:lnTo>
                <a:lnTo>
                  <a:pt x="30438" y="80691"/>
                </a:lnTo>
                <a:lnTo>
                  <a:pt x="47867" y="79536"/>
                </a:lnTo>
                <a:lnTo>
                  <a:pt x="61955" y="74794"/>
                </a:lnTo>
                <a:lnTo>
                  <a:pt x="72575" y="67080"/>
                </a:lnTo>
                <a:lnTo>
                  <a:pt x="79601" y="57008"/>
                </a:lnTo>
                <a:lnTo>
                  <a:pt x="82906" y="45191"/>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25" name="object 425"/>
          <p:cNvSpPr/>
          <p:nvPr/>
        </p:nvSpPr>
        <p:spPr>
          <a:xfrm>
            <a:off x="4166954" y="4001844"/>
            <a:ext cx="0" cy="26894"/>
          </a:xfrm>
          <a:custGeom>
            <a:avLst/>
            <a:gdLst/>
            <a:ahLst/>
            <a:cxnLst/>
            <a:rect l="l" t="t" r="r" b="b"/>
            <a:pathLst>
              <a:path h="30479">
                <a:moveTo>
                  <a:pt x="0" y="0"/>
                </a:moveTo>
                <a:lnTo>
                  <a:pt x="0" y="3048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26" name="object 426"/>
          <p:cNvSpPr/>
          <p:nvPr/>
        </p:nvSpPr>
        <p:spPr>
          <a:xfrm>
            <a:off x="3622379" y="2729753"/>
            <a:ext cx="10836" cy="32272"/>
          </a:xfrm>
          <a:custGeom>
            <a:avLst/>
            <a:gdLst/>
            <a:ahLst/>
            <a:cxnLst/>
            <a:rect l="l" t="t" r="r" b="b"/>
            <a:pathLst>
              <a:path w="12191" h="36575">
                <a:moveTo>
                  <a:pt x="0" y="0"/>
                </a:moveTo>
                <a:lnTo>
                  <a:pt x="12191"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27" name="object 427"/>
          <p:cNvSpPr/>
          <p:nvPr/>
        </p:nvSpPr>
        <p:spPr>
          <a:xfrm>
            <a:off x="3622379" y="2727063"/>
            <a:ext cx="24384" cy="18826"/>
          </a:xfrm>
          <a:custGeom>
            <a:avLst/>
            <a:gdLst/>
            <a:ahLst/>
            <a:cxnLst/>
            <a:rect l="l" t="t" r="r" b="b"/>
            <a:pathLst>
              <a:path w="27432" h="21336">
                <a:moveTo>
                  <a:pt x="0" y="3048"/>
                </a:moveTo>
                <a:lnTo>
                  <a:pt x="15239" y="0"/>
                </a:lnTo>
                <a:lnTo>
                  <a:pt x="24384" y="0"/>
                </a:lnTo>
                <a:lnTo>
                  <a:pt x="24384" y="3048"/>
                </a:lnTo>
                <a:lnTo>
                  <a:pt x="27432" y="6095"/>
                </a:lnTo>
                <a:lnTo>
                  <a:pt x="27432" y="9143"/>
                </a:lnTo>
                <a:lnTo>
                  <a:pt x="21336" y="15239"/>
                </a:lnTo>
                <a:lnTo>
                  <a:pt x="6096" y="21336"/>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28" name="object 428"/>
          <p:cNvSpPr/>
          <p:nvPr/>
        </p:nvSpPr>
        <p:spPr>
          <a:xfrm>
            <a:off x="3638640" y="2743206"/>
            <a:ext cx="13546" cy="10757"/>
          </a:xfrm>
          <a:custGeom>
            <a:avLst/>
            <a:gdLst/>
            <a:ahLst/>
            <a:cxnLst/>
            <a:rect l="l" t="t" r="r" b="b"/>
            <a:pathLst>
              <a:path w="15239" h="12191">
                <a:moveTo>
                  <a:pt x="0" y="0"/>
                </a:moveTo>
                <a:lnTo>
                  <a:pt x="15239" y="12191"/>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29" name="object 429"/>
          <p:cNvSpPr/>
          <p:nvPr/>
        </p:nvSpPr>
        <p:spPr>
          <a:xfrm>
            <a:off x="3654891" y="2721692"/>
            <a:ext cx="8128" cy="29583"/>
          </a:xfrm>
          <a:custGeom>
            <a:avLst/>
            <a:gdLst/>
            <a:ahLst/>
            <a:cxnLst/>
            <a:rect l="l" t="t" r="r" b="b"/>
            <a:pathLst>
              <a:path w="9144" h="33527">
                <a:moveTo>
                  <a:pt x="0" y="0"/>
                </a:moveTo>
                <a:lnTo>
                  <a:pt x="9144" y="3352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30" name="object 430"/>
          <p:cNvSpPr/>
          <p:nvPr/>
        </p:nvSpPr>
        <p:spPr>
          <a:xfrm>
            <a:off x="3654898" y="2716308"/>
            <a:ext cx="18965" cy="5379"/>
          </a:xfrm>
          <a:custGeom>
            <a:avLst/>
            <a:gdLst/>
            <a:ahLst/>
            <a:cxnLst/>
            <a:rect l="l" t="t" r="r" b="b"/>
            <a:pathLst>
              <a:path w="21336" h="6096">
                <a:moveTo>
                  <a:pt x="0" y="6096"/>
                </a:moveTo>
                <a:lnTo>
                  <a:pt x="21336"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31" name="object 431"/>
          <p:cNvSpPr/>
          <p:nvPr/>
        </p:nvSpPr>
        <p:spPr>
          <a:xfrm>
            <a:off x="3657602" y="2732445"/>
            <a:ext cx="13546" cy="2689"/>
          </a:xfrm>
          <a:custGeom>
            <a:avLst/>
            <a:gdLst/>
            <a:ahLst/>
            <a:cxnLst/>
            <a:rect l="l" t="t" r="r" b="b"/>
            <a:pathLst>
              <a:path w="15239" h="3048">
                <a:moveTo>
                  <a:pt x="0" y="3048"/>
                </a:moveTo>
                <a:lnTo>
                  <a:pt x="1523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32" name="object 432"/>
          <p:cNvSpPr/>
          <p:nvPr/>
        </p:nvSpPr>
        <p:spPr>
          <a:xfrm>
            <a:off x="3663026" y="2745892"/>
            <a:ext cx="18965" cy="5378"/>
          </a:xfrm>
          <a:custGeom>
            <a:avLst/>
            <a:gdLst/>
            <a:ahLst/>
            <a:cxnLst/>
            <a:rect l="l" t="t" r="r" b="b"/>
            <a:pathLst>
              <a:path w="21336" h="6095">
                <a:moveTo>
                  <a:pt x="0" y="6095"/>
                </a:moveTo>
                <a:lnTo>
                  <a:pt x="21336"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33" name="object 433"/>
          <p:cNvSpPr/>
          <p:nvPr/>
        </p:nvSpPr>
        <p:spPr>
          <a:xfrm>
            <a:off x="3681989" y="2713624"/>
            <a:ext cx="8127" cy="29583"/>
          </a:xfrm>
          <a:custGeom>
            <a:avLst/>
            <a:gdLst/>
            <a:ahLst/>
            <a:cxnLst/>
            <a:rect l="l" t="t" r="r" b="b"/>
            <a:pathLst>
              <a:path w="9143" h="33527">
                <a:moveTo>
                  <a:pt x="0" y="0"/>
                </a:moveTo>
                <a:lnTo>
                  <a:pt x="9143" y="3352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34" name="object 434"/>
          <p:cNvSpPr/>
          <p:nvPr/>
        </p:nvSpPr>
        <p:spPr>
          <a:xfrm>
            <a:off x="3681986" y="2705548"/>
            <a:ext cx="18964" cy="8068"/>
          </a:xfrm>
          <a:custGeom>
            <a:avLst/>
            <a:gdLst/>
            <a:ahLst/>
            <a:cxnLst/>
            <a:rect l="l" t="t" r="r" b="b"/>
            <a:pathLst>
              <a:path w="21335" h="9144">
                <a:moveTo>
                  <a:pt x="0" y="9144"/>
                </a:moveTo>
                <a:lnTo>
                  <a:pt x="21335"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35" name="object 435"/>
          <p:cNvSpPr/>
          <p:nvPr/>
        </p:nvSpPr>
        <p:spPr>
          <a:xfrm>
            <a:off x="3687409" y="2724375"/>
            <a:ext cx="10837" cy="2689"/>
          </a:xfrm>
          <a:custGeom>
            <a:avLst/>
            <a:gdLst/>
            <a:ahLst/>
            <a:cxnLst/>
            <a:rect l="l" t="t" r="r" b="b"/>
            <a:pathLst>
              <a:path w="12192" h="3048">
                <a:moveTo>
                  <a:pt x="0" y="3048"/>
                </a:moveTo>
                <a:lnTo>
                  <a:pt x="12192"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36" name="object 436"/>
          <p:cNvSpPr/>
          <p:nvPr/>
        </p:nvSpPr>
        <p:spPr>
          <a:xfrm>
            <a:off x="3709079" y="2705556"/>
            <a:ext cx="8127" cy="29583"/>
          </a:xfrm>
          <a:custGeom>
            <a:avLst/>
            <a:gdLst/>
            <a:ahLst/>
            <a:cxnLst/>
            <a:rect l="l" t="t" r="r" b="b"/>
            <a:pathLst>
              <a:path w="9143" h="33527">
                <a:moveTo>
                  <a:pt x="0" y="0"/>
                </a:moveTo>
                <a:lnTo>
                  <a:pt x="9143" y="3352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37" name="object 437"/>
          <p:cNvSpPr/>
          <p:nvPr/>
        </p:nvSpPr>
        <p:spPr>
          <a:xfrm>
            <a:off x="3719920" y="2700173"/>
            <a:ext cx="10837" cy="32272"/>
          </a:xfrm>
          <a:custGeom>
            <a:avLst/>
            <a:gdLst/>
            <a:ahLst/>
            <a:cxnLst/>
            <a:rect l="l" t="t" r="r" b="b"/>
            <a:pathLst>
              <a:path w="12192" h="36575">
                <a:moveTo>
                  <a:pt x="0" y="0"/>
                </a:moveTo>
                <a:lnTo>
                  <a:pt x="12192"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38" name="object 438"/>
          <p:cNvSpPr/>
          <p:nvPr/>
        </p:nvSpPr>
        <p:spPr>
          <a:xfrm>
            <a:off x="3719920" y="2700174"/>
            <a:ext cx="29803" cy="24205"/>
          </a:xfrm>
          <a:custGeom>
            <a:avLst/>
            <a:gdLst/>
            <a:ahLst/>
            <a:cxnLst/>
            <a:rect l="l" t="t" r="r" b="b"/>
            <a:pathLst>
              <a:path w="33528" h="27432">
                <a:moveTo>
                  <a:pt x="0" y="0"/>
                </a:moveTo>
                <a:lnTo>
                  <a:pt x="33528" y="27432"/>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39" name="object 439"/>
          <p:cNvSpPr/>
          <p:nvPr/>
        </p:nvSpPr>
        <p:spPr>
          <a:xfrm>
            <a:off x="3741591" y="2694797"/>
            <a:ext cx="8128" cy="29583"/>
          </a:xfrm>
          <a:custGeom>
            <a:avLst/>
            <a:gdLst/>
            <a:ahLst/>
            <a:cxnLst/>
            <a:rect l="l" t="t" r="r" b="b"/>
            <a:pathLst>
              <a:path w="9144" h="33527">
                <a:moveTo>
                  <a:pt x="0" y="0"/>
                </a:moveTo>
                <a:lnTo>
                  <a:pt x="9144" y="3352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40" name="object 440"/>
          <p:cNvSpPr/>
          <p:nvPr/>
        </p:nvSpPr>
        <p:spPr>
          <a:xfrm>
            <a:off x="3752431" y="2689412"/>
            <a:ext cx="10837" cy="32272"/>
          </a:xfrm>
          <a:custGeom>
            <a:avLst/>
            <a:gdLst/>
            <a:ahLst/>
            <a:cxnLst/>
            <a:rect l="l" t="t" r="r" b="b"/>
            <a:pathLst>
              <a:path w="12192" h="36575">
                <a:moveTo>
                  <a:pt x="0" y="0"/>
                </a:moveTo>
                <a:lnTo>
                  <a:pt x="12192"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41" name="object 441"/>
          <p:cNvSpPr/>
          <p:nvPr/>
        </p:nvSpPr>
        <p:spPr>
          <a:xfrm>
            <a:off x="3752430" y="2684036"/>
            <a:ext cx="18965" cy="5379"/>
          </a:xfrm>
          <a:custGeom>
            <a:avLst/>
            <a:gdLst/>
            <a:ahLst/>
            <a:cxnLst/>
            <a:rect l="l" t="t" r="r" b="b"/>
            <a:pathLst>
              <a:path w="21336" h="6096">
                <a:moveTo>
                  <a:pt x="0" y="6096"/>
                </a:moveTo>
                <a:lnTo>
                  <a:pt x="21336"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42" name="object 442"/>
          <p:cNvSpPr/>
          <p:nvPr/>
        </p:nvSpPr>
        <p:spPr>
          <a:xfrm>
            <a:off x="3757848" y="2702863"/>
            <a:ext cx="10836" cy="2689"/>
          </a:xfrm>
          <a:custGeom>
            <a:avLst/>
            <a:gdLst/>
            <a:ahLst/>
            <a:cxnLst/>
            <a:rect l="l" t="t" r="r" b="b"/>
            <a:pathLst>
              <a:path w="12191" h="3048">
                <a:moveTo>
                  <a:pt x="0" y="3048"/>
                </a:moveTo>
                <a:lnTo>
                  <a:pt x="12191"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43" name="object 443"/>
          <p:cNvSpPr/>
          <p:nvPr/>
        </p:nvSpPr>
        <p:spPr>
          <a:xfrm>
            <a:off x="3763268" y="2716308"/>
            <a:ext cx="18965" cy="5379"/>
          </a:xfrm>
          <a:custGeom>
            <a:avLst/>
            <a:gdLst/>
            <a:ahLst/>
            <a:cxnLst/>
            <a:rect l="l" t="t" r="r" b="b"/>
            <a:pathLst>
              <a:path w="21336" h="6096">
                <a:moveTo>
                  <a:pt x="0" y="6096"/>
                </a:moveTo>
                <a:lnTo>
                  <a:pt x="21336"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44" name="object 444"/>
          <p:cNvSpPr/>
          <p:nvPr/>
        </p:nvSpPr>
        <p:spPr>
          <a:xfrm>
            <a:off x="3779522" y="2681346"/>
            <a:ext cx="10836" cy="32273"/>
          </a:xfrm>
          <a:custGeom>
            <a:avLst/>
            <a:gdLst/>
            <a:ahLst/>
            <a:cxnLst/>
            <a:rect l="l" t="t" r="r" b="b"/>
            <a:pathLst>
              <a:path w="12191" h="36576">
                <a:moveTo>
                  <a:pt x="0" y="0"/>
                </a:moveTo>
                <a:lnTo>
                  <a:pt x="12191" y="36576"/>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45" name="object 445"/>
          <p:cNvSpPr/>
          <p:nvPr/>
        </p:nvSpPr>
        <p:spPr>
          <a:xfrm>
            <a:off x="3779527" y="2678653"/>
            <a:ext cx="24383" cy="18826"/>
          </a:xfrm>
          <a:custGeom>
            <a:avLst/>
            <a:gdLst/>
            <a:ahLst/>
            <a:cxnLst/>
            <a:rect l="l" t="t" r="r" b="b"/>
            <a:pathLst>
              <a:path w="27431" h="21336">
                <a:moveTo>
                  <a:pt x="0" y="3047"/>
                </a:moveTo>
                <a:lnTo>
                  <a:pt x="15239" y="0"/>
                </a:lnTo>
                <a:lnTo>
                  <a:pt x="24384" y="0"/>
                </a:lnTo>
                <a:lnTo>
                  <a:pt x="27431" y="3047"/>
                </a:lnTo>
                <a:lnTo>
                  <a:pt x="27431" y="9143"/>
                </a:lnTo>
                <a:lnTo>
                  <a:pt x="21336" y="15239"/>
                </a:lnTo>
                <a:lnTo>
                  <a:pt x="6095" y="21336"/>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46" name="object 446"/>
          <p:cNvSpPr/>
          <p:nvPr/>
        </p:nvSpPr>
        <p:spPr>
          <a:xfrm>
            <a:off x="3795782" y="2694795"/>
            <a:ext cx="16255" cy="10757"/>
          </a:xfrm>
          <a:custGeom>
            <a:avLst/>
            <a:gdLst/>
            <a:ahLst/>
            <a:cxnLst/>
            <a:rect l="l" t="t" r="r" b="b"/>
            <a:pathLst>
              <a:path w="18287" h="12191">
                <a:moveTo>
                  <a:pt x="0" y="0"/>
                </a:moveTo>
                <a:lnTo>
                  <a:pt x="18287" y="12191"/>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47" name="object 447"/>
          <p:cNvSpPr/>
          <p:nvPr/>
        </p:nvSpPr>
        <p:spPr>
          <a:xfrm>
            <a:off x="3806618" y="2673282"/>
            <a:ext cx="21675" cy="26893"/>
          </a:xfrm>
          <a:custGeom>
            <a:avLst/>
            <a:gdLst/>
            <a:ahLst/>
            <a:cxnLst/>
            <a:rect l="l" t="t" r="r" b="b"/>
            <a:pathLst>
              <a:path w="24384" h="30479">
                <a:moveTo>
                  <a:pt x="0" y="0"/>
                </a:moveTo>
                <a:lnTo>
                  <a:pt x="18287" y="12191"/>
                </a:lnTo>
                <a:lnTo>
                  <a:pt x="24384" y="30479"/>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48" name="object 448"/>
          <p:cNvSpPr/>
          <p:nvPr/>
        </p:nvSpPr>
        <p:spPr>
          <a:xfrm>
            <a:off x="3822871" y="2667898"/>
            <a:ext cx="8128" cy="16136"/>
          </a:xfrm>
          <a:custGeom>
            <a:avLst/>
            <a:gdLst/>
            <a:ahLst/>
            <a:cxnLst/>
            <a:rect l="l" t="t" r="r" b="b"/>
            <a:pathLst>
              <a:path w="9144" h="18287">
                <a:moveTo>
                  <a:pt x="9144" y="0"/>
                </a:moveTo>
                <a:lnTo>
                  <a:pt x="0" y="1828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49" name="object 449"/>
          <p:cNvSpPr/>
          <p:nvPr/>
        </p:nvSpPr>
        <p:spPr>
          <a:xfrm>
            <a:off x="3868930" y="2654453"/>
            <a:ext cx="10836" cy="32272"/>
          </a:xfrm>
          <a:custGeom>
            <a:avLst/>
            <a:gdLst/>
            <a:ahLst/>
            <a:cxnLst/>
            <a:rect l="l" t="t" r="r" b="b"/>
            <a:pathLst>
              <a:path w="12191" h="36575">
                <a:moveTo>
                  <a:pt x="0" y="0"/>
                </a:moveTo>
                <a:lnTo>
                  <a:pt x="12191"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50" name="object 450"/>
          <p:cNvSpPr/>
          <p:nvPr/>
        </p:nvSpPr>
        <p:spPr>
          <a:xfrm>
            <a:off x="3868936" y="2651761"/>
            <a:ext cx="24383" cy="13446"/>
          </a:xfrm>
          <a:custGeom>
            <a:avLst/>
            <a:gdLst/>
            <a:ahLst/>
            <a:cxnLst/>
            <a:rect l="l" t="t" r="r" b="b"/>
            <a:pathLst>
              <a:path w="27431" h="15239">
                <a:moveTo>
                  <a:pt x="0" y="3048"/>
                </a:moveTo>
                <a:lnTo>
                  <a:pt x="15239" y="0"/>
                </a:lnTo>
                <a:lnTo>
                  <a:pt x="21335" y="0"/>
                </a:lnTo>
                <a:lnTo>
                  <a:pt x="27431" y="6096"/>
                </a:lnTo>
                <a:lnTo>
                  <a:pt x="24383" y="9144"/>
                </a:lnTo>
                <a:lnTo>
                  <a:pt x="24383" y="12192"/>
                </a:lnTo>
                <a:lnTo>
                  <a:pt x="21335" y="15239"/>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51" name="object 451"/>
          <p:cNvSpPr/>
          <p:nvPr/>
        </p:nvSpPr>
        <p:spPr>
          <a:xfrm>
            <a:off x="3874347" y="2665206"/>
            <a:ext cx="24384" cy="21515"/>
          </a:xfrm>
          <a:custGeom>
            <a:avLst/>
            <a:gdLst/>
            <a:ahLst/>
            <a:cxnLst/>
            <a:rect l="l" t="t" r="r" b="b"/>
            <a:pathLst>
              <a:path w="27432" h="24384">
                <a:moveTo>
                  <a:pt x="0" y="6096"/>
                </a:moveTo>
                <a:lnTo>
                  <a:pt x="15239" y="0"/>
                </a:lnTo>
                <a:lnTo>
                  <a:pt x="21336" y="0"/>
                </a:lnTo>
                <a:lnTo>
                  <a:pt x="24384" y="3048"/>
                </a:lnTo>
                <a:lnTo>
                  <a:pt x="27432" y="9144"/>
                </a:lnTo>
                <a:lnTo>
                  <a:pt x="24384" y="12192"/>
                </a:lnTo>
                <a:lnTo>
                  <a:pt x="24384" y="15240"/>
                </a:lnTo>
                <a:lnTo>
                  <a:pt x="6096" y="24384"/>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52" name="object 452"/>
          <p:cNvSpPr/>
          <p:nvPr/>
        </p:nvSpPr>
        <p:spPr>
          <a:xfrm>
            <a:off x="3901442" y="2641005"/>
            <a:ext cx="27092" cy="32272"/>
          </a:xfrm>
          <a:custGeom>
            <a:avLst/>
            <a:gdLst/>
            <a:ahLst/>
            <a:cxnLst/>
            <a:rect l="l" t="t" r="r" b="b"/>
            <a:pathLst>
              <a:path w="30479" h="36575">
                <a:moveTo>
                  <a:pt x="6095" y="3048"/>
                </a:moveTo>
                <a:lnTo>
                  <a:pt x="3047" y="6096"/>
                </a:lnTo>
                <a:lnTo>
                  <a:pt x="3047" y="9143"/>
                </a:lnTo>
                <a:lnTo>
                  <a:pt x="0" y="12191"/>
                </a:lnTo>
                <a:lnTo>
                  <a:pt x="0" y="18287"/>
                </a:lnTo>
                <a:lnTo>
                  <a:pt x="3047" y="27431"/>
                </a:lnTo>
                <a:lnTo>
                  <a:pt x="12191" y="36575"/>
                </a:lnTo>
                <a:lnTo>
                  <a:pt x="18287" y="36575"/>
                </a:lnTo>
                <a:lnTo>
                  <a:pt x="24383" y="33527"/>
                </a:lnTo>
                <a:lnTo>
                  <a:pt x="27431" y="33527"/>
                </a:lnTo>
                <a:lnTo>
                  <a:pt x="30479" y="27431"/>
                </a:lnTo>
                <a:lnTo>
                  <a:pt x="30479" y="18287"/>
                </a:lnTo>
                <a:lnTo>
                  <a:pt x="27431" y="9143"/>
                </a:lnTo>
                <a:lnTo>
                  <a:pt x="18287" y="0"/>
                </a:lnTo>
                <a:lnTo>
                  <a:pt x="12191" y="0"/>
                </a:lnTo>
                <a:lnTo>
                  <a:pt x="6095" y="3048"/>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53" name="object 453"/>
          <p:cNvSpPr/>
          <p:nvPr/>
        </p:nvSpPr>
        <p:spPr>
          <a:xfrm>
            <a:off x="3931242" y="2627555"/>
            <a:ext cx="29802" cy="34962"/>
          </a:xfrm>
          <a:custGeom>
            <a:avLst/>
            <a:gdLst/>
            <a:ahLst/>
            <a:cxnLst/>
            <a:rect l="l" t="t" r="r" b="b"/>
            <a:pathLst>
              <a:path w="33527" h="39624">
                <a:moveTo>
                  <a:pt x="0" y="9143"/>
                </a:moveTo>
                <a:lnTo>
                  <a:pt x="9143" y="33527"/>
                </a:lnTo>
                <a:lnTo>
                  <a:pt x="15239" y="39624"/>
                </a:lnTo>
                <a:lnTo>
                  <a:pt x="24384" y="39624"/>
                </a:lnTo>
                <a:lnTo>
                  <a:pt x="30479" y="36575"/>
                </a:lnTo>
                <a:lnTo>
                  <a:pt x="33527" y="30479"/>
                </a:lnTo>
                <a:lnTo>
                  <a:pt x="33527" y="27431"/>
                </a:lnTo>
                <a:lnTo>
                  <a:pt x="24384"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54" name="object 454"/>
          <p:cNvSpPr/>
          <p:nvPr/>
        </p:nvSpPr>
        <p:spPr>
          <a:xfrm>
            <a:off x="3963754" y="2624866"/>
            <a:ext cx="10836" cy="32272"/>
          </a:xfrm>
          <a:custGeom>
            <a:avLst/>
            <a:gdLst/>
            <a:ahLst/>
            <a:cxnLst/>
            <a:rect l="l" t="t" r="r" b="b"/>
            <a:pathLst>
              <a:path w="12191" h="36575">
                <a:moveTo>
                  <a:pt x="0" y="0"/>
                </a:moveTo>
                <a:lnTo>
                  <a:pt x="12191"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55" name="object 455"/>
          <p:cNvSpPr/>
          <p:nvPr/>
        </p:nvSpPr>
        <p:spPr>
          <a:xfrm>
            <a:off x="3963758" y="2624866"/>
            <a:ext cx="32511" cy="24204"/>
          </a:xfrm>
          <a:custGeom>
            <a:avLst/>
            <a:gdLst/>
            <a:ahLst/>
            <a:cxnLst/>
            <a:rect l="l" t="t" r="r" b="b"/>
            <a:pathLst>
              <a:path w="36575" h="27431">
                <a:moveTo>
                  <a:pt x="0" y="0"/>
                </a:moveTo>
                <a:lnTo>
                  <a:pt x="36575" y="27431"/>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56" name="object 456"/>
          <p:cNvSpPr/>
          <p:nvPr/>
        </p:nvSpPr>
        <p:spPr>
          <a:xfrm>
            <a:off x="3985432" y="2619493"/>
            <a:ext cx="10836" cy="29583"/>
          </a:xfrm>
          <a:custGeom>
            <a:avLst/>
            <a:gdLst/>
            <a:ahLst/>
            <a:cxnLst/>
            <a:rect l="l" t="t" r="r" b="b"/>
            <a:pathLst>
              <a:path w="12191" h="33527">
                <a:moveTo>
                  <a:pt x="0" y="0"/>
                </a:moveTo>
                <a:lnTo>
                  <a:pt x="12191" y="3352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57" name="object 457"/>
          <p:cNvSpPr/>
          <p:nvPr/>
        </p:nvSpPr>
        <p:spPr>
          <a:xfrm>
            <a:off x="3996267" y="2614109"/>
            <a:ext cx="10836" cy="32273"/>
          </a:xfrm>
          <a:custGeom>
            <a:avLst/>
            <a:gdLst/>
            <a:ahLst/>
            <a:cxnLst/>
            <a:rect l="l" t="t" r="r" b="b"/>
            <a:pathLst>
              <a:path w="12191" h="36576">
                <a:moveTo>
                  <a:pt x="0" y="0"/>
                </a:moveTo>
                <a:lnTo>
                  <a:pt x="12191" y="36576"/>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58" name="object 458"/>
          <p:cNvSpPr/>
          <p:nvPr/>
        </p:nvSpPr>
        <p:spPr>
          <a:xfrm>
            <a:off x="3996269" y="2611418"/>
            <a:ext cx="27092" cy="34962"/>
          </a:xfrm>
          <a:custGeom>
            <a:avLst/>
            <a:gdLst/>
            <a:ahLst/>
            <a:cxnLst/>
            <a:rect l="l" t="t" r="r" b="b"/>
            <a:pathLst>
              <a:path w="30479" h="39624">
                <a:moveTo>
                  <a:pt x="0" y="3047"/>
                </a:moveTo>
                <a:lnTo>
                  <a:pt x="12191" y="0"/>
                </a:lnTo>
                <a:lnTo>
                  <a:pt x="18287" y="0"/>
                </a:lnTo>
                <a:lnTo>
                  <a:pt x="27432" y="9143"/>
                </a:lnTo>
                <a:lnTo>
                  <a:pt x="30479" y="18287"/>
                </a:lnTo>
                <a:lnTo>
                  <a:pt x="30479" y="27431"/>
                </a:lnTo>
                <a:lnTo>
                  <a:pt x="27432" y="33527"/>
                </a:lnTo>
                <a:lnTo>
                  <a:pt x="24384" y="36575"/>
                </a:lnTo>
                <a:lnTo>
                  <a:pt x="12191" y="39624"/>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59" name="object 459"/>
          <p:cNvSpPr/>
          <p:nvPr/>
        </p:nvSpPr>
        <p:spPr>
          <a:xfrm>
            <a:off x="4034203" y="2603351"/>
            <a:ext cx="2709" cy="34962"/>
          </a:xfrm>
          <a:custGeom>
            <a:avLst/>
            <a:gdLst/>
            <a:ahLst/>
            <a:cxnLst/>
            <a:rect l="l" t="t" r="r" b="b"/>
            <a:pathLst>
              <a:path w="3048" h="39624">
                <a:moveTo>
                  <a:pt x="3048" y="0"/>
                </a:moveTo>
                <a:lnTo>
                  <a:pt x="0" y="39624"/>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60" name="object 460"/>
          <p:cNvSpPr/>
          <p:nvPr/>
        </p:nvSpPr>
        <p:spPr>
          <a:xfrm>
            <a:off x="4036907" y="2603351"/>
            <a:ext cx="18964" cy="26894"/>
          </a:xfrm>
          <a:custGeom>
            <a:avLst/>
            <a:gdLst/>
            <a:ahLst/>
            <a:cxnLst/>
            <a:rect l="l" t="t" r="r" b="b"/>
            <a:pathLst>
              <a:path w="21335" h="30480">
                <a:moveTo>
                  <a:pt x="0" y="0"/>
                </a:moveTo>
                <a:lnTo>
                  <a:pt x="21335" y="3048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61" name="object 461"/>
          <p:cNvSpPr/>
          <p:nvPr/>
        </p:nvSpPr>
        <p:spPr>
          <a:xfrm>
            <a:off x="4034202" y="2622176"/>
            <a:ext cx="16255" cy="5379"/>
          </a:xfrm>
          <a:custGeom>
            <a:avLst/>
            <a:gdLst/>
            <a:ahLst/>
            <a:cxnLst/>
            <a:rect l="l" t="t" r="r" b="b"/>
            <a:pathLst>
              <a:path w="18287" h="6096">
                <a:moveTo>
                  <a:pt x="0" y="6096"/>
                </a:moveTo>
                <a:lnTo>
                  <a:pt x="1828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62" name="object 462"/>
          <p:cNvSpPr/>
          <p:nvPr/>
        </p:nvSpPr>
        <p:spPr>
          <a:xfrm>
            <a:off x="4055871" y="2597972"/>
            <a:ext cx="8128" cy="29584"/>
          </a:xfrm>
          <a:custGeom>
            <a:avLst/>
            <a:gdLst/>
            <a:ahLst/>
            <a:cxnLst/>
            <a:rect l="l" t="t" r="r" b="b"/>
            <a:pathLst>
              <a:path w="9144" h="33528">
                <a:moveTo>
                  <a:pt x="0" y="0"/>
                </a:moveTo>
                <a:lnTo>
                  <a:pt x="9144" y="33528"/>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63" name="object 463"/>
          <p:cNvSpPr/>
          <p:nvPr/>
        </p:nvSpPr>
        <p:spPr>
          <a:xfrm>
            <a:off x="4055878" y="2592593"/>
            <a:ext cx="21675" cy="18826"/>
          </a:xfrm>
          <a:custGeom>
            <a:avLst/>
            <a:gdLst/>
            <a:ahLst/>
            <a:cxnLst/>
            <a:rect l="l" t="t" r="r" b="b"/>
            <a:pathLst>
              <a:path w="24384" h="21336">
                <a:moveTo>
                  <a:pt x="0" y="6095"/>
                </a:moveTo>
                <a:lnTo>
                  <a:pt x="15240" y="0"/>
                </a:lnTo>
                <a:lnTo>
                  <a:pt x="18288" y="0"/>
                </a:lnTo>
                <a:lnTo>
                  <a:pt x="24384" y="6095"/>
                </a:lnTo>
                <a:lnTo>
                  <a:pt x="24384" y="15239"/>
                </a:lnTo>
                <a:lnTo>
                  <a:pt x="18288" y="18287"/>
                </a:lnTo>
                <a:lnTo>
                  <a:pt x="3048" y="21336"/>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64" name="object 464"/>
          <p:cNvSpPr/>
          <p:nvPr/>
        </p:nvSpPr>
        <p:spPr>
          <a:xfrm>
            <a:off x="4069426" y="2608733"/>
            <a:ext cx="16255" cy="13446"/>
          </a:xfrm>
          <a:custGeom>
            <a:avLst/>
            <a:gdLst/>
            <a:ahLst/>
            <a:cxnLst/>
            <a:rect l="l" t="t" r="r" b="b"/>
            <a:pathLst>
              <a:path w="18287" h="15239">
                <a:moveTo>
                  <a:pt x="0" y="0"/>
                </a:moveTo>
                <a:lnTo>
                  <a:pt x="18287" y="15239"/>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65" name="object 465"/>
          <p:cNvSpPr/>
          <p:nvPr/>
        </p:nvSpPr>
        <p:spPr>
          <a:xfrm>
            <a:off x="4080263" y="2589910"/>
            <a:ext cx="21675" cy="26893"/>
          </a:xfrm>
          <a:custGeom>
            <a:avLst/>
            <a:gdLst/>
            <a:ahLst/>
            <a:cxnLst/>
            <a:rect l="l" t="t" r="r" b="b"/>
            <a:pathLst>
              <a:path w="24384" h="30479">
                <a:moveTo>
                  <a:pt x="0" y="0"/>
                </a:moveTo>
                <a:lnTo>
                  <a:pt x="18287" y="12191"/>
                </a:lnTo>
                <a:lnTo>
                  <a:pt x="24384" y="30479"/>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66" name="object 466"/>
          <p:cNvSpPr/>
          <p:nvPr/>
        </p:nvSpPr>
        <p:spPr>
          <a:xfrm>
            <a:off x="4096512" y="2581834"/>
            <a:ext cx="8128" cy="18826"/>
          </a:xfrm>
          <a:custGeom>
            <a:avLst/>
            <a:gdLst/>
            <a:ahLst/>
            <a:cxnLst/>
            <a:rect l="l" t="t" r="r" b="b"/>
            <a:pathLst>
              <a:path w="9144" h="21336">
                <a:moveTo>
                  <a:pt x="9144" y="0"/>
                </a:moveTo>
                <a:lnTo>
                  <a:pt x="0" y="21336"/>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67" name="object 467"/>
          <p:cNvSpPr/>
          <p:nvPr/>
        </p:nvSpPr>
        <p:spPr>
          <a:xfrm>
            <a:off x="1100978" y="1997093"/>
            <a:ext cx="130981" cy="129728"/>
          </a:xfrm>
          <a:custGeom>
            <a:avLst/>
            <a:gdLst/>
            <a:ahLst/>
            <a:cxnLst/>
            <a:rect l="l" t="t" r="r" b="b"/>
            <a:pathLst>
              <a:path w="147354" h="147025">
                <a:moveTo>
                  <a:pt x="147354" y="73681"/>
                </a:moveTo>
                <a:lnTo>
                  <a:pt x="135363" y="33386"/>
                </a:lnTo>
                <a:lnTo>
                  <a:pt x="104337" y="6640"/>
                </a:lnTo>
                <a:lnTo>
                  <a:pt x="76741" y="0"/>
                </a:lnTo>
                <a:lnTo>
                  <a:pt x="61555" y="1341"/>
                </a:lnTo>
                <a:lnTo>
                  <a:pt x="23783" y="19695"/>
                </a:lnTo>
                <a:lnTo>
                  <a:pt x="2422" y="54122"/>
                </a:lnTo>
                <a:lnTo>
                  <a:pt x="0" y="67966"/>
                </a:lnTo>
                <a:lnTo>
                  <a:pt x="1247" y="83672"/>
                </a:lnTo>
                <a:lnTo>
                  <a:pt x="18919" y="122318"/>
                </a:lnTo>
                <a:lnTo>
                  <a:pt x="52322" y="144288"/>
                </a:lnTo>
                <a:lnTo>
                  <a:pt x="65806" y="147025"/>
                </a:lnTo>
                <a:lnTo>
                  <a:pt x="81926" y="145872"/>
                </a:lnTo>
                <a:lnTo>
                  <a:pt x="121292" y="128794"/>
                </a:lnTo>
                <a:lnTo>
                  <a:pt x="143771" y="96257"/>
                </a:lnTo>
                <a:lnTo>
                  <a:pt x="146756" y="83081"/>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68" name="object 468"/>
          <p:cNvSpPr/>
          <p:nvPr/>
        </p:nvSpPr>
        <p:spPr>
          <a:xfrm>
            <a:off x="1099483" y="2323129"/>
            <a:ext cx="129791" cy="128681"/>
          </a:xfrm>
          <a:custGeom>
            <a:avLst/>
            <a:gdLst/>
            <a:ahLst/>
            <a:cxnLst/>
            <a:rect l="l" t="t" r="r" b="b"/>
            <a:pathLst>
              <a:path w="146015" h="145839">
                <a:moveTo>
                  <a:pt x="146015" y="72986"/>
                </a:moveTo>
                <a:lnTo>
                  <a:pt x="133916" y="32747"/>
                </a:lnTo>
                <a:lnTo>
                  <a:pt x="102664" y="6269"/>
                </a:lnTo>
                <a:lnTo>
                  <a:pt x="74928" y="0"/>
                </a:lnTo>
                <a:lnTo>
                  <a:pt x="60003" y="1390"/>
                </a:lnTo>
                <a:lnTo>
                  <a:pt x="22773" y="20212"/>
                </a:lnTo>
                <a:lnTo>
                  <a:pt x="2070" y="55349"/>
                </a:lnTo>
                <a:lnTo>
                  <a:pt x="0" y="69429"/>
                </a:lnTo>
                <a:lnTo>
                  <a:pt x="1341" y="84691"/>
                </a:lnTo>
                <a:lnTo>
                  <a:pt x="19750" y="122474"/>
                </a:lnTo>
                <a:lnTo>
                  <a:pt x="54250" y="143562"/>
                </a:lnTo>
                <a:lnTo>
                  <a:pt x="68108" y="145839"/>
                </a:lnTo>
                <a:lnTo>
                  <a:pt x="83652" y="144546"/>
                </a:lnTo>
                <a:lnTo>
                  <a:pt x="121913" y="126502"/>
                </a:lnTo>
                <a:lnTo>
                  <a:pt x="143333" y="92560"/>
                </a:lnTo>
                <a:lnTo>
                  <a:pt x="145778" y="78901"/>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69" name="object 469"/>
          <p:cNvSpPr/>
          <p:nvPr/>
        </p:nvSpPr>
        <p:spPr>
          <a:xfrm>
            <a:off x="1101963" y="2661135"/>
            <a:ext cx="128830" cy="127791"/>
          </a:xfrm>
          <a:custGeom>
            <a:avLst/>
            <a:gdLst/>
            <a:ahLst/>
            <a:cxnLst/>
            <a:rect l="l" t="t" r="r" b="b"/>
            <a:pathLst>
              <a:path w="144934" h="144830">
                <a:moveTo>
                  <a:pt x="144934" y="72433"/>
                </a:moveTo>
                <a:lnTo>
                  <a:pt x="132749" y="32234"/>
                </a:lnTo>
                <a:lnTo>
                  <a:pt x="101321" y="5972"/>
                </a:lnTo>
                <a:lnTo>
                  <a:pt x="73477" y="0"/>
                </a:lnTo>
                <a:lnTo>
                  <a:pt x="58764" y="1425"/>
                </a:lnTo>
                <a:lnTo>
                  <a:pt x="21963" y="20609"/>
                </a:lnTo>
                <a:lnTo>
                  <a:pt x="1784" y="56306"/>
                </a:lnTo>
                <a:lnTo>
                  <a:pt x="0" y="70574"/>
                </a:lnTo>
                <a:lnTo>
                  <a:pt x="1404" y="85470"/>
                </a:lnTo>
                <a:lnTo>
                  <a:pt x="20385" y="122558"/>
                </a:lnTo>
                <a:lnTo>
                  <a:pt x="55755" y="142934"/>
                </a:lnTo>
                <a:lnTo>
                  <a:pt x="69908" y="144830"/>
                </a:lnTo>
                <a:lnTo>
                  <a:pt x="84960" y="143446"/>
                </a:lnTo>
                <a:lnTo>
                  <a:pt x="122315" y="124661"/>
                </a:lnTo>
                <a:lnTo>
                  <a:pt x="142877" y="89594"/>
                </a:lnTo>
                <a:lnTo>
                  <a:pt x="144868" y="7554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70" name="object 470"/>
          <p:cNvSpPr/>
          <p:nvPr/>
        </p:nvSpPr>
        <p:spPr>
          <a:xfrm>
            <a:off x="1426741" y="2660131"/>
            <a:ext cx="128148" cy="127136"/>
          </a:xfrm>
          <a:custGeom>
            <a:avLst/>
            <a:gdLst/>
            <a:ahLst/>
            <a:cxnLst/>
            <a:rect l="l" t="t" r="r" b="b"/>
            <a:pathLst>
              <a:path w="144167" h="144087">
                <a:moveTo>
                  <a:pt x="144167" y="72046"/>
                </a:moveTo>
                <a:lnTo>
                  <a:pt x="131922" y="31877"/>
                </a:lnTo>
                <a:lnTo>
                  <a:pt x="100372" y="5765"/>
                </a:lnTo>
                <a:lnTo>
                  <a:pt x="72453" y="0"/>
                </a:lnTo>
                <a:lnTo>
                  <a:pt x="57889" y="1447"/>
                </a:lnTo>
                <a:lnTo>
                  <a:pt x="21388" y="20884"/>
                </a:lnTo>
                <a:lnTo>
                  <a:pt x="1579" y="56971"/>
                </a:lnTo>
                <a:lnTo>
                  <a:pt x="0" y="71369"/>
                </a:lnTo>
                <a:lnTo>
                  <a:pt x="1442" y="85997"/>
                </a:lnTo>
                <a:lnTo>
                  <a:pt x="20814" y="122593"/>
                </a:lnTo>
                <a:lnTo>
                  <a:pt x="56793" y="142466"/>
                </a:lnTo>
                <a:lnTo>
                  <a:pt x="71152" y="144087"/>
                </a:lnTo>
                <a:lnTo>
                  <a:pt x="85843" y="142652"/>
                </a:lnTo>
                <a:lnTo>
                  <a:pt x="122550" y="123357"/>
                </a:lnTo>
                <a:lnTo>
                  <a:pt x="142500" y="87501"/>
                </a:lnTo>
                <a:lnTo>
                  <a:pt x="144158" y="7318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71" name="object 471"/>
          <p:cNvSpPr/>
          <p:nvPr/>
        </p:nvSpPr>
        <p:spPr>
          <a:xfrm>
            <a:off x="1428114" y="2325789"/>
            <a:ext cx="126084" cy="124243"/>
          </a:xfrm>
          <a:custGeom>
            <a:avLst/>
            <a:gdLst/>
            <a:ahLst/>
            <a:cxnLst/>
            <a:rect l="l" t="t" r="r" b="b"/>
            <a:pathLst>
              <a:path w="141844" h="140809">
                <a:moveTo>
                  <a:pt x="141844" y="69973"/>
                </a:moveTo>
                <a:lnTo>
                  <a:pt x="129480" y="29869"/>
                </a:lnTo>
                <a:lnTo>
                  <a:pt x="97685" y="4056"/>
                </a:lnTo>
                <a:lnTo>
                  <a:pt x="84144" y="0"/>
                </a:lnTo>
                <a:lnTo>
                  <a:pt x="66909" y="807"/>
                </a:lnTo>
                <a:lnTo>
                  <a:pt x="25947" y="16415"/>
                </a:lnTo>
                <a:lnTo>
                  <a:pt x="3125" y="47023"/>
                </a:lnTo>
                <a:lnTo>
                  <a:pt x="0" y="59497"/>
                </a:lnTo>
                <a:lnTo>
                  <a:pt x="1021" y="76161"/>
                </a:lnTo>
                <a:lnTo>
                  <a:pt x="17680" y="116077"/>
                </a:lnTo>
                <a:lnTo>
                  <a:pt x="49681" y="138078"/>
                </a:lnTo>
                <a:lnTo>
                  <a:pt x="62635" y="140809"/>
                </a:lnTo>
                <a:lnTo>
                  <a:pt x="78809" y="139635"/>
                </a:lnTo>
                <a:lnTo>
                  <a:pt x="117871" y="122165"/>
                </a:lnTo>
                <a:lnTo>
                  <a:pt x="139219" y="89053"/>
                </a:lnTo>
                <a:lnTo>
                  <a:pt x="141615" y="75712"/>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72" name="object 472"/>
          <p:cNvSpPr/>
          <p:nvPr/>
        </p:nvSpPr>
        <p:spPr>
          <a:xfrm>
            <a:off x="1821730" y="2493975"/>
            <a:ext cx="125866" cy="124067"/>
          </a:xfrm>
          <a:custGeom>
            <a:avLst/>
            <a:gdLst/>
            <a:ahLst/>
            <a:cxnLst/>
            <a:rect l="l" t="t" r="r" b="b"/>
            <a:pathLst>
              <a:path w="141599" h="140609">
                <a:moveTo>
                  <a:pt x="141599" y="69864"/>
                </a:moveTo>
                <a:lnTo>
                  <a:pt x="129213" y="29774"/>
                </a:lnTo>
                <a:lnTo>
                  <a:pt x="97372" y="4020"/>
                </a:lnTo>
                <a:lnTo>
                  <a:pt x="83813" y="0"/>
                </a:lnTo>
                <a:lnTo>
                  <a:pt x="66614" y="825"/>
                </a:lnTo>
                <a:lnTo>
                  <a:pt x="25749" y="16538"/>
                </a:lnTo>
                <a:lnTo>
                  <a:pt x="3061" y="47284"/>
                </a:lnTo>
                <a:lnTo>
                  <a:pt x="0" y="59803"/>
                </a:lnTo>
                <a:lnTo>
                  <a:pt x="1049" y="76391"/>
                </a:lnTo>
                <a:lnTo>
                  <a:pt x="17866" y="116145"/>
                </a:lnTo>
                <a:lnTo>
                  <a:pt x="50086" y="137968"/>
                </a:lnTo>
                <a:lnTo>
                  <a:pt x="63116" y="140609"/>
                </a:lnTo>
                <a:lnTo>
                  <a:pt x="79180" y="139402"/>
                </a:lnTo>
                <a:lnTo>
                  <a:pt x="118023" y="121725"/>
                </a:lnTo>
                <a:lnTo>
                  <a:pt x="139144" y="88323"/>
                </a:lnTo>
                <a:lnTo>
                  <a:pt x="141424" y="74886"/>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73" name="object 473"/>
          <p:cNvSpPr/>
          <p:nvPr/>
        </p:nvSpPr>
        <p:spPr>
          <a:xfrm>
            <a:off x="1822681" y="1832770"/>
            <a:ext cx="130208" cy="129055"/>
          </a:xfrm>
          <a:custGeom>
            <a:avLst/>
            <a:gdLst/>
            <a:ahLst/>
            <a:cxnLst/>
            <a:rect l="l" t="t" r="r" b="b"/>
            <a:pathLst>
              <a:path w="146484" h="146262">
                <a:moveTo>
                  <a:pt x="146484" y="73228"/>
                </a:moveTo>
                <a:lnTo>
                  <a:pt x="134422" y="32964"/>
                </a:lnTo>
                <a:lnTo>
                  <a:pt x="103248" y="6396"/>
                </a:lnTo>
                <a:lnTo>
                  <a:pt x="75561" y="0"/>
                </a:lnTo>
                <a:lnTo>
                  <a:pt x="60544" y="1374"/>
                </a:lnTo>
                <a:lnTo>
                  <a:pt x="23126" y="20029"/>
                </a:lnTo>
                <a:lnTo>
                  <a:pt x="2194" y="54920"/>
                </a:lnTo>
                <a:lnTo>
                  <a:pt x="0" y="68922"/>
                </a:lnTo>
                <a:lnTo>
                  <a:pt x="1311" y="84344"/>
                </a:lnTo>
                <a:lnTo>
                  <a:pt x="19465" y="122431"/>
                </a:lnTo>
                <a:lnTo>
                  <a:pt x="53583" y="143823"/>
                </a:lnTo>
                <a:lnTo>
                  <a:pt x="67311" y="146262"/>
                </a:lnTo>
                <a:lnTo>
                  <a:pt x="83060" y="145015"/>
                </a:lnTo>
                <a:lnTo>
                  <a:pt x="121710" y="127308"/>
                </a:lnTo>
                <a:lnTo>
                  <a:pt x="143502" y="93857"/>
                </a:lnTo>
                <a:lnTo>
                  <a:pt x="146139" y="80364"/>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74" name="object 474"/>
          <p:cNvSpPr/>
          <p:nvPr/>
        </p:nvSpPr>
        <p:spPr>
          <a:xfrm>
            <a:off x="2157068" y="2494866"/>
            <a:ext cx="129219" cy="128156"/>
          </a:xfrm>
          <a:custGeom>
            <a:avLst/>
            <a:gdLst/>
            <a:ahLst/>
            <a:cxnLst/>
            <a:rect l="l" t="t" r="r" b="b"/>
            <a:pathLst>
              <a:path w="145371" h="145243">
                <a:moveTo>
                  <a:pt x="145371" y="72656"/>
                </a:moveTo>
                <a:lnTo>
                  <a:pt x="133220" y="32444"/>
                </a:lnTo>
                <a:lnTo>
                  <a:pt x="101863" y="6092"/>
                </a:lnTo>
                <a:lnTo>
                  <a:pt x="74062" y="0"/>
                </a:lnTo>
                <a:lnTo>
                  <a:pt x="59264" y="1412"/>
                </a:lnTo>
                <a:lnTo>
                  <a:pt x="22290" y="20453"/>
                </a:lnTo>
                <a:lnTo>
                  <a:pt x="1900" y="55924"/>
                </a:lnTo>
                <a:lnTo>
                  <a:pt x="0" y="70116"/>
                </a:lnTo>
                <a:lnTo>
                  <a:pt x="1380" y="85158"/>
                </a:lnTo>
                <a:lnTo>
                  <a:pt x="20132" y="122526"/>
                </a:lnTo>
                <a:lnTo>
                  <a:pt x="55153" y="143192"/>
                </a:lnTo>
                <a:lnTo>
                  <a:pt x="69187" y="145243"/>
                </a:lnTo>
                <a:lnTo>
                  <a:pt x="84441" y="143893"/>
                </a:lnTo>
                <a:lnTo>
                  <a:pt x="122163" y="125401"/>
                </a:lnTo>
                <a:lnTo>
                  <a:pt x="143072" y="90788"/>
                </a:lnTo>
                <a:lnTo>
                  <a:pt x="145249" y="76899"/>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75" name="object 475"/>
          <p:cNvSpPr/>
          <p:nvPr/>
        </p:nvSpPr>
        <p:spPr>
          <a:xfrm>
            <a:off x="913966" y="1337534"/>
            <a:ext cx="1712739" cy="1291219"/>
          </a:xfrm>
          <a:custGeom>
            <a:avLst/>
            <a:gdLst/>
            <a:ahLst/>
            <a:cxnLst/>
            <a:rect l="l" t="t" r="r" b="b"/>
            <a:pathLst>
              <a:path w="1926831" h="1463382">
                <a:moveTo>
                  <a:pt x="1926831" y="1463382"/>
                </a:moveTo>
                <a:lnTo>
                  <a:pt x="1899920" y="1411490"/>
                </a:lnTo>
                <a:lnTo>
                  <a:pt x="1876171" y="1344231"/>
                </a:lnTo>
                <a:lnTo>
                  <a:pt x="1846948" y="1270279"/>
                </a:lnTo>
                <a:lnTo>
                  <a:pt x="1791246" y="1165860"/>
                </a:lnTo>
                <a:lnTo>
                  <a:pt x="1726438" y="1063625"/>
                </a:lnTo>
                <a:lnTo>
                  <a:pt x="1681124" y="982141"/>
                </a:lnTo>
                <a:lnTo>
                  <a:pt x="1637728" y="892289"/>
                </a:lnTo>
                <a:lnTo>
                  <a:pt x="1585658" y="809802"/>
                </a:lnTo>
                <a:lnTo>
                  <a:pt x="1545780" y="728256"/>
                </a:lnTo>
                <a:lnTo>
                  <a:pt x="1496250" y="633450"/>
                </a:lnTo>
                <a:lnTo>
                  <a:pt x="1465211" y="548792"/>
                </a:lnTo>
                <a:lnTo>
                  <a:pt x="1444993" y="461390"/>
                </a:lnTo>
                <a:lnTo>
                  <a:pt x="1447088" y="382663"/>
                </a:lnTo>
                <a:lnTo>
                  <a:pt x="1463992" y="300634"/>
                </a:lnTo>
                <a:lnTo>
                  <a:pt x="1496644" y="205498"/>
                </a:lnTo>
                <a:lnTo>
                  <a:pt x="1522691" y="156857"/>
                </a:lnTo>
                <a:lnTo>
                  <a:pt x="1535518" y="79222"/>
                </a:lnTo>
                <a:lnTo>
                  <a:pt x="1518323" y="19050"/>
                </a:lnTo>
                <a:lnTo>
                  <a:pt x="1473288" y="0"/>
                </a:lnTo>
                <a:lnTo>
                  <a:pt x="1404086" y="1257"/>
                </a:lnTo>
                <a:lnTo>
                  <a:pt x="1327429" y="14490"/>
                </a:lnTo>
                <a:lnTo>
                  <a:pt x="1242021" y="40360"/>
                </a:lnTo>
                <a:lnTo>
                  <a:pt x="1139761" y="76301"/>
                </a:lnTo>
                <a:lnTo>
                  <a:pt x="1045146" y="108864"/>
                </a:lnTo>
                <a:lnTo>
                  <a:pt x="958456" y="139382"/>
                </a:lnTo>
                <a:lnTo>
                  <a:pt x="887183" y="161696"/>
                </a:lnTo>
                <a:lnTo>
                  <a:pt x="834529" y="164134"/>
                </a:lnTo>
                <a:lnTo>
                  <a:pt x="768070" y="176885"/>
                </a:lnTo>
                <a:lnTo>
                  <a:pt x="711327" y="165862"/>
                </a:lnTo>
                <a:lnTo>
                  <a:pt x="659485" y="154800"/>
                </a:lnTo>
                <a:lnTo>
                  <a:pt x="610946" y="143586"/>
                </a:lnTo>
                <a:lnTo>
                  <a:pt x="563689" y="158013"/>
                </a:lnTo>
                <a:lnTo>
                  <a:pt x="509193" y="207568"/>
                </a:lnTo>
                <a:lnTo>
                  <a:pt x="420852" y="262039"/>
                </a:lnTo>
                <a:lnTo>
                  <a:pt x="317588" y="319544"/>
                </a:lnTo>
                <a:lnTo>
                  <a:pt x="216611" y="366991"/>
                </a:lnTo>
                <a:lnTo>
                  <a:pt x="110667" y="404418"/>
                </a:lnTo>
                <a:lnTo>
                  <a:pt x="0" y="432752"/>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76" name="object 476"/>
          <p:cNvSpPr/>
          <p:nvPr/>
        </p:nvSpPr>
        <p:spPr>
          <a:xfrm>
            <a:off x="911808" y="1246471"/>
            <a:ext cx="3533354" cy="428221"/>
          </a:xfrm>
          <a:custGeom>
            <a:avLst/>
            <a:gdLst/>
            <a:ahLst/>
            <a:cxnLst/>
            <a:rect l="l" t="t" r="r" b="b"/>
            <a:pathLst>
              <a:path w="3975023" h="485317">
                <a:moveTo>
                  <a:pt x="0" y="485317"/>
                </a:moveTo>
                <a:lnTo>
                  <a:pt x="101003" y="456666"/>
                </a:lnTo>
                <a:lnTo>
                  <a:pt x="199936" y="418769"/>
                </a:lnTo>
                <a:lnTo>
                  <a:pt x="283387" y="381546"/>
                </a:lnTo>
                <a:lnTo>
                  <a:pt x="378409" y="334022"/>
                </a:lnTo>
                <a:lnTo>
                  <a:pt x="442455" y="288086"/>
                </a:lnTo>
                <a:lnTo>
                  <a:pt x="491134" y="253809"/>
                </a:lnTo>
                <a:lnTo>
                  <a:pt x="501599" y="238899"/>
                </a:lnTo>
                <a:lnTo>
                  <a:pt x="497484" y="222529"/>
                </a:lnTo>
                <a:lnTo>
                  <a:pt x="457593" y="170230"/>
                </a:lnTo>
                <a:lnTo>
                  <a:pt x="381914" y="128155"/>
                </a:lnTo>
                <a:lnTo>
                  <a:pt x="325107" y="93725"/>
                </a:lnTo>
                <a:lnTo>
                  <a:pt x="255689" y="71043"/>
                </a:lnTo>
                <a:lnTo>
                  <a:pt x="215366" y="45986"/>
                </a:lnTo>
                <a:lnTo>
                  <a:pt x="189763" y="23723"/>
                </a:lnTo>
                <a:lnTo>
                  <a:pt x="191515" y="12204"/>
                </a:lnTo>
                <a:lnTo>
                  <a:pt x="233921" y="3505"/>
                </a:lnTo>
                <a:lnTo>
                  <a:pt x="303047" y="8318"/>
                </a:lnTo>
                <a:lnTo>
                  <a:pt x="366852" y="8572"/>
                </a:lnTo>
                <a:lnTo>
                  <a:pt x="425373" y="41922"/>
                </a:lnTo>
                <a:lnTo>
                  <a:pt x="489610" y="78409"/>
                </a:lnTo>
                <a:lnTo>
                  <a:pt x="557263" y="95808"/>
                </a:lnTo>
                <a:lnTo>
                  <a:pt x="629373" y="124155"/>
                </a:lnTo>
                <a:lnTo>
                  <a:pt x="739584" y="149923"/>
                </a:lnTo>
                <a:lnTo>
                  <a:pt x="818299" y="161150"/>
                </a:lnTo>
                <a:lnTo>
                  <a:pt x="915466" y="147878"/>
                </a:lnTo>
                <a:lnTo>
                  <a:pt x="1014044" y="114744"/>
                </a:lnTo>
                <a:lnTo>
                  <a:pt x="1118603" y="69786"/>
                </a:lnTo>
                <a:lnTo>
                  <a:pt x="1207604" y="29857"/>
                </a:lnTo>
                <a:lnTo>
                  <a:pt x="1274787" y="8648"/>
                </a:lnTo>
                <a:lnTo>
                  <a:pt x="1300988" y="9207"/>
                </a:lnTo>
                <a:lnTo>
                  <a:pt x="1362227" y="4317"/>
                </a:lnTo>
                <a:lnTo>
                  <a:pt x="1417383" y="0"/>
                </a:lnTo>
                <a:lnTo>
                  <a:pt x="1495463" y="14935"/>
                </a:lnTo>
                <a:lnTo>
                  <a:pt x="1539608" y="22364"/>
                </a:lnTo>
                <a:lnTo>
                  <a:pt x="1632115" y="22478"/>
                </a:lnTo>
                <a:lnTo>
                  <a:pt x="1774342" y="31445"/>
                </a:lnTo>
                <a:lnTo>
                  <a:pt x="1878355" y="44958"/>
                </a:lnTo>
                <a:lnTo>
                  <a:pt x="2035479" y="62776"/>
                </a:lnTo>
                <a:lnTo>
                  <a:pt x="2197595" y="76453"/>
                </a:lnTo>
                <a:lnTo>
                  <a:pt x="2316784" y="84683"/>
                </a:lnTo>
                <a:lnTo>
                  <a:pt x="2425179" y="99885"/>
                </a:lnTo>
                <a:lnTo>
                  <a:pt x="2556979" y="111709"/>
                </a:lnTo>
                <a:lnTo>
                  <a:pt x="2715133" y="126746"/>
                </a:lnTo>
                <a:lnTo>
                  <a:pt x="2887878" y="144691"/>
                </a:lnTo>
                <a:lnTo>
                  <a:pt x="3101403" y="164541"/>
                </a:lnTo>
                <a:lnTo>
                  <a:pt x="3262884" y="181000"/>
                </a:lnTo>
                <a:lnTo>
                  <a:pt x="3425151" y="197459"/>
                </a:lnTo>
                <a:lnTo>
                  <a:pt x="3596195" y="218465"/>
                </a:lnTo>
                <a:lnTo>
                  <a:pt x="3783736" y="232714"/>
                </a:lnTo>
                <a:lnTo>
                  <a:pt x="3975023" y="252361"/>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77" name="object 477"/>
          <p:cNvSpPr/>
          <p:nvPr/>
        </p:nvSpPr>
        <p:spPr>
          <a:xfrm>
            <a:off x="2520809" y="3106731"/>
            <a:ext cx="138616" cy="275709"/>
          </a:xfrm>
          <a:custGeom>
            <a:avLst/>
            <a:gdLst/>
            <a:ahLst/>
            <a:cxnLst/>
            <a:rect l="l" t="t" r="r" b="b"/>
            <a:pathLst>
              <a:path w="155943" h="312470">
                <a:moveTo>
                  <a:pt x="118529" y="0"/>
                </a:moveTo>
                <a:lnTo>
                  <a:pt x="118694" y="0"/>
                </a:lnTo>
                <a:lnTo>
                  <a:pt x="121805" y="0"/>
                </a:lnTo>
                <a:lnTo>
                  <a:pt x="124853" y="863"/>
                </a:lnTo>
                <a:lnTo>
                  <a:pt x="145859" y="34594"/>
                </a:lnTo>
                <a:lnTo>
                  <a:pt x="155790" y="79248"/>
                </a:lnTo>
                <a:lnTo>
                  <a:pt x="155943" y="81102"/>
                </a:lnTo>
                <a:lnTo>
                  <a:pt x="155943" y="82969"/>
                </a:lnTo>
                <a:lnTo>
                  <a:pt x="155943" y="84670"/>
                </a:lnTo>
                <a:lnTo>
                  <a:pt x="147154" y="126619"/>
                </a:lnTo>
                <a:lnTo>
                  <a:pt x="136639" y="166001"/>
                </a:lnTo>
                <a:lnTo>
                  <a:pt x="135280" y="170319"/>
                </a:lnTo>
                <a:lnTo>
                  <a:pt x="115597" y="218160"/>
                </a:lnTo>
                <a:lnTo>
                  <a:pt x="96418" y="258279"/>
                </a:lnTo>
                <a:lnTo>
                  <a:pt x="85280" y="276872"/>
                </a:lnTo>
                <a:lnTo>
                  <a:pt x="81533" y="282282"/>
                </a:lnTo>
                <a:lnTo>
                  <a:pt x="51181" y="307619"/>
                </a:lnTo>
                <a:lnTo>
                  <a:pt x="38023" y="312470"/>
                </a:lnTo>
                <a:lnTo>
                  <a:pt x="37134" y="312470"/>
                </a:lnTo>
                <a:lnTo>
                  <a:pt x="36258" y="312470"/>
                </a:lnTo>
                <a:lnTo>
                  <a:pt x="35394" y="312356"/>
                </a:lnTo>
                <a:lnTo>
                  <a:pt x="34543" y="312127"/>
                </a:lnTo>
                <a:lnTo>
                  <a:pt x="32854" y="311683"/>
                </a:lnTo>
                <a:lnTo>
                  <a:pt x="6451" y="276021"/>
                </a:lnTo>
                <a:lnTo>
                  <a:pt x="0" y="254520"/>
                </a:lnTo>
                <a:lnTo>
                  <a:pt x="0" y="248666"/>
                </a:lnTo>
                <a:lnTo>
                  <a:pt x="0" y="247726"/>
                </a:lnTo>
                <a:lnTo>
                  <a:pt x="7577" y="207647"/>
                </a:lnTo>
                <a:lnTo>
                  <a:pt x="18110" y="172580"/>
                </a:lnTo>
                <a:lnTo>
                  <a:pt x="22064" y="160521"/>
                </a:lnTo>
                <a:lnTo>
                  <a:pt x="26047" y="148462"/>
                </a:lnTo>
                <a:lnTo>
                  <a:pt x="27685" y="143510"/>
                </a:lnTo>
                <a:lnTo>
                  <a:pt x="31666" y="131448"/>
                </a:lnTo>
                <a:lnTo>
                  <a:pt x="43764" y="92849"/>
                </a:lnTo>
                <a:lnTo>
                  <a:pt x="46037" y="85471"/>
                </a:lnTo>
                <a:lnTo>
                  <a:pt x="48399" y="78130"/>
                </a:lnTo>
                <a:lnTo>
                  <a:pt x="50368" y="72009"/>
                </a:lnTo>
                <a:lnTo>
                  <a:pt x="52806" y="66052"/>
                </a:lnTo>
                <a:lnTo>
                  <a:pt x="55702" y="60299"/>
                </a:lnTo>
                <a:lnTo>
                  <a:pt x="59029" y="53682"/>
                </a:lnTo>
                <a:lnTo>
                  <a:pt x="62814" y="47307"/>
                </a:lnTo>
                <a:lnTo>
                  <a:pt x="67005" y="41198"/>
                </a:lnTo>
                <a:lnTo>
                  <a:pt x="70269" y="36436"/>
                </a:lnTo>
                <a:lnTo>
                  <a:pt x="73863" y="31902"/>
                </a:lnTo>
                <a:lnTo>
                  <a:pt x="77749" y="27635"/>
                </a:lnTo>
                <a:lnTo>
                  <a:pt x="82448" y="22453"/>
                </a:lnTo>
                <a:lnTo>
                  <a:pt x="87439" y="17551"/>
                </a:lnTo>
                <a:lnTo>
                  <a:pt x="92697" y="12928"/>
                </a:lnTo>
                <a:lnTo>
                  <a:pt x="94970" y="10934"/>
                </a:lnTo>
                <a:lnTo>
                  <a:pt x="97320" y="9004"/>
                </a:lnTo>
                <a:lnTo>
                  <a:pt x="99733" y="7175"/>
                </a:lnTo>
                <a:lnTo>
                  <a:pt x="101536" y="5791"/>
                </a:lnTo>
                <a:lnTo>
                  <a:pt x="110718" y="1003"/>
                </a:lnTo>
                <a:lnTo>
                  <a:pt x="113271" y="368"/>
                </a:lnTo>
                <a:lnTo>
                  <a:pt x="115900" y="25"/>
                </a:lnTo>
                <a:lnTo>
                  <a:pt x="118529" y="0"/>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78" name="object 478"/>
          <p:cNvSpPr/>
          <p:nvPr/>
        </p:nvSpPr>
        <p:spPr>
          <a:xfrm>
            <a:off x="2855151" y="1830204"/>
            <a:ext cx="131261" cy="129964"/>
          </a:xfrm>
          <a:custGeom>
            <a:avLst/>
            <a:gdLst/>
            <a:ahLst/>
            <a:cxnLst/>
            <a:rect l="l" t="t" r="r" b="b"/>
            <a:pathLst>
              <a:path w="147669" h="147293">
                <a:moveTo>
                  <a:pt x="147669" y="73846"/>
                </a:moveTo>
                <a:lnTo>
                  <a:pt x="135705" y="33536"/>
                </a:lnTo>
                <a:lnTo>
                  <a:pt x="104733" y="6727"/>
                </a:lnTo>
                <a:lnTo>
                  <a:pt x="77170" y="0"/>
                </a:lnTo>
                <a:lnTo>
                  <a:pt x="61921" y="1329"/>
                </a:lnTo>
                <a:lnTo>
                  <a:pt x="24020" y="19569"/>
                </a:lnTo>
                <a:lnTo>
                  <a:pt x="2505" y="53826"/>
                </a:lnTo>
                <a:lnTo>
                  <a:pt x="0" y="67614"/>
                </a:lnTo>
                <a:lnTo>
                  <a:pt x="1222" y="83424"/>
                </a:lnTo>
                <a:lnTo>
                  <a:pt x="18715" y="122274"/>
                </a:lnTo>
                <a:lnTo>
                  <a:pt x="51858" y="144451"/>
                </a:lnTo>
                <a:lnTo>
                  <a:pt x="65253" y="147293"/>
                </a:lnTo>
                <a:lnTo>
                  <a:pt x="81504" y="146178"/>
                </a:lnTo>
                <a:lnTo>
                  <a:pt x="121127" y="129334"/>
                </a:lnTo>
                <a:lnTo>
                  <a:pt x="143853" y="97129"/>
                </a:lnTo>
                <a:lnTo>
                  <a:pt x="146962" y="84066"/>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79" name="object 479"/>
          <p:cNvSpPr/>
          <p:nvPr/>
        </p:nvSpPr>
        <p:spPr>
          <a:xfrm>
            <a:off x="2852402" y="2167685"/>
            <a:ext cx="131340" cy="130031"/>
          </a:xfrm>
          <a:custGeom>
            <a:avLst/>
            <a:gdLst/>
            <a:ahLst/>
            <a:cxnLst/>
            <a:rect l="l" t="t" r="r" b="b"/>
            <a:pathLst>
              <a:path w="147758" h="147368">
                <a:moveTo>
                  <a:pt x="147758" y="73893"/>
                </a:moveTo>
                <a:lnTo>
                  <a:pt x="135801" y="33575"/>
                </a:lnTo>
                <a:lnTo>
                  <a:pt x="104844" y="6751"/>
                </a:lnTo>
                <a:lnTo>
                  <a:pt x="77291" y="0"/>
                </a:lnTo>
                <a:lnTo>
                  <a:pt x="62025" y="1325"/>
                </a:lnTo>
                <a:lnTo>
                  <a:pt x="24088" y="19530"/>
                </a:lnTo>
                <a:lnTo>
                  <a:pt x="2528" y="53739"/>
                </a:lnTo>
                <a:lnTo>
                  <a:pt x="0" y="67513"/>
                </a:lnTo>
                <a:lnTo>
                  <a:pt x="1215" y="83355"/>
                </a:lnTo>
                <a:lnTo>
                  <a:pt x="18658" y="122264"/>
                </a:lnTo>
                <a:lnTo>
                  <a:pt x="51726" y="144497"/>
                </a:lnTo>
                <a:lnTo>
                  <a:pt x="65095" y="147368"/>
                </a:lnTo>
                <a:lnTo>
                  <a:pt x="81382" y="146264"/>
                </a:lnTo>
                <a:lnTo>
                  <a:pt x="121078" y="129490"/>
                </a:lnTo>
                <a:lnTo>
                  <a:pt x="143875" y="97380"/>
                </a:lnTo>
                <a:lnTo>
                  <a:pt x="147018" y="84348"/>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80" name="object 480"/>
          <p:cNvSpPr/>
          <p:nvPr/>
        </p:nvSpPr>
        <p:spPr>
          <a:xfrm>
            <a:off x="2852302" y="2505004"/>
            <a:ext cx="126761" cy="124777"/>
          </a:xfrm>
          <a:custGeom>
            <a:avLst/>
            <a:gdLst/>
            <a:ahLst/>
            <a:cxnLst/>
            <a:rect l="l" t="t" r="r" b="b"/>
            <a:pathLst>
              <a:path w="142606" h="141414">
                <a:moveTo>
                  <a:pt x="142606" y="70315"/>
                </a:moveTo>
                <a:lnTo>
                  <a:pt x="130319" y="30171"/>
                </a:lnTo>
                <a:lnTo>
                  <a:pt x="98679" y="4170"/>
                </a:lnTo>
                <a:lnTo>
                  <a:pt x="85185" y="0"/>
                </a:lnTo>
                <a:lnTo>
                  <a:pt x="67826" y="749"/>
                </a:lnTo>
                <a:lnTo>
                  <a:pt x="26552" y="16031"/>
                </a:lnTo>
                <a:lnTo>
                  <a:pt x="0" y="58530"/>
                </a:lnTo>
                <a:lnTo>
                  <a:pt x="930" y="75426"/>
                </a:lnTo>
                <a:lnTo>
                  <a:pt x="17078" y="115843"/>
                </a:lnTo>
                <a:lnTo>
                  <a:pt x="48391" y="138404"/>
                </a:lnTo>
                <a:lnTo>
                  <a:pt x="61116" y="141414"/>
                </a:lnTo>
                <a:lnTo>
                  <a:pt x="77635" y="140347"/>
                </a:lnTo>
                <a:lnTo>
                  <a:pt x="117378" y="123527"/>
                </a:lnTo>
                <a:lnTo>
                  <a:pt x="139416" y="91319"/>
                </a:lnTo>
                <a:lnTo>
                  <a:pt x="142164" y="7828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81" name="object 481"/>
          <p:cNvSpPr/>
          <p:nvPr/>
        </p:nvSpPr>
        <p:spPr>
          <a:xfrm>
            <a:off x="1803714" y="2135329"/>
            <a:ext cx="130208" cy="129055"/>
          </a:xfrm>
          <a:custGeom>
            <a:avLst/>
            <a:gdLst/>
            <a:ahLst/>
            <a:cxnLst/>
            <a:rect l="l" t="t" r="r" b="b"/>
            <a:pathLst>
              <a:path w="146484" h="146262">
                <a:moveTo>
                  <a:pt x="146484" y="73228"/>
                </a:moveTo>
                <a:lnTo>
                  <a:pt x="134422" y="32964"/>
                </a:lnTo>
                <a:lnTo>
                  <a:pt x="103248" y="6396"/>
                </a:lnTo>
                <a:lnTo>
                  <a:pt x="75561" y="0"/>
                </a:lnTo>
                <a:lnTo>
                  <a:pt x="60544" y="1374"/>
                </a:lnTo>
                <a:lnTo>
                  <a:pt x="23126" y="20029"/>
                </a:lnTo>
                <a:lnTo>
                  <a:pt x="2194" y="54920"/>
                </a:lnTo>
                <a:lnTo>
                  <a:pt x="0" y="68922"/>
                </a:lnTo>
                <a:lnTo>
                  <a:pt x="1311" y="84344"/>
                </a:lnTo>
                <a:lnTo>
                  <a:pt x="19465" y="122431"/>
                </a:lnTo>
                <a:lnTo>
                  <a:pt x="53583" y="143823"/>
                </a:lnTo>
                <a:lnTo>
                  <a:pt x="67311" y="146262"/>
                </a:lnTo>
                <a:lnTo>
                  <a:pt x="83060" y="145015"/>
                </a:lnTo>
                <a:lnTo>
                  <a:pt x="121710" y="127308"/>
                </a:lnTo>
                <a:lnTo>
                  <a:pt x="143502" y="93857"/>
                </a:lnTo>
                <a:lnTo>
                  <a:pt x="146139" y="80364"/>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82" name="object 482"/>
          <p:cNvSpPr/>
          <p:nvPr/>
        </p:nvSpPr>
        <p:spPr>
          <a:xfrm>
            <a:off x="2177602" y="2128603"/>
            <a:ext cx="130208" cy="129055"/>
          </a:xfrm>
          <a:custGeom>
            <a:avLst/>
            <a:gdLst/>
            <a:ahLst/>
            <a:cxnLst/>
            <a:rect l="l" t="t" r="r" b="b"/>
            <a:pathLst>
              <a:path w="146484" h="146262">
                <a:moveTo>
                  <a:pt x="146484" y="73228"/>
                </a:moveTo>
                <a:lnTo>
                  <a:pt x="134422" y="32964"/>
                </a:lnTo>
                <a:lnTo>
                  <a:pt x="103248" y="6396"/>
                </a:lnTo>
                <a:lnTo>
                  <a:pt x="75561" y="0"/>
                </a:lnTo>
                <a:lnTo>
                  <a:pt x="60544" y="1374"/>
                </a:lnTo>
                <a:lnTo>
                  <a:pt x="23126" y="20029"/>
                </a:lnTo>
                <a:lnTo>
                  <a:pt x="2194" y="54920"/>
                </a:lnTo>
                <a:lnTo>
                  <a:pt x="0" y="68922"/>
                </a:lnTo>
                <a:lnTo>
                  <a:pt x="1311" y="84344"/>
                </a:lnTo>
                <a:lnTo>
                  <a:pt x="19465" y="122431"/>
                </a:lnTo>
                <a:lnTo>
                  <a:pt x="53583" y="143823"/>
                </a:lnTo>
                <a:lnTo>
                  <a:pt x="67311" y="146262"/>
                </a:lnTo>
                <a:lnTo>
                  <a:pt x="83060" y="145015"/>
                </a:lnTo>
                <a:lnTo>
                  <a:pt x="121710" y="127308"/>
                </a:lnTo>
                <a:lnTo>
                  <a:pt x="143502" y="93857"/>
                </a:lnTo>
                <a:lnTo>
                  <a:pt x="146139" y="80364"/>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83" name="object 483"/>
          <p:cNvSpPr/>
          <p:nvPr/>
        </p:nvSpPr>
        <p:spPr>
          <a:xfrm>
            <a:off x="2611799" y="3550030"/>
            <a:ext cx="21674" cy="26893"/>
          </a:xfrm>
          <a:custGeom>
            <a:avLst/>
            <a:gdLst/>
            <a:ahLst/>
            <a:cxnLst/>
            <a:rect l="l" t="t" r="r" b="b"/>
            <a:pathLst>
              <a:path w="24383" h="30479">
                <a:moveTo>
                  <a:pt x="21335" y="0"/>
                </a:moveTo>
                <a:lnTo>
                  <a:pt x="0" y="3048"/>
                </a:lnTo>
                <a:lnTo>
                  <a:pt x="15239" y="30479"/>
                </a:lnTo>
                <a:lnTo>
                  <a:pt x="24383" y="21336"/>
                </a:lnTo>
                <a:lnTo>
                  <a:pt x="21335" y="0"/>
                </a:lnTo>
                <a:close/>
              </a:path>
            </a:pathLst>
          </a:custGeom>
          <a:solidFill>
            <a:srgbClr val="000000"/>
          </a:solidFill>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84" name="object 484"/>
          <p:cNvSpPr/>
          <p:nvPr/>
        </p:nvSpPr>
        <p:spPr>
          <a:xfrm>
            <a:off x="2625346" y="3568852"/>
            <a:ext cx="21674" cy="24204"/>
          </a:xfrm>
          <a:custGeom>
            <a:avLst/>
            <a:gdLst/>
            <a:ahLst/>
            <a:cxnLst/>
            <a:rect l="l" t="t" r="r" b="b"/>
            <a:pathLst>
              <a:path w="24383" h="27431">
                <a:moveTo>
                  <a:pt x="9143" y="0"/>
                </a:moveTo>
                <a:lnTo>
                  <a:pt x="0" y="9143"/>
                </a:lnTo>
                <a:lnTo>
                  <a:pt x="21336" y="27431"/>
                </a:lnTo>
                <a:lnTo>
                  <a:pt x="24383" y="21336"/>
                </a:lnTo>
                <a:lnTo>
                  <a:pt x="9143" y="0"/>
                </a:lnTo>
                <a:close/>
              </a:path>
            </a:pathLst>
          </a:custGeom>
          <a:solidFill>
            <a:srgbClr val="000000"/>
          </a:solidFill>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85" name="object 485"/>
          <p:cNvSpPr/>
          <p:nvPr/>
        </p:nvSpPr>
        <p:spPr>
          <a:xfrm>
            <a:off x="2644311" y="3587681"/>
            <a:ext cx="21674" cy="10757"/>
          </a:xfrm>
          <a:custGeom>
            <a:avLst/>
            <a:gdLst/>
            <a:ahLst/>
            <a:cxnLst/>
            <a:rect l="l" t="t" r="r" b="b"/>
            <a:pathLst>
              <a:path w="24383" h="12191">
                <a:moveTo>
                  <a:pt x="3047" y="0"/>
                </a:moveTo>
                <a:lnTo>
                  <a:pt x="0" y="6095"/>
                </a:lnTo>
                <a:lnTo>
                  <a:pt x="24383" y="12191"/>
                </a:lnTo>
                <a:lnTo>
                  <a:pt x="3047" y="0"/>
                </a:lnTo>
                <a:close/>
              </a:path>
            </a:pathLst>
          </a:custGeom>
          <a:solidFill>
            <a:srgbClr val="000000"/>
          </a:solidFill>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86" name="object 486"/>
          <p:cNvSpPr/>
          <p:nvPr/>
        </p:nvSpPr>
        <p:spPr>
          <a:xfrm>
            <a:off x="2619930" y="3552720"/>
            <a:ext cx="37930" cy="45719"/>
          </a:xfrm>
          <a:custGeom>
            <a:avLst/>
            <a:gdLst/>
            <a:ahLst/>
            <a:cxnLst/>
            <a:rect l="l" t="t" r="r" b="b"/>
            <a:pathLst>
              <a:path w="42671" h="51815">
                <a:moveTo>
                  <a:pt x="0" y="0"/>
                </a:moveTo>
                <a:lnTo>
                  <a:pt x="27431" y="51815"/>
                </a:lnTo>
                <a:lnTo>
                  <a:pt x="42671" y="39624"/>
                </a:lnTo>
                <a:lnTo>
                  <a:pt x="0" y="0"/>
                </a:lnTo>
                <a:close/>
              </a:path>
            </a:pathLst>
          </a:custGeom>
          <a:solidFill>
            <a:srgbClr val="000000"/>
          </a:solidFill>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87" name="object 487"/>
          <p:cNvSpPr/>
          <p:nvPr/>
        </p:nvSpPr>
        <p:spPr>
          <a:xfrm>
            <a:off x="2728298" y="4787158"/>
            <a:ext cx="62314" cy="48409"/>
          </a:xfrm>
          <a:custGeom>
            <a:avLst/>
            <a:gdLst/>
            <a:ahLst/>
            <a:cxnLst/>
            <a:rect l="l" t="t" r="r" b="b"/>
            <a:pathLst>
              <a:path w="70103" h="54864">
                <a:moveTo>
                  <a:pt x="0" y="54864"/>
                </a:moveTo>
                <a:lnTo>
                  <a:pt x="39624" y="30480"/>
                </a:lnTo>
                <a:lnTo>
                  <a:pt x="70103"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88" name="object 488"/>
          <p:cNvSpPr/>
          <p:nvPr/>
        </p:nvSpPr>
        <p:spPr>
          <a:xfrm>
            <a:off x="2763522" y="4787153"/>
            <a:ext cx="27092" cy="26894"/>
          </a:xfrm>
          <a:custGeom>
            <a:avLst/>
            <a:gdLst/>
            <a:ahLst/>
            <a:cxnLst/>
            <a:rect l="l" t="t" r="r" b="b"/>
            <a:pathLst>
              <a:path w="30479" h="30479">
                <a:moveTo>
                  <a:pt x="30479" y="0"/>
                </a:moveTo>
                <a:lnTo>
                  <a:pt x="0" y="21336"/>
                </a:lnTo>
                <a:lnTo>
                  <a:pt x="9143" y="30480"/>
                </a:lnTo>
                <a:lnTo>
                  <a:pt x="30479" y="0"/>
                </a:lnTo>
                <a:close/>
              </a:path>
            </a:pathLst>
          </a:custGeom>
          <a:solidFill>
            <a:srgbClr val="000000"/>
          </a:solidFill>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89" name="object 489"/>
          <p:cNvSpPr/>
          <p:nvPr/>
        </p:nvSpPr>
        <p:spPr>
          <a:xfrm>
            <a:off x="4288882" y="5085684"/>
            <a:ext cx="32511" cy="29583"/>
          </a:xfrm>
          <a:custGeom>
            <a:avLst/>
            <a:gdLst/>
            <a:ahLst/>
            <a:cxnLst/>
            <a:rect l="l" t="t" r="r" b="b"/>
            <a:pathLst>
              <a:path w="36575" h="33527">
                <a:moveTo>
                  <a:pt x="30479" y="0"/>
                </a:moveTo>
                <a:lnTo>
                  <a:pt x="0" y="33527"/>
                </a:lnTo>
                <a:lnTo>
                  <a:pt x="36575" y="3047"/>
                </a:lnTo>
                <a:lnTo>
                  <a:pt x="30479" y="0"/>
                </a:lnTo>
                <a:close/>
              </a:path>
            </a:pathLst>
          </a:custGeom>
          <a:solidFill>
            <a:srgbClr val="000000"/>
          </a:solidFill>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90" name="object 490"/>
          <p:cNvSpPr/>
          <p:nvPr/>
        </p:nvSpPr>
        <p:spPr>
          <a:xfrm>
            <a:off x="4315973" y="5048030"/>
            <a:ext cx="27093" cy="40341"/>
          </a:xfrm>
          <a:custGeom>
            <a:avLst/>
            <a:gdLst/>
            <a:ahLst/>
            <a:cxnLst/>
            <a:rect l="l" t="t" r="r" b="b"/>
            <a:pathLst>
              <a:path w="30480" h="45720">
                <a:moveTo>
                  <a:pt x="21336" y="0"/>
                </a:moveTo>
                <a:lnTo>
                  <a:pt x="0" y="42671"/>
                </a:lnTo>
                <a:lnTo>
                  <a:pt x="6096" y="45719"/>
                </a:lnTo>
                <a:lnTo>
                  <a:pt x="30480" y="6095"/>
                </a:lnTo>
                <a:lnTo>
                  <a:pt x="21336" y="0"/>
                </a:lnTo>
                <a:close/>
              </a:path>
            </a:pathLst>
          </a:custGeom>
          <a:solidFill>
            <a:srgbClr val="000000"/>
          </a:solidFill>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91" name="object 491"/>
          <p:cNvSpPr/>
          <p:nvPr/>
        </p:nvSpPr>
        <p:spPr>
          <a:xfrm>
            <a:off x="4318681" y="5050715"/>
            <a:ext cx="21675" cy="29584"/>
          </a:xfrm>
          <a:custGeom>
            <a:avLst/>
            <a:gdLst/>
            <a:ahLst/>
            <a:cxnLst/>
            <a:rect l="l" t="t" r="r" b="b"/>
            <a:pathLst>
              <a:path w="24384" h="33527">
                <a:moveTo>
                  <a:pt x="24384" y="0"/>
                </a:moveTo>
                <a:lnTo>
                  <a:pt x="0" y="30479"/>
                </a:lnTo>
                <a:lnTo>
                  <a:pt x="12191" y="33527"/>
                </a:lnTo>
                <a:lnTo>
                  <a:pt x="24384" y="0"/>
                </a:lnTo>
                <a:close/>
              </a:path>
            </a:pathLst>
          </a:custGeom>
          <a:solidFill>
            <a:srgbClr val="000000"/>
          </a:solidFill>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92" name="object 492"/>
          <p:cNvSpPr/>
          <p:nvPr/>
        </p:nvSpPr>
        <p:spPr>
          <a:xfrm>
            <a:off x="2227198" y="4236831"/>
            <a:ext cx="213551" cy="25526"/>
          </a:xfrm>
          <a:custGeom>
            <a:avLst/>
            <a:gdLst/>
            <a:ahLst/>
            <a:cxnLst/>
            <a:rect l="l" t="t" r="r" b="b"/>
            <a:pathLst>
              <a:path w="240245" h="28930">
                <a:moveTo>
                  <a:pt x="0" y="0"/>
                </a:moveTo>
                <a:lnTo>
                  <a:pt x="240245" y="0"/>
                </a:lnTo>
                <a:lnTo>
                  <a:pt x="240245" y="28930"/>
                </a:lnTo>
                <a:lnTo>
                  <a:pt x="0" y="28930"/>
                </a:lnTo>
                <a:lnTo>
                  <a:pt x="0" y="0"/>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93" name="object 493"/>
          <p:cNvSpPr/>
          <p:nvPr/>
        </p:nvSpPr>
        <p:spPr>
          <a:xfrm>
            <a:off x="1714940" y="4035339"/>
            <a:ext cx="249574" cy="416074"/>
          </a:xfrm>
          <a:custGeom>
            <a:avLst/>
            <a:gdLst/>
            <a:ahLst/>
            <a:cxnLst/>
            <a:rect l="l" t="t" r="r" b="b"/>
            <a:pathLst>
              <a:path w="280771" h="471550">
                <a:moveTo>
                  <a:pt x="0" y="0"/>
                </a:moveTo>
                <a:lnTo>
                  <a:pt x="280771" y="0"/>
                </a:lnTo>
                <a:lnTo>
                  <a:pt x="280771" y="471550"/>
                </a:lnTo>
                <a:lnTo>
                  <a:pt x="0" y="471550"/>
                </a:lnTo>
                <a:lnTo>
                  <a:pt x="0" y="0"/>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94" name="object 494"/>
          <p:cNvSpPr/>
          <p:nvPr/>
        </p:nvSpPr>
        <p:spPr>
          <a:xfrm>
            <a:off x="1807129" y="4114804"/>
            <a:ext cx="8127" cy="32273"/>
          </a:xfrm>
          <a:custGeom>
            <a:avLst/>
            <a:gdLst/>
            <a:ahLst/>
            <a:cxnLst/>
            <a:rect l="l" t="t" r="r" b="b"/>
            <a:pathLst>
              <a:path w="9143" h="36575">
                <a:moveTo>
                  <a:pt x="0" y="6096"/>
                </a:moveTo>
                <a:lnTo>
                  <a:pt x="3047" y="3048"/>
                </a:lnTo>
                <a:lnTo>
                  <a:pt x="9143" y="0"/>
                </a:lnTo>
                <a:lnTo>
                  <a:pt x="9143" y="36576"/>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95" name="object 495"/>
          <p:cNvSpPr/>
          <p:nvPr/>
        </p:nvSpPr>
        <p:spPr>
          <a:xfrm>
            <a:off x="1834224" y="4114804"/>
            <a:ext cx="21675" cy="32273"/>
          </a:xfrm>
          <a:custGeom>
            <a:avLst/>
            <a:gdLst/>
            <a:ahLst/>
            <a:cxnLst/>
            <a:rect l="l" t="t" r="r" b="b"/>
            <a:pathLst>
              <a:path w="24384" h="36575">
                <a:moveTo>
                  <a:pt x="3048" y="9143"/>
                </a:moveTo>
                <a:lnTo>
                  <a:pt x="3048" y="3048"/>
                </a:lnTo>
                <a:lnTo>
                  <a:pt x="6096" y="0"/>
                </a:lnTo>
                <a:lnTo>
                  <a:pt x="18287" y="0"/>
                </a:lnTo>
                <a:lnTo>
                  <a:pt x="21336" y="3048"/>
                </a:lnTo>
                <a:lnTo>
                  <a:pt x="21336" y="12192"/>
                </a:lnTo>
                <a:lnTo>
                  <a:pt x="18287" y="18287"/>
                </a:lnTo>
                <a:lnTo>
                  <a:pt x="0" y="36576"/>
                </a:lnTo>
                <a:lnTo>
                  <a:pt x="24384" y="36576"/>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96" name="object 496"/>
          <p:cNvSpPr/>
          <p:nvPr/>
        </p:nvSpPr>
        <p:spPr>
          <a:xfrm>
            <a:off x="1725847" y="4165899"/>
            <a:ext cx="13547" cy="32272"/>
          </a:xfrm>
          <a:custGeom>
            <a:avLst/>
            <a:gdLst/>
            <a:ahLst/>
            <a:cxnLst/>
            <a:rect l="l" t="t" r="r" b="b"/>
            <a:pathLst>
              <a:path w="15240" h="36575">
                <a:moveTo>
                  <a:pt x="0" y="0"/>
                </a:moveTo>
                <a:lnTo>
                  <a:pt x="1524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97" name="object 497"/>
          <p:cNvSpPr/>
          <p:nvPr/>
        </p:nvSpPr>
        <p:spPr>
          <a:xfrm>
            <a:off x="1739392" y="4165899"/>
            <a:ext cx="13546" cy="32272"/>
          </a:xfrm>
          <a:custGeom>
            <a:avLst/>
            <a:gdLst/>
            <a:ahLst/>
            <a:cxnLst/>
            <a:rect l="l" t="t" r="r" b="b"/>
            <a:pathLst>
              <a:path w="15239" h="36575">
                <a:moveTo>
                  <a:pt x="15239"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98" name="object 498"/>
          <p:cNvSpPr/>
          <p:nvPr/>
        </p:nvSpPr>
        <p:spPr>
          <a:xfrm>
            <a:off x="1758356" y="4165899"/>
            <a:ext cx="0" cy="32272"/>
          </a:xfrm>
          <a:custGeom>
            <a:avLst/>
            <a:gdLst/>
            <a:ahLst/>
            <a:cxnLst/>
            <a:rect l="l" t="t" r="r" b="b"/>
            <a:pathLst>
              <a:path h="36575">
                <a:moveTo>
                  <a:pt x="0"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99" name="object 499"/>
          <p:cNvSpPr/>
          <p:nvPr/>
        </p:nvSpPr>
        <p:spPr>
          <a:xfrm>
            <a:off x="1758361" y="4165899"/>
            <a:ext cx="21675" cy="0"/>
          </a:xfrm>
          <a:custGeom>
            <a:avLst/>
            <a:gdLst/>
            <a:ahLst/>
            <a:cxnLst/>
            <a:rect l="l" t="t" r="r" b="b"/>
            <a:pathLst>
              <a:path w="24384">
                <a:moveTo>
                  <a:pt x="0" y="0"/>
                </a:moveTo>
                <a:lnTo>
                  <a:pt x="24384"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500" name="object 500"/>
          <p:cNvSpPr/>
          <p:nvPr/>
        </p:nvSpPr>
        <p:spPr>
          <a:xfrm>
            <a:off x="1758358" y="4182035"/>
            <a:ext cx="13547" cy="0"/>
          </a:xfrm>
          <a:custGeom>
            <a:avLst/>
            <a:gdLst/>
            <a:ahLst/>
            <a:cxnLst/>
            <a:rect l="l" t="t" r="r" b="b"/>
            <a:pathLst>
              <a:path w="15240">
                <a:moveTo>
                  <a:pt x="0" y="0"/>
                </a:moveTo>
                <a:lnTo>
                  <a:pt x="1524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501" name="object 501"/>
          <p:cNvSpPr/>
          <p:nvPr/>
        </p:nvSpPr>
        <p:spPr>
          <a:xfrm>
            <a:off x="1758361" y="4198172"/>
            <a:ext cx="21675" cy="0"/>
          </a:xfrm>
          <a:custGeom>
            <a:avLst/>
            <a:gdLst/>
            <a:ahLst/>
            <a:cxnLst/>
            <a:rect l="l" t="t" r="r" b="b"/>
            <a:pathLst>
              <a:path w="24384">
                <a:moveTo>
                  <a:pt x="0" y="0"/>
                </a:moveTo>
                <a:lnTo>
                  <a:pt x="24384"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502" name="object 502"/>
          <p:cNvSpPr/>
          <p:nvPr/>
        </p:nvSpPr>
        <p:spPr>
          <a:xfrm>
            <a:off x="1788159" y="4165899"/>
            <a:ext cx="0" cy="32272"/>
          </a:xfrm>
          <a:custGeom>
            <a:avLst/>
            <a:gdLst/>
            <a:ahLst/>
            <a:cxnLst/>
            <a:rect l="l" t="t" r="r" b="b"/>
            <a:pathLst>
              <a:path h="36575">
                <a:moveTo>
                  <a:pt x="0"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503" name="object 503"/>
          <p:cNvSpPr/>
          <p:nvPr/>
        </p:nvSpPr>
        <p:spPr>
          <a:xfrm>
            <a:off x="1788159" y="4165899"/>
            <a:ext cx="21674" cy="16136"/>
          </a:xfrm>
          <a:custGeom>
            <a:avLst/>
            <a:gdLst/>
            <a:ahLst/>
            <a:cxnLst/>
            <a:rect l="l" t="t" r="r" b="b"/>
            <a:pathLst>
              <a:path w="24383" h="18287">
                <a:moveTo>
                  <a:pt x="0" y="0"/>
                </a:moveTo>
                <a:lnTo>
                  <a:pt x="15239" y="0"/>
                </a:lnTo>
                <a:lnTo>
                  <a:pt x="21336" y="3048"/>
                </a:lnTo>
                <a:lnTo>
                  <a:pt x="24383" y="3048"/>
                </a:lnTo>
                <a:lnTo>
                  <a:pt x="24383" y="15240"/>
                </a:lnTo>
                <a:lnTo>
                  <a:pt x="21336" y="15240"/>
                </a:lnTo>
                <a:lnTo>
                  <a:pt x="15239" y="18287"/>
                </a:lnTo>
                <a:lnTo>
                  <a:pt x="0" y="1828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504" name="object 504"/>
          <p:cNvSpPr/>
          <p:nvPr/>
        </p:nvSpPr>
        <p:spPr>
          <a:xfrm>
            <a:off x="1799000" y="4182036"/>
            <a:ext cx="10836" cy="16136"/>
          </a:xfrm>
          <a:custGeom>
            <a:avLst/>
            <a:gdLst/>
            <a:ahLst/>
            <a:cxnLst/>
            <a:rect l="l" t="t" r="r" b="b"/>
            <a:pathLst>
              <a:path w="12191" h="18287">
                <a:moveTo>
                  <a:pt x="0" y="0"/>
                </a:moveTo>
                <a:lnTo>
                  <a:pt x="12191" y="1828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505" name="object 505"/>
          <p:cNvSpPr/>
          <p:nvPr/>
        </p:nvSpPr>
        <p:spPr>
          <a:xfrm>
            <a:off x="1826090" y="4165899"/>
            <a:ext cx="0" cy="32272"/>
          </a:xfrm>
          <a:custGeom>
            <a:avLst/>
            <a:gdLst/>
            <a:ahLst/>
            <a:cxnLst/>
            <a:rect l="l" t="t" r="r" b="b"/>
            <a:pathLst>
              <a:path h="36575">
                <a:moveTo>
                  <a:pt x="0"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506" name="object 506"/>
          <p:cNvSpPr/>
          <p:nvPr/>
        </p:nvSpPr>
        <p:spPr>
          <a:xfrm>
            <a:off x="1815258" y="4165899"/>
            <a:ext cx="21674" cy="0"/>
          </a:xfrm>
          <a:custGeom>
            <a:avLst/>
            <a:gdLst/>
            <a:ahLst/>
            <a:cxnLst/>
            <a:rect l="l" t="t" r="r" b="b"/>
            <a:pathLst>
              <a:path w="24383">
                <a:moveTo>
                  <a:pt x="0" y="0"/>
                </a:moveTo>
                <a:lnTo>
                  <a:pt x="24383"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507" name="object 507"/>
          <p:cNvSpPr/>
          <p:nvPr/>
        </p:nvSpPr>
        <p:spPr>
          <a:xfrm>
            <a:off x="1845056" y="4165899"/>
            <a:ext cx="0" cy="32272"/>
          </a:xfrm>
          <a:custGeom>
            <a:avLst/>
            <a:gdLst/>
            <a:ahLst/>
            <a:cxnLst/>
            <a:rect l="l" t="t" r="r" b="b"/>
            <a:pathLst>
              <a:path h="36575">
                <a:moveTo>
                  <a:pt x="0"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508" name="object 508"/>
          <p:cNvSpPr/>
          <p:nvPr/>
        </p:nvSpPr>
        <p:spPr>
          <a:xfrm>
            <a:off x="1855900" y="4165899"/>
            <a:ext cx="24383" cy="32272"/>
          </a:xfrm>
          <a:custGeom>
            <a:avLst/>
            <a:gdLst/>
            <a:ahLst/>
            <a:cxnLst/>
            <a:rect l="l" t="t" r="r" b="b"/>
            <a:pathLst>
              <a:path w="27431" h="36575">
                <a:moveTo>
                  <a:pt x="27431" y="9143"/>
                </a:moveTo>
                <a:lnTo>
                  <a:pt x="18287" y="0"/>
                </a:lnTo>
                <a:lnTo>
                  <a:pt x="12192" y="0"/>
                </a:lnTo>
                <a:lnTo>
                  <a:pt x="9143" y="3048"/>
                </a:lnTo>
                <a:lnTo>
                  <a:pt x="3047" y="6096"/>
                </a:lnTo>
                <a:lnTo>
                  <a:pt x="3047" y="9143"/>
                </a:lnTo>
                <a:lnTo>
                  <a:pt x="0" y="15240"/>
                </a:lnTo>
                <a:lnTo>
                  <a:pt x="0" y="21336"/>
                </a:lnTo>
                <a:lnTo>
                  <a:pt x="3047" y="27431"/>
                </a:lnTo>
                <a:lnTo>
                  <a:pt x="3047" y="30480"/>
                </a:lnTo>
                <a:lnTo>
                  <a:pt x="9143" y="33528"/>
                </a:lnTo>
                <a:lnTo>
                  <a:pt x="12192" y="36575"/>
                </a:lnTo>
                <a:lnTo>
                  <a:pt x="18287" y="36575"/>
                </a:lnTo>
                <a:lnTo>
                  <a:pt x="27431" y="27431"/>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509" name="object 509"/>
          <p:cNvSpPr/>
          <p:nvPr/>
        </p:nvSpPr>
        <p:spPr>
          <a:xfrm>
            <a:off x="1885699" y="4165899"/>
            <a:ext cx="13547" cy="32272"/>
          </a:xfrm>
          <a:custGeom>
            <a:avLst/>
            <a:gdLst/>
            <a:ahLst/>
            <a:cxnLst/>
            <a:rect l="l" t="t" r="r" b="b"/>
            <a:pathLst>
              <a:path w="15240" h="36575">
                <a:moveTo>
                  <a:pt x="15240"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510" name="object 510"/>
          <p:cNvSpPr/>
          <p:nvPr/>
        </p:nvSpPr>
        <p:spPr>
          <a:xfrm>
            <a:off x="1899243" y="4165899"/>
            <a:ext cx="10836" cy="32272"/>
          </a:xfrm>
          <a:custGeom>
            <a:avLst/>
            <a:gdLst/>
            <a:ahLst/>
            <a:cxnLst/>
            <a:rect l="l" t="t" r="r" b="b"/>
            <a:pathLst>
              <a:path w="12191" h="36575">
                <a:moveTo>
                  <a:pt x="0" y="0"/>
                </a:moveTo>
                <a:lnTo>
                  <a:pt x="12191"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511" name="object 511"/>
          <p:cNvSpPr/>
          <p:nvPr/>
        </p:nvSpPr>
        <p:spPr>
          <a:xfrm>
            <a:off x="1891120" y="4187413"/>
            <a:ext cx="13546" cy="0"/>
          </a:xfrm>
          <a:custGeom>
            <a:avLst/>
            <a:gdLst/>
            <a:ahLst/>
            <a:cxnLst/>
            <a:rect l="l" t="t" r="r" b="b"/>
            <a:pathLst>
              <a:path w="15239">
                <a:moveTo>
                  <a:pt x="0" y="0"/>
                </a:moveTo>
                <a:lnTo>
                  <a:pt x="1523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512" name="object 512"/>
          <p:cNvSpPr/>
          <p:nvPr/>
        </p:nvSpPr>
        <p:spPr>
          <a:xfrm>
            <a:off x="1918209" y="4165899"/>
            <a:ext cx="18965" cy="32272"/>
          </a:xfrm>
          <a:custGeom>
            <a:avLst/>
            <a:gdLst/>
            <a:ahLst/>
            <a:cxnLst/>
            <a:rect l="l" t="t" r="r" b="b"/>
            <a:pathLst>
              <a:path w="21336" h="36575">
                <a:moveTo>
                  <a:pt x="0" y="0"/>
                </a:moveTo>
                <a:lnTo>
                  <a:pt x="0" y="36575"/>
                </a:lnTo>
                <a:lnTo>
                  <a:pt x="21336"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513" name="object 513"/>
          <p:cNvSpPr/>
          <p:nvPr/>
        </p:nvSpPr>
        <p:spPr>
          <a:xfrm>
            <a:off x="1771904" y="4216998"/>
            <a:ext cx="0" cy="32272"/>
          </a:xfrm>
          <a:custGeom>
            <a:avLst/>
            <a:gdLst/>
            <a:ahLst/>
            <a:cxnLst/>
            <a:rect l="l" t="t" r="r" b="b"/>
            <a:pathLst>
              <a:path h="36575">
                <a:moveTo>
                  <a:pt x="0"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514" name="object 514"/>
          <p:cNvSpPr/>
          <p:nvPr/>
        </p:nvSpPr>
        <p:spPr>
          <a:xfrm>
            <a:off x="1761069" y="4216998"/>
            <a:ext cx="21674" cy="0"/>
          </a:xfrm>
          <a:custGeom>
            <a:avLst/>
            <a:gdLst/>
            <a:ahLst/>
            <a:cxnLst/>
            <a:rect l="l" t="t" r="r" b="b"/>
            <a:pathLst>
              <a:path w="24383">
                <a:moveTo>
                  <a:pt x="0" y="0"/>
                </a:moveTo>
                <a:lnTo>
                  <a:pt x="24383"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515" name="object 515"/>
          <p:cNvSpPr/>
          <p:nvPr/>
        </p:nvSpPr>
        <p:spPr>
          <a:xfrm>
            <a:off x="1785456" y="4216998"/>
            <a:ext cx="10837" cy="32272"/>
          </a:xfrm>
          <a:custGeom>
            <a:avLst/>
            <a:gdLst/>
            <a:ahLst/>
            <a:cxnLst/>
            <a:rect l="l" t="t" r="r" b="b"/>
            <a:pathLst>
              <a:path w="12192" h="36575">
                <a:moveTo>
                  <a:pt x="12192"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516" name="object 516"/>
          <p:cNvSpPr/>
          <p:nvPr/>
        </p:nvSpPr>
        <p:spPr>
          <a:xfrm>
            <a:off x="1796290" y="4216998"/>
            <a:ext cx="13546" cy="32272"/>
          </a:xfrm>
          <a:custGeom>
            <a:avLst/>
            <a:gdLst/>
            <a:ahLst/>
            <a:cxnLst/>
            <a:rect l="l" t="t" r="r" b="b"/>
            <a:pathLst>
              <a:path w="15239" h="36575">
                <a:moveTo>
                  <a:pt x="0" y="0"/>
                </a:moveTo>
                <a:lnTo>
                  <a:pt x="15239"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517" name="object 517"/>
          <p:cNvSpPr/>
          <p:nvPr/>
        </p:nvSpPr>
        <p:spPr>
          <a:xfrm>
            <a:off x="1788165" y="4238512"/>
            <a:ext cx="16255" cy="0"/>
          </a:xfrm>
          <a:custGeom>
            <a:avLst/>
            <a:gdLst/>
            <a:ahLst/>
            <a:cxnLst/>
            <a:rect l="l" t="t" r="r" b="b"/>
            <a:pathLst>
              <a:path w="18287">
                <a:moveTo>
                  <a:pt x="0" y="0"/>
                </a:moveTo>
                <a:lnTo>
                  <a:pt x="1828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518" name="object 518"/>
          <p:cNvSpPr/>
          <p:nvPr/>
        </p:nvSpPr>
        <p:spPr>
          <a:xfrm>
            <a:off x="1817962" y="4216998"/>
            <a:ext cx="0" cy="32272"/>
          </a:xfrm>
          <a:custGeom>
            <a:avLst/>
            <a:gdLst/>
            <a:ahLst/>
            <a:cxnLst/>
            <a:rect l="l" t="t" r="r" b="b"/>
            <a:pathLst>
              <a:path h="36575">
                <a:moveTo>
                  <a:pt x="0"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519" name="object 519"/>
          <p:cNvSpPr/>
          <p:nvPr/>
        </p:nvSpPr>
        <p:spPr>
          <a:xfrm>
            <a:off x="1817968" y="4216998"/>
            <a:ext cx="21675" cy="32272"/>
          </a:xfrm>
          <a:custGeom>
            <a:avLst/>
            <a:gdLst/>
            <a:ahLst/>
            <a:cxnLst/>
            <a:rect l="l" t="t" r="r" b="b"/>
            <a:pathLst>
              <a:path w="24384" h="36575">
                <a:moveTo>
                  <a:pt x="0" y="0"/>
                </a:moveTo>
                <a:lnTo>
                  <a:pt x="24384"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520" name="object 520"/>
          <p:cNvSpPr/>
          <p:nvPr/>
        </p:nvSpPr>
        <p:spPr>
          <a:xfrm>
            <a:off x="1839637" y="4216998"/>
            <a:ext cx="0" cy="32272"/>
          </a:xfrm>
          <a:custGeom>
            <a:avLst/>
            <a:gdLst/>
            <a:ahLst/>
            <a:cxnLst/>
            <a:rect l="l" t="t" r="r" b="b"/>
            <a:pathLst>
              <a:path h="36575">
                <a:moveTo>
                  <a:pt x="0"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521" name="object 521"/>
          <p:cNvSpPr/>
          <p:nvPr/>
        </p:nvSpPr>
        <p:spPr>
          <a:xfrm>
            <a:off x="1850474" y="4216998"/>
            <a:ext cx="0" cy="32272"/>
          </a:xfrm>
          <a:custGeom>
            <a:avLst/>
            <a:gdLst/>
            <a:ahLst/>
            <a:cxnLst/>
            <a:rect l="l" t="t" r="r" b="b"/>
            <a:pathLst>
              <a:path h="36575">
                <a:moveTo>
                  <a:pt x="0"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522" name="object 522"/>
          <p:cNvSpPr/>
          <p:nvPr/>
        </p:nvSpPr>
        <p:spPr>
          <a:xfrm>
            <a:off x="1850480" y="4217000"/>
            <a:ext cx="21675" cy="21515"/>
          </a:xfrm>
          <a:custGeom>
            <a:avLst/>
            <a:gdLst/>
            <a:ahLst/>
            <a:cxnLst/>
            <a:rect l="l" t="t" r="r" b="b"/>
            <a:pathLst>
              <a:path w="24384" h="24384">
                <a:moveTo>
                  <a:pt x="24384" y="0"/>
                </a:moveTo>
                <a:lnTo>
                  <a:pt x="0" y="24384"/>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523" name="object 523"/>
          <p:cNvSpPr/>
          <p:nvPr/>
        </p:nvSpPr>
        <p:spPr>
          <a:xfrm>
            <a:off x="1858607" y="4233134"/>
            <a:ext cx="13547" cy="16136"/>
          </a:xfrm>
          <a:custGeom>
            <a:avLst/>
            <a:gdLst/>
            <a:ahLst/>
            <a:cxnLst/>
            <a:rect l="l" t="t" r="r" b="b"/>
            <a:pathLst>
              <a:path w="15240" h="18287">
                <a:moveTo>
                  <a:pt x="0" y="0"/>
                </a:moveTo>
                <a:lnTo>
                  <a:pt x="15240" y="1828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524" name="object 524"/>
          <p:cNvSpPr/>
          <p:nvPr/>
        </p:nvSpPr>
        <p:spPr>
          <a:xfrm>
            <a:off x="1882989" y="4216998"/>
            <a:ext cx="21674" cy="32272"/>
          </a:xfrm>
          <a:custGeom>
            <a:avLst/>
            <a:gdLst/>
            <a:ahLst/>
            <a:cxnLst/>
            <a:rect l="l" t="t" r="r" b="b"/>
            <a:pathLst>
              <a:path w="24383" h="36575">
                <a:moveTo>
                  <a:pt x="24383" y="6096"/>
                </a:moveTo>
                <a:lnTo>
                  <a:pt x="18287" y="3048"/>
                </a:lnTo>
                <a:lnTo>
                  <a:pt x="15239" y="0"/>
                </a:lnTo>
                <a:lnTo>
                  <a:pt x="9143" y="0"/>
                </a:lnTo>
                <a:lnTo>
                  <a:pt x="3047" y="3048"/>
                </a:lnTo>
                <a:lnTo>
                  <a:pt x="0" y="6096"/>
                </a:lnTo>
                <a:lnTo>
                  <a:pt x="0" y="12192"/>
                </a:lnTo>
                <a:lnTo>
                  <a:pt x="6095" y="18287"/>
                </a:lnTo>
                <a:lnTo>
                  <a:pt x="15239" y="21336"/>
                </a:lnTo>
                <a:lnTo>
                  <a:pt x="18287" y="21336"/>
                </a:lnTo>
                <a:lnTo>
                  <a:pt x="24383" y="27431"/>
                </a:lnTo>
                <a:lnTo>
                  <a:pt x="24383" y="33528"/>
                </a:lnTo>
                <a:lnTo>
                  <a:pt x="18287" y="36575"/>
                </a:lnTo>
                <a:lnTo>
                  <a:pt x="3047" y="36575"/>
                </a:lnTo>
                <a:lnTo>
                  <a:pt x="0" y="33528"/>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525" name="object 525"/>
          <p:cNvSpPr/>
          <p:nvPr/>
        </p:nvSpPr>
        <p:spPr>
          <a:xfrm>
            <a:off x="2076092" y="4300241"/>
            <a:ext cx="40518" cy="37779"/>
          </a:xfrm>
          <a:custGeom>
            <a:avLst/>
            <a:gdLst/>
            <a:ahLst/>
            <a:cxnLst/>
            <a:rect l="l" t="t" r="r" b="b"/>
            <a:pathLst>
              <a:path w="45583" h="42816">
                <a:moveTo>
                  <a:pt x="45583" y="21482"/>
                </a:moveTo>
                <a:lnTo>
                  <a:pt x="41306" y="8200"/>
                </a:lnTo>
                <a:lnTo>
                  <a:pt x="30393" y="0"/>
                </a:lnTo>
                <a:lnTo>
                  <a:pt x="13777" y="2103"/>
                </a:lnTo>
                <a:lnTo>
                  <a:pt x="3630" y="9684"/>
                </a:lnTo>
                <a:lnTo>
                  <a:pt x="0" y="20816"/>
                </a:lnTo>
                <a:lnTo>
                  <a:pt x="4151" y="34447"/>
                </a:lnTo>
                <a:lnTo>
                  <a:pt x="14791" y="42816"/>
                </a:lnTo>
                <a:lnTo>
                  <a:pt x="31540" y="40868"/>
                </a:lnTo>
                <a:lnTo>
                  <a:pt x="41785" y="33469"/>
                </a:lnTo>
                <a:lnTo>
                  <a:pt x="45559" y="2252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526" name="object 526"/>
          <p:cNvSpPr/>
          <p:nvPr/>
        </p:nvSpPr>
        <p:spPr>
          <a:xfrm>
            <a:off x="2076092" y="4460261"/>
            <a:ext cx="40518" cy="37779"/>
          </a:xfrm>
          <a:custGeom>
            <a:avLst/>
            <a:gdLst/>
            <a:ahLst/>
            <a:cxnLst/>
            <a:rect l="l" t="t" r="r" b="b"/>
            <a:pathLst>
              <a:path w="45583" h="42816">
                <a:moveTo>
                  <a:pt x="45583" y="21482"/>
                </a:moveTo>
                <a:lnTo>
                  <a:pt x="41306" y="8200"/>
                </a:lnTo>
                <a:lnTo>
                  <a:pt x="30393" y="0"/>
                </a:lnTo>
                <a:lnTo>
                  <a:pt x="13777" y="2103"/>
                </a:lnTo>
                <a:lnTo>
                  <a:pt x="3630" y="9684"/>
                </a:lnTo>
                <a:lnTo>
                  <a:pt x="0" y="20816"/>
                </a:lnTo>
                <a:lnTo>
                  <a:pt x="4151" y="34447"/>
                </a:lnTo>
                <a:lnTo>
                  <a:pt x="14791" y="42816"/>
                </a:lnTo>
                <a:lnTo>
                  <a:pt x="31540" y="40868"/>
                </a:lnTo>
                <a:lnTo>
                  <a:pt x="41785" y="33469"/>
                </a:lnTo>
                <a:lnTo>
                  <a:pt x="45559" y="2252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527" name="object 527"/>
          <p:cNvSpPr/>
          <p:nvPr/>
        </p:nvSpPr>
        <p:spPr>
          <a:xfrm>
            <a:off x="2359834" y="1901413"/>
            <a:ext cx="27093" cy="16136"/>
          </a:xfrm>
          <a:custGeom>
            <a:avLst/>
            <a:gdLst/>
            <a:ahLst/>
            <a:cxnLst/>
            <a:rect l="l" t="t" r="r" b="b"/>
            <a:pathLst>
              <a:path w="30480" h="18287">
                <a:moveTo>
                  <a:pt x="30480" y="0"/>
                </a:moveTo>
                <a:lnTo>
                  <a:pt x="0" y="1828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528" name="object 528"/>
          <p:cNvSpPr/>
          <p:nvPr/>
        </p:nvSpPr>
        <p:spPr>
          <a:xfrm>
            <a:off x="2365250" y="1912171"/>
            <a:ext cx="27092" cy="16136"/>
          </a:xfrm>
          <a:custGeom>
            <a:avLst/>
            <a:gdLst/>
            <a:ahLst/>
            <a:cxnLst/>
            <a:rect l="l" t="t" r="r" b="b"/>
            <a:pathLst>
              <a:path w="30479" h="18287">
                <a:moveTo>
                  <a:pt x="30479" y="0"/>
                </a:moveTo>
                <a:lnTo>
                  <a:pt x="0" y="1828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529" name="object 529"/>
          <p:cNvSpPr/>
          <p:nvPr/>
        </p:nvSpPr>
        <p:spPr>
          <a:xfrm>
            <a:off x="2373378" y="1912171"/>
            <a:ext cx="18964" cy="26894"/>
          </a:xfrm>
          <a:custGeom>
            <a:avLst/>
            <a:gdLst/>
            <a:ahLst/>
            <a:cxnLst/>
            <a:rect l="l" t="t" r="r" b="b"/>
            <a:pathLst>
              <a:path w="21335" h="30480">
                <a:moveTo>
                  <a:pt x="21335" y="0"/>
                </a:moveTo>
                <a:lnTo>
                  <a:pt x="0" y="3048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530" name="object 530"/>
          <p:cNvSpPr/>
          <p:nvPr/>
        </p:nvSpPr>
        <p:spPr>
          <a:xfrm>
            <a:off x="2373378" y="1930998"/>
            <a:ext cx="32511" cy="8068"/>
          </a:xfrm>
          <a:custGeom>
            <a:avLst/>
            <a:gdLst/>
            <a:ahLst/>
            <a:cxnLst/>
            <a:rect l="l" t="t" r="r" b="b"/>
            <a:pathLst>
              <a:path w="36575" h="9144">
                <a:moveTo>
                  <a:pt x="36575" y="0"/>
                </a:moveTo>
                <a:lnTo>
                  <a:pt x="0" y="9144"/>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531" name="object 531"/>
          <p:cNvSpPr/>
          <p:nvPr/>
        </p:nvSpPr>
        <p:spPr>
          <a:xfrm>
            <a:off x="2378802" y="1930998"/>
            <a:ext cx="27093" cy="18826"/>
          </a:xfrm>
          <a:custGeom>
            <a:avLst/>
            <a:gdLst/>
            <a:ahLst/>
            <a:cxnLst/>
            <a:rect l="l" t="t" r="r" b="b"/>
            <a:pathLst>
              <a:path w="30480" h="21336">
                <a:moveTo>
                  <a:pt x="30480" y="0"/>
                </a:moveTo>
                <a:lnTo>
                  <a:pt x="0" y="21336"/>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532" name="object 532"/>
          <p:cNvSpPr/>
          <p:nvPr/>
        </p:nvSpPr>
        <p:spPr>
          <a:xfrm>
            <a:off x="2384217" y="1941756"/>
            <a:ext cx="29803" cy="16136"/>
          </a:xfrm>
          <a:custGeom>
            <a:avLst/>
            <a:gdLst/>
            <a:ahLst/>
            <a:cxnLst/>
            <a:rect l="l" t="t" r="r" b="b"/>
            <a:pathLst>
              <a:path w="33528" h="18288">
                <a:moveTo>
                  <a:pt x="33528" y="0"/>
                </a:moveTo>
                <a:lnTo>
                  <a:pt x="0" y="18288"/>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533" name="object 533"/>
          <p:cNvSpPr/>
          <p:nvPr/>
        </p:nvSpPr>
        <p:spPr>
          <a:xfrm>
            <a:off x="2397767" y="1941755"/>
            <a:ext cx="24383" cy="24205"/>
          </a:xfrm>
          <a:custGeom>
            <a:avLst/>
            <a:gdLst/>
            <a:ahLst/>
            <a:cxnLst/>
            <a:rect l="l" t="t" r="r" b="b"/>
            <a:pathLst>
              <a:path w="27431" h="27432">
                <a:moveTo>
                  <a:pt x="18287" y="0"/>
                </a:moveTo>
                <a:lnTo>
                  <a:pt x="24383" y="15240"/>
                </a:lnTo>
                <a:lnTo>
                  <a:pt x="27431" y="18288"/>
                </a:lnTo>
                <a:lnTo>
                  <a:pt x="24383" y="21336"/>
                </a:lnTo>
                <a:lnTo>
                  <a:pt x="24383" y="24384"/>
                </a:lnTo>
                <a:lnTo>
                  <a:pt x="18287" y="27432"/>
                </a:lnTo>
                <a:lnTo>
                  <a:pt x="12192" y="27432"/>
                </a:lnTo>
                <a:lnTo>
                  <a:pt x="9143" y="24384"/>
                </a:lnTo>
                <a:lnTo>
                  <a:pt x="0" y="9144"/>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534" name="object 534"/>
          <p:cNvSpPr/>
          <p:nvPr/>
        </p:nvSpPr>
        <p:spPr>
          <a:xfrm>
            <a:off x="2405895" y="1974034"/>
            <a:ext cx="32511" cy="26893"/>
          </a:xfrm>
          <a:custGeom>
            <a:avLst/>
            <a:gdLst/>
            <a:ahLst/>
            <a:cxnLst/>
            <a:rect l="l" t="t" r="r" b="b"/>
            <a:pathLst>
              <a:path w="36575" h="30479">
                <a:moveTo>
                  <a:pt x="30480" y="3047"/>
                </a:moveTo>
                <a:lnTo>
                  <a:pt x="27431" y="0"/>
                </a:lnTo>
                <a:lnTo>
                  <a:pt x="15239" y="0"/>
                </a:lnTo>
                <a:lnTo>
                  <a:pt x="6095" y="6095"/>
                </a:lnTo>
                <a:lnTo>
                  <a:pt x="0" y="12191"/>
                </a:lnTo>
                <a:lnTo>
                  <a:pt x="0" y="21335"/>
                </a:lnTo>
                <a:lnTo>
                  <a:pt x="3048" y="27431"/>
                </a:lnTo>
                <a:lnTo>
                  <a:pt x="6095" y="30479"/>
                </a:lnTo>
                <a:lnTo>
                  <a:pt x="21336" y="30479"/>
                </a:lnTo>
                <a:lnTo>
                  <a:pt x="27431" y="24383"/>
                </a:lnTo>
                <a:lnTo>
                  <a:pt x="33527" y="21335"/>
                </a:lnTo>
                <a:lnTo>
                  <a:pt x="33527" y="18287"/>
                </a:lnTo>
                <a:lnTo>
                  <a:pt x="36575" y="12191"/>
                </a:lnTo>
                <a:lnTo>
                  <a:pt x="33527" y="9143"/>
                </a:lnTo>
                <a:lnTo>
                  <a:pt x="30480" y="3047"/>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535" name="object 535"/>
          <p:cNvSpPr/>
          <p:nvPr/>
        </p:nvSpPr>
        <p:spPr>
          <a:xfrm>
            <a:off x="2424856" y="1998233"/>
            <a:ext cx="35220" cy="32272"/>
          </a:xfrm>
          <a:custGeom>
            <a:avLst/>
            <a:gdLst/>
            <a:ahLst/>
            <a:cxnLst/>
            <a:rect l="l" t="t" r="r" b="b"/>
            <a:pathLst>
              <a:path w="39623" h="36575">
                <a:moveTo>
                  <a:pt x="24383" y="0"/>
                </a:moveTo>
                <a:lnTo>
                  <a:pt x="3047" y="15239"/>
                </a:lnTo>
                <a:lnTo>
                  <a:pt x="0" y="18287"/>
                </a:lnTo>
                <a:lnTo>
                  <a:pt x="0" y="27432"/>
                </a:lnTo>
                <a:lnTo>
                  <a:pt x="9143" y="36575"/>
                </a:lnTo>
                <a:lnTo>
                  <a:pt x="39623" y="21336"/>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536" name="object 536"/>
          <p:cNvSpPr/>
          <p:nvPr/>
        </p:nvSpPr>
        <p:spPr>
          <a:xfrm>
            <a:off x="2438404" y="2027818"/>
            <a:ext cx="27093" cy="16136"/>
          </a:xfrm>
          <a:custGeom>
            <a:avLst/>
            <a:gdLst/>
            <a:ahLst/>
            <a:cxnLst/>
            <a:rect l="l" t="t" r="r" b="b"/>
            <a:pathLst>
              <a:path w="30480" h="18287">
                <a:moveTo>
                  <a:pt x="30480" y="0"/>
                </a:moveTo>
                <a:lnTo>
                  <a:pt x="0" y="1828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537" name="object 537"/>
          <p:cNvSpPr/>
          <p:nvPr/>
        </p:nvSpPr>
        <p:spPr>
          <a:xfrm>
            <a:off x="2449245" y="2027817"/>
            <a:ext cx="16255" cy="34962"/>
          </a:xfrm>
          <a:custGeom>
            <a:avLst/>
            <a:gdLst/>
            <a:ahLst/>
            <a:cxnLst/>
            <a:rect l="l" t="t" r="r" b="b"/>
            <a:pathLst>
              <a:path w="18287" h="39624">
                <a:moveTo>
                  <a:pt x="18287" y="0"/>
                </a:moveTo>
                <a:lnTo>
                  <a:pt x="0" y="39624"/>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538" name="object 538"/>
          <p:cNvSpPr/>
          <p:nvPr/>
        </p:nvSpPr>
        <p:spPr>
          <a:xfrm>
            <a:off x="2449243" y="2046643"/>
            <a:ext cx="27093" cy="16136"/>
          </a:xfrm>
          <a:custGeom>
            <a:avLst/>
            <a:gdLst/>
            <a:ahLst/>
            <a:cxnLst/>
            <a:rect l="l" t="t" r="r" b="b"/>
            <a:pathLst>
              <a:path w="30480" h="18287">
                <a:moveTo>
                  <a:pt x="30480" y="0"/>
                </a:moveTo>
                <a:lnTo>
                  <a:pt x="0" y="1828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539" name="object 539"/>
          <p:cNvSpPr/>
          <p:nvPr/>
        </p:nvSpPr>
        <p:spPr>
          <a:xfrm>
            <a:off x="2454661" y="2054711"/>
            <a:ext cx="27093" cy="18826"/>
          </a:xfrm>
          <a:custGeom>
            <a:avLst/>
            <a:gdLst/>
            <a:ahLst/>
            <a:cxnLst/>
            <a:rect l="l" t="t" r="r" b="b"/>
            <a:pathLst>
              <a:path w="30480" h="21336">
                <a:moveTo>
                  <a:pt x="30480" y="0"/>
                </a:moveTo>
                <a:lnTo>
                  <a:pt x="0" y="21336"/>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540" name="object 540"/>
          <p:cNvSpPr/>
          <p:nvPr/>
        </p:nvSpPr>
        <p:spPr>
          <a:xfrm>
            <a:off x="2454659" y="2054711"/>
            <a:ext cx="35221" cy="32272"/>
          </a:xfrm>
          <a:custGeom>
            <a:avLst/>
            <a:gdLst/>
            <a:ahLst/>
            <a:cxnLst/>
            <a:rect l="l" t="t" r="r" b="b"/>
            <a:pathLst>
              <a:path w="39624" h="36575">
                <a:moveTo>
                  <a:pt x="30480" y="0"/>
                </a:moveTo>
                <a:lnTo>
                  <a:pt x="39624" y="12191"/>
                </a:lnTo>
                <a:lnTo>
                  <a:pt x="39624" y="21336"/>
                </a:lnTo>
                <a:lnTo>
                  <a:pt x="36575" y="24383"/>
                </a:lnTo>
                <a:lnTo>
                  <a:pt x="33528" y="30479"/>
                </a:lnTo>
                <a:lnTo>
                  <a:pt x="24384" y="33527"/>
                </a:lnTo>
                <a:lnTo>
                  <a:pt x="21336" y="36575"/>
                </a:lnTo>
                <a:lnTo>
                  <a:pt x="15239" y="36575"/>
                </a:lnTo>
                <a:lnTo>
                  <a:pt x="12192" y="33527"/>
                </a:lnTo>
                <a:lnTo>
                  <a:pt x="6095" y="30479"/>
                </a:lnTo>
                <a:lnTo>
                  <a:pt x="0" y="21336"/>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541" name="object 541"/>
          <p:cNvSpPr/>
          <p:nvPr/>
        </p:nvSpPr>
        <p:spPr>
          <a:xfrm>
            <a:off x="2473624" y="2084294"/>
            <a:ext cx="27093" cy="16136"/>
          </a:xfrm>
          <a:custGeom>
            <a:avLst/>
            <a:gdLst/>
            <a:ahLst/>
            <a:cxnLst/>
            <a:rect l="l" t="t" r="r" b="b"/>
            <a:pathLst>
              <a:path w="30480" h="18287">
                <a:moveTo>
                  <a:pt x="30480" y="0"/>
                </a:moveTo>
                <a:lnTo>
                  <a:pt x="0" y="1828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542" name="object 542"/>
          <p:cNvSpPr/>
          <p:nvPr/>
        </p:nvSpPr>
        <p:spPr>
          <a:xfrm>
            <a:off x="2479047" y="2084301"/>
            <a:ext cx="21675" cy="26893"/>
          </a:xfrm>
          <a:custGeom>
            <a:avLst/>
            <a:gdLst/>
            <a:ahLst/>
            <a:cxnLst/>
            <a:rect l="l" t="t" r="r" b="b"/>
            <a:pathLst>
              <a:path w="24384" h="30479">
                <a:moveTo>
                  <a:pt x="24384" y="0"/>
                </a:moveTo>
                <a:lnTo>
                  <a:pt x="0" y="30479"/>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543" name="object 543"/>
          <p:cNvSpPr/>
          <p:nvPr/>
        </p:nvSpPr>
        <p:spPr>
          <a:xfrm>
            <a:off x="2479045" y="2103126"/>
            <a:ext cx="32511" cy="8067"/>
          </a:xfrm>
          <a:custGeom>
            <a:avLst/>
            <a:gdLst/>
            <a:ahLst/>
            <a:cxnLst/>
            <a:rect l="l" t="t" r="r" b="b"/>
            <a:pathLst>
              <a:path w="36575" h="9143">
                <a:moveTo>
                  <a:pt x="36575" y="0"/>
                </a:moveTo>
                <a:lnTo>
                  <a:pt x="0" y="9143"/>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544" name="object 544"/>
          <p:cNvSpPr/>
          <p:nvPr/>
        </p:nvSpPr>
        <p:spPr>
          <a:xfrm>
            <a:off x="2484459" y="2103119"/>
            <a:ext cx="27092" cy="18826"/>
          </a:xfrm>
          <a:custGeom>
            <a:avLst/>
            <a:gdLst/>
            <a:ahLst/>
            <a:cxnLst/>
            <a:rect l="l" t="t" r="r" b="b"/>
            <a:pathLst>
              <a:path w="30479" h="21336">
                <a:moveTo>
                  <a:pt x="30479" y="0"/>
                </a:moveTo>
                <a:lnTo>
                  <a:pt x="0" y="21336"/>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545" name="object 545"/>
          <p:cNvSpPr/>
          <p:nvPr/>
        </p:nvSpPr>
        <p:spPr>
          <a:xfrm>
            <a:off x="2492589" y="2113877"/>
            <a:ext cx="27092" cy="18826"/>
          </a:xfrm>
          <a:custGeom>
            <a:avLst/>
            <a:gdLst/>
            <a:ahLst/>
            <a:cxnLst/>
            <a:rect l="l" t="t" r="r" b="b"/>
            <a:pathLst>
              <a:path w="30479" h="21336">
                <a:moveTo>
                  <a:pt x="30479" y="0"/>
                </a:moveTo>
                <a:lnTo>
                  <a:pt x="0" y="21336"/>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546" name="object 546"/>
          <p:cNvSpPr/>
          <p:nvPr/>
        </p:nvSpPr>
        <p:spPr>
          <a:xfrm>
            <a:off x="2519684" y="2113877"/>
            <a:ext cx="10837" cy="18826"/>
          </a:xfrm>
          <a:custGeom>
            <a:avLst/>
            <a:gdLst/>
            <a:ahLst/>
            <a:cxnLst/>
            <a:rect l="l" t="t" r="r" b="b"/>
            <a:pathLst>
              <a:path w="12192" h="21336">
                <a:moveTo>
                  <a:pt x="0" y="0"/>
                </a:moveTo>
                <a:lnTo>
                  <a:pt x="12192" y="21336"/>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547" name="object 547"/>
          <p:cNvSpPr/>
          <p:nvPr/>
        </p:nvSpPr>
        <p:spPr>
          <a:xfrm>
            <a:off x="2506135" y="2121951"/>
            <a:ext cx="5418" cy="10757"/>
          </a:xfrm>
          <a:custGeom>
            <a:avLst/>
            <a:gdLst/>
            <a:ahLst/>
            <a:cxnLst/>
            <a:rect l="l" t="t" r="r" b="b"/>
            <a:pathLst>
              <a:path w="6095" h="12191">
                <a:moveTo>
                  <a:pt x="0" y="0"/>
                </a:moveTo>
                <a:lnTo>
                  <a:pt x="6095" y="12191"/>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548" name="object 548"/>
          <p:cNvSpPr/>
          <p:nvPr/>
        </p:nvSpPr>
        <p:spPr>
          <a:xfrm>
            <a:off x="2492587" y="2132706"/>
            <a:ext cx="10836" cy="16136"/>
          </a:xfrm>
          <a:custGeom>
            <a:avLst/>
            <a:gdLst/>
            <a:ahLst/>
            <a:cxnLst/>
            <a:rect l="l" t="t" r="r" b="b"/>
            <a:pathLst>
              <a:path w="12191" h="18287">
                <a:moveTo>
                  <a:pt x="0" y="0"/>
                </a:moveTo>
                <a:lnTo>
                  <a:pt x="12191" y="1828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549" name="object 549"/>
          <p:cNvSpPr/>
          <p:nvPr/>
        </p:nvSpPr>
        <p:spPr>
          <a:xfrm>
            <a:off x="2506135" y="2140771"/>
            <a:ext cx="29802" cy="16136"/>
          </a:xfrm>
          <a:custGeom>
            <a:avLst/>
            <a:gdLst/>
            <a:ahLst/>
            <a:cxnLst/>
            <a:rect l="l" t="t" r="r" b="b"/>
            <a:pathLst>
              <a:path w="33527" h="18287">
                <a:moveTo>
                  <a:pt x="33527" y="0"/>
                </a:moveTo>
                <a:lnTo>
                  <a:pt x="0" y="1828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550" name="object 550"/>
          <p:cNvSpPr/>
          <p:nvPr/>
        </p:nvSpPr>
        <p:spPr>
          <a:xfrm>
            <a:off x="2516971" y="2140771"/>
            <a:ext cx="18964" cy="34962"/>
          </a:xfrm>
          <a:custGeom>
            <a:avLst/>
            <a:gdLst/>
            <a:ahLst/>
            <a:cxnLst/>
            <a:rect l="l" t="t" r="r" b="b"/>
            <a:pathLst>
              <a:path w="21335" h="39624">
                <a:moveTo>
                  <a:pt x="21335" y="0"/>
                </a:moveTo>
                <a:lnTo>
                  <a:pt x="0" y="39624"/>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551" name="object 551"/>
          <p:cNvSpPr/>
          <p:nvPr/>
        </p:nvSpPr>
        <p:spPr>
          <a:xfrm>
            <a:off x="2516973" y="2156907"/>
            <a:ext cx="29802" cy="18826"/>
          </a:xfrm>
          <a:custGeom>
            <a:avLst/>
            <a:gdLst/>
            <a:ahLst/>
            <a:cxnLst/>
            <a:rect l="l" t="t" r="r" b="b"/>
            <a:pathLst>
              <a:path w="33527" h="21336">
                <a:moveTo>
                  <a:pt x="33527" y="0"/>
                </a:moveTo>
                <a:lnTo>
                  <a:pt x="0" y="21336"/>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552" name="object 552"/>
          <p:cNvSpPr/>
          <p:nvPr/>
        </p:nvSpPr>
        <p:spPr>
          <a:xfrm>
            <a:off x="2527812" y="2173044"/>
            <a:ext cx="27093" cy="16136"/>
          </a:xfrm>
          <a:custGeom>
            <a:avLst/>
            <a:gdLst/>
            <a:ahLst/>
            <a:cxnLst/>
            <a:rect l="l" t="t" r="r" b="b"/>
            <a:pathLst>
              <a:path w="30480" h="18287">
                <a:moveTo>
                  <a:pt x="30480" y="0"/>
                </a:moveTo>
                <a:lnTo>
                  <a:pt x="0" y="1828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553" name="object 553"/>
          <p:cNvSpPr/>
          <p:nvPr/>
        </p:nvSpPr>
        <p:spPr>
          <a:xfrm>
            <a:off x="2549487" y="2164976"/>
            <a:ext cx="10837" cy="18826"/>
          </a:xfrm>
          <a:custGeom>
            <a:avLst/>
            <a:gdLst/>
            <a:ahLst/>
            <a:cxnLst/>
            <a:rect l="l" t="t" r="r" b="b"/>
            <a:pathLst>
              <a:path w="12192" h="21336">
                <a:moveTo>
                  <a:pt x="0" y="0"/>
                </a:moveTo>
                <a:lnTo>
                  <a:pt x="12192" y="21336"/>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554" name="object 554"/>
          <p:cNvSpPr/>
          <p:nvPr/>
        </p:nvSpPr>
        <p:spPr>
          <a:xfrm>
            <a:off x="1696047" y="4935070"/>
            <a:ext cx="8127" cy="32272"/>
          </a:xfrm>
          <a:custGeom>
            <a:avLst/>
            <a:gdLst/>
            <a:ahLst/>
            <a:cxnLst/>
            <a:rect l="l" t="t" r="r" b="b"/>
            <a:pathLst>
              <a:path w="9143" h="36575">
                <a:moveTo>
                  <a:pt x="0" y="0"/>
                </a:moveTo>
                <a:lnTo>
                  <a:pt x="9143" y="36576"/>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555" name="object 555"/>
          <p:cNvSpPr/>
          <p:nvPr/>
        </p:nvSpPr>
        <p:spPr>
          <a:xfrm>
            <a:off x="1704177" y="4935070"/>
            <a:ext cx="8127" cy="32272"/>
          </a:xfrm>
          <a:custGeom>
            <a:avLst/>
            <a:gdLst/>
            <a:ahLst/>
            <a:cxnLst/>
            <a:rect l="l" t="t" r="r" b="b"/>
            <a:pathLst>
              <a:path w="9143" h="36575">
                <a:moveTo>
                  <a:pt x="9143" y="0"/>
                </a:moveTo>
                <a:lnTo>
                  <a:pt x="0" y="36576"/>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556" name="object 556"/>
          <p:cNvSpPr/>
          <p:nvPr/>
        </p:nvSpPr>
        <p:spPr>
          <a:xfrm>
            <a:off x="1712298" y="4935070"/>
            <a:ext cx="5418" cy="32272"/>
          </a:xfrm>
          <a:custGeom>
            <a:avLst/>
            <a:gdLst/>
            <a:ahLst/>
            <a:cxnLst/>
            <a:rect l="l" t="t" r="r" b="b"/>
            <a:pathLst>
              <a:path w="6095" h="36575">
                <a:moveTo>
                  <a:pt x="0" y="0"/>
                </a:moveTo>
                <a:lnTo>
                  <a:pt x="6095" y="36576"/>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557" name="object 557"/>
          <p:cNvSpPr/>
          <p:nvPr/>
        </p:nvSpPr>
        <p:spPr>
          <a:xfrm>
            <a:off x="1717720" y="4935070"/>
            <a:ext cx="8127" cy="32272"/>
          </a:xfrm>
          <a:custGeom>
            <a:avLst/>
            <a:gdLst/>
            <a:ahLst/>
            <a:cxnLst/>
            <a:rect l="l" t="t" r="r" b="b"/>
            <a:pathLst>
              <a:path w="9143" h="36575">
                <a:moveTo>
                  <a:pt x="9143" y="0"/>
                </a:moveTo>
                <a:lnTo>
                  <a:pt x="0" y="36576"/>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558" name="object 558"/>
          <p:cNvSpPr/>
          <p:nvPr/>
        </p:nvSpPr>
        <p:spPr>
          <a:xfrm>
            <a:off x="1731264" y="4935070"/>
            <a:ext cx="13546" cy="32272"/>
          </a:xfrm>
          <a:custGeom>
            <a:avLst/>
            <a:gdLst/>
            <a:ahLst/>
            <a:cxnLst/>
            <a:rect l="l" t="t" r="r" b="b"/>
            <a:pathLst>
              <a:path w="15239" h="36575">
                <a:moveTo>
                  <a:pt x="15239" y="0"/>
                </a:moveTo>
                <a:lnTo>
                  <a:pt x="0" y="36576"/>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559" name="object 559"/>
          <p:cNvSpPr/>
          <p:nvPr/>
        </p:nvSpPr>
        <p:spPr>
          <a:xfrm>
            <a:off x="1744815" y="4935070"/>
            <a:ext cx="10837" cy="32272"/>
          </a:xfrm>
          <a:custGeom>
            <a:avLst/>
            <a:gdLst/>
            <a:ahLst/>
            <a:cxnLst/>
            <a:rect l="l" t="t" r="r" b="b"/>
            <a:pathLst>
              <a:path w="12192" h="36575">
                <a:moveTo>
                  <a:pt x="0" y="0"/>
                </a:moveTo>
                <a:lnTo>
                  <a:pt x="12192" y="36576"/>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560" name="object 560"/>
          <p:cNvSpPr/>
          <p:nvPr/>
        </p:nvSpPr>
        <p:spPr>
          <a:xfrm>
            <a:off x="1736682" y="4956586"/>
            <a:ext cx="13546" cy="0"/>
          </a:xfrm>
          <a:custGeom>
            <a:avLst/>
            <a:gdLst/>
            <a:ahLst/>
            <a:cxnLst/>
            <a:rect l="l" t="t" r="r" b="b"/>
            <a:pathLst>
              <a:path w="15239">
                <a:moveTo>
                  <a:pt x="0" y="0"/>
                </a:moveTo>
                <a:lnTo>
                  <a:pt x="1523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561" name="object 561"/>
          <p:cNvSpPr/>
          <p:nvPr/>
        </p:nvSpPr>
        <p:spPr>
          <a:xfrm>
            <a:off x="1761069" y="4935070"/>
            <a:ext cx="21674" cy="32272"/>
          </a:xfrm>
          <a:custGeom>
            <a:avLst/>
            <a:gdLst/>
            <a:ahLst/>
            <a:cxnLst/>
            <a:rect l="l" t="t" r="r" b="b"/>
            <a:pathLst>
              <a:path w="24383" h="36575">
                <a:moveTo>
                  <a:pt x="24383" y="6096"/>
                </a:moveTo>
                <a:lnTo>
                  <a:pt x="21336" y="0"/>
                </a:lnTo>
                <a:lnTo>
                  <a:pt x="6095" y="0"/>
                </a:lnTo>
                <a:lnTo>
                  <a:pt x="0" y="6096"/>
                </a:lnTo>
                <a:lnTo>
                  <a:pt x="0" y="9144"/>
                </a:lnTo>
                <a:lnTo>
                  <a:pt x="3048" y="12192"/>
                </a:lnTo>
                <a:lnTo>
                  <a:pt x="6095" y="12192"/>
                </a:lnTo>
                <a:lnTo>
                  <a:pt x="9143" y="15240"/>
                </a:lnTo>
                <a:lnTo>
                  <a:pt x="18287" y="18288"/>
                </a:lnTo>
                <a:lnTo>
                  <a:pt x="21336" y="21336"/>
                </a:lnTo>
                <a:lnTo>
                  <a:pt x="24383" y="21336"/>
                </a:lnTo>
                <a:lnTo>
                  <a:pt x="24383" y="30480"/>
                </a:lnTo>
                <a:lnTo>
                  <a:pt x="18287" y="36576"/>
                </a:lnTo>
                <a:lnTo>
                  <a:pt x="9143" y="36576"/>
                </a:lnTo>
                <a:lnTo>
                  <a:pt x="6095" y="33528"/>
                </a:lnTo>
                <a:lnTo>
                  <a:pt x="0" y="3048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562" name="object 562"/>
          <p:cNvSpPr/>
          <p:nvPr/>
        </p:nvSpPr>
        <p:spPr>
          <a:xfrm>
            <a:off x="1801707" y="4935070"/>
            <a:ext cx="0" cy="32272"/>
          </a:xfrm>
          <a:custGeom>
            <a:avLst/>
            <a:gdLst/>
            <a:ahLst/>
            <a:cxnLst/>
            <a:rect l="l" t="t" r="r" b="b"/>
            <a:pathLst>
              <a:path h="36575">
                <a:moveTo>
                  <a:pt x="0" y="0"/>
                </a:moveTo>
                <a:lnTo>
                  <a:pt x="0" y="36576"/>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563" name="object 563"/>
          <p:cNvSpPr/>
          <p:nvPr/>
        </p:nvSpPr>
        <p:spPr>
          <a:xfrm>
            <a:off x="1790871" y="4935070"/>
            <a:ext cx="48768" cy="0"/>
          </a:xfrm>
          <a:custGeom>
            <a:avLst/>
            <a:gdLst/>
            <a:ahLst/>
            <a:cxnLst/>
            <a:rect l="l" t="t" r="r" b="b"/>
            <a:pathLst>
              <a:path w="54864">
                <a:moveTo>
                  <a:pt x="0" y="0"/>
                </a:moveTo>
                <a:lnTo>
                  <a:pt x="54864"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564" name="object 564"/>
          <p:cNvSpPr/>
          <p:nvPr/>
        </p:nvSpPr>
        <p:spPr>
          <a:xfrm>
            <a:off x="1817962" y="4935070"/>
            <a:ext cx="0" cy="32272"/>
          </a:xfrm>
          <a:custGeom>
            <a:avLst/>
            <a:gdLst/>
            <a:ahLst/>
            <a:cxnLst/>
            <a:rect l="l" t="t" r="r" b="b"/>
            <a:pathLst>
              <a:path h="36575">
                <a:moveTo>
                  <a:pt x="0" y="0"/>
                </a:moveTo>
                <a:lnTo>
                  <a:pt x="0" y="36576"/>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565" name="object 565"/>
          <p:cNvSpPr/>
          <p:nvPr/>
        </p:nvSpPr>
        <p:spPr>
          <a:xfrm>
            <a:off x="1817967" y="4951206"/>
            <a:ext cx="13547" cy="0"/>
          </a:xfrm>
          <a:custGeom>
            <a:avLst/>
            <a:gdLst/>
            <a:ahLst/>
            <a:cxnLst/>
            <a:rect l="l" t="t" r="r" b="b"/>
            <a:pathLst>
              <a:path w="15240">
                <a:moveTo>
                  <a:pt x="0" y="0"/>
                </a:moveTo>
                <a:lnTo>
                  <a:pt x="1524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566" name="object 566"/>
          <p:cNvSpPr/>
          <p:nvPr/>
        </p:nvSpPr>
        <p:spPr>
          <a:xfrm>
            <a:off x="1817968" y="4967343"/>
            <a:ext cx="21675" cy="0"/>
          </a:xfrm>
          <a:custGeom>
            <a:avLst/>
            <a:gdLst/>
            <a:ahLst/>
            <a:cxnLst/>
            <a:rect l="l" t="t" r="r" b="b"/>
            <a:pathLst>
              <a:path w="24384">
                <a:moveTo>
                  <a:pt x="0" y="0"/>
                </a:moveTo>
                <a:lnTo>
                  <a:pt x="24384"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567" name="object 567"/>
          <p:cNvSpPr/>
          <p:nvPr/>
        </p:nvSpPr>
        <p:spPr>
          <a:xfrm>
            <a:off x="1463047" y="2132708"/>
            <a:ext cx="13547" cy="32272"/>
          </a:xfrm>
          <a:custGeom>
            <a:avLst/>
            <a:gdLst/>
            <a:ahLst/>
            <a:cxnLst/>
            <a:rect l="l" t="t" r="r" b="b"/>
            <a:pathLst>
              <a:path w="15240" h="36575">
                <a:moveTo>
                  <a:pt x="15240"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568" name="object 568"/>
          <p:cNvSpPr/>
          <p:nvPr/>
        </p:nvSpPr>
        <p:spPr>
          <a:xfrm>
            <a:off x="1476587" y="2132708"/>
            <a:ext cx="10836" cy="32272"/>
          </a:xfrm>
          <a:custGeom>
            <a:avLst/>
            <a:gdLst/>
            <a:ahLst/>
            <a:cxnLst/>
            <a:rect l="l" t="t" r="r" b="b"/>
            <a:pathLst>
              <a:path w="12191" h="36575">
                <a:moveTo>
                  <a:pt x="0" y="0"/>
                </a:moveTo>
                <a:lnTo>
                  <a:pt x="12191"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569" name="object 569"/>
          <p:cNvSpPr/>
          <p:nvPr/>
        </p:nvSpPr>
        <p:spPr>
          <a:xfrm>
            <a:off x="1495558" y="2132708"/>
            <a:ext cx="21675" cy="32272"/>
          </a:xfrm>
          <a:custGeom>
            <a:avLst/>
            <a:gdLst/>
            <a:ahLst/>
            <a:cxnLst/>
            <a:rect l="l" t="t" r="r" b="b"/>
            <a:pathLst>
              <a:path w="24384" h="36575">
                <a:moveTo>
                  <a:pt x="0" y="0"/>
                </a:moveTo>
                <a:lnTo>
                  <a:pt x="24384"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570" name="object 570"/>
          <p:cNvSpPr/>
          <p:nvPr/>
        </p:nvSpPr>
        <p:spPr>
          <a:xfrm>
            <a:off x="1530778" y="2132705"/>
            <a:ext cx="21675" cy="21515"/>
          </a:xfrm>
          <a:custGeom>
            <a:avLst/>
            <a:gdLst/>
            <a:ahLst/>
            <a:cxnLst/>
            <a:rect l="l" t="t" r="r" b="b"/>
            <a:pathLst>
              <a:path w="24384" h="24384">
                <a:moveTo>
                  <a:pt x="24384" y="0"/>
                </a:moveTo>
                <a:lnTo>
                  <a:pt x="0" y="24384"/>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571" name="object 571"/>
          <p:cNvSpPr/>
          <p:nvPr/>
        </p:nvSpPr>
        <p:spPr>
          <a:xfrm>
            <a:off x="1538906" y="2146151"/>
            <a:ext cx="13547" cy="18826"/>
          </a:xfrm>
          <a:custGeom>
            <a:avLst/>
            <a:gdLst/>
            <a:ahLst/>
            <a:cxnLst/>
            <a:rect l="l" t="t" r="r" b="b"/>
            <a:pathLst>
              <a:path w="15240" h="21336">
                <a:moveTo>
                  <a:pt x="0" y="0"/>
                </a:moveTo>
                <a:lnTo>
                  <a:pt x="15240" y="21336"/>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572" name="object 572"/>
          <p:cNvSpPr/>
          <p:nvPr/>
        </p:nvSpPr>
        <p:spPr>
          <a:xfrm>
            <a:off x="1506395" y="2186491"/>
            <a:ext cx="18965" cy="32272"/>
          </a:xfrm>
          <a:custGeom>
            <a:avLst/>
            <a:gdLst/>
            <a:ahLst/>
            <a:cxnLst/>
            <a:rect l="l" t="t" r="r" b="b"/>
            <a:pathLst>
              <a:path w="21336" h="36575">
                <a:moveTo>
                  <a:pt x="0" y="0"/>
                </a:moveTo>
                <a:lnTo>
                  <a:pt x="0" y="36575"/>
                </a:lnTo>
                <a:lnTo>
                  <a:pt x="21336"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573" name="object 573"/>
          <p:cNvSpPr/>
          <p:nvPr/>
        </p:nvSpPr>
        <p:spPr>
          <a:xfrm>
            <a:off x="1533482" y="2186491"/>
            <a:ext cx="21674" cy="32272"/>
          </a:xfrm>
          <a:custGeom>
            <a:avLst/>
            <a:gdLst/>
            <a:ahLst/>
            <a:cxnLst/>
            <a:rect l="l" t="t" r="r" b="b"/>
            <a:pathLst>
              <a:path w="24383" h="36575">
                <a:moveTo>
                  <a:pt x="0" y="0"/>
                </a:moveTo>
                <a:lnTo>
                  <a:pt x="15239" y="0"/>
                </a:lnTo>
                <a:lnTo>
                  <a:pt x="21336" y="6096"/>
                </a:lnTo>
                <a:lnTo>
                  <a:pt x="24383" y="12191"/>
                </a:lnTo>
                <a:lnTo>
                  <a:pt x="24383" y="21336"/>
                </a:lnTo>
                <a:lnTo>
                  <a:pt x="21336" y="27431"/>
                </a:lnTo>
                <a:lnTo>
                  <a:pt x="12192" y="36575"/>
                </a:ln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574" name="object 574"/>
          <p:cNvSpPr/>
          <p:nvPr/>
        </p:nvSpPr>
        <p:spPr>
          <a:xfrm>
            <a:off x="1565138" y="4535782"/>
            <a:ext cx="68884" cy="87226"/>
          </a:xfrm>
          <a:custGeom>
            <a:avLst/>
            <a:gdLst/>
            <a:ahLst/>
            <a:cxnLst/>
            <a:rect l="l" t="t" r="r" b="b"/>
            <a:pathLst>
              <a:path w="77495" h="98856">
                <a:moveTo>
                  <a:pt x="558" y="1409"/>
                </a:moveTo>
                <a:lnTo>
                  <a:pt x="77330" y="0"/>
                </a:lnTo>
                <a:lnTo>
                  <a:pt x="77495" y="27381"/>
                </a:lnTo>
                <a:lnTo>
                  <a:pt x="48374" y="28740"/>
                </a:lnTo>
                <a:lnTo>
                  <a:pt x="47117" y="98856"/>
                </a:lnTo>
                <a:lnTo>
                  <a:pt x="0" y="97853"/>
                </a:lnTo>
                <a:lnTo>
                  <a:pt x="558" y="1409"/>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575" name="object 575"/>
          <p:cNvSpPr/>
          <p:nvPr/>
        </p:nvSpPr>
        <p:spPr>
          <a:xfrm>
            <a:off x="1612055" y="4149764"/>
            <a:ext cx="216746" cy="104887"/>
          </a:xfrm>
          <a:custGeom>
            <a:avLst/>
            <a:gdLst/>
            <a:ahLst/>
            <a:cxnLst/>
            <a:rect l="l" t="t" r="r" b="b"/>
            <a:pathLst>
              <a:path w="243839" h="118872">
                <a:moveTo>
                  <a:pt x="0" y="115824"/>
                </a:moveTo>
                <a:lnTo>
                  <a:pt x="243839" y="118872"/>
                </a:lnTo>
                <a:lnTo>
                  <a:pt x="243839" y="21336"/>
                </a:lnTo>
                <a:lnTo>
                  <a:pt x="27431" y="18287"/>
                </a:lnTo>
                <a:lnTo>
                  <a:pt x="27431" y="0"/>
                </a:lnTo>
                <a:lnTo>
                  <a:pt x="0" y="0"/>
                </a:lnTo>
                <a:lnTo>
                  <a:pt x="0" y="115824"/>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576" name="object 576"/>
          <p:cNvSpPr/>
          <p:nvPr/>
        </p:nvSpPr>
        <p:spPr>
          <a:xfrm>
            <a:off x="1893826" y="4079841"/>
            <a:ext cx="43349" cy="61856"/>
          </a:xfrm>
          <a:custGeom>
            <a:avLst/>
            <a:gdLst/>
            <a:ahLst/>
            <a:cxnLst/>
            <a:rect l="l" t="t" r="r" b="b"/>
            <a:pathLst>
              <a:path w="48768" h="70103">
                <a:moveTo>
                  <a:pt x="0" y="70104"/>
                </a:moveTo>
                <a:lnTo>
                  <a:pt x="48768" y="70104"/>
                </a:lnTo>
                <a:lnTo>
                  <a:pt x="48768" y="0"/>
                </a:lnTo>
                <a:lnTo>
                  <a:pt x="0" y="0"/>
                </a:lnTo>
                <a:lnTo>
                  <a:pt x="0" y="70104"/>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577" name="object 577"/>
          <p:cNvSpPr/>
          <p:nvPr/>
        </p:nvSpPr>
        <p:spPr>
          <a:xfrm>
            <a:off x="1896318" y="4149012"/>
            <a:ext cx="40876" cy="53183"/>
          </a:xfrm>
          <a:custGeom>
            <a:avLst/>
            <a:gdLst/>
            <a:ahLst/>
            <a:cxnLst/>
            <a:rect l="l" t="t" r="r" b="b"/>
            <a:pathLst>
              <a:path w="45986" h="60274">
                <a:moveTo>
                  <a:pt x="0" y="0"/>
                </a:moveTo>
                <a:lnTo>
                  <a:pt x="45986" y="0"/>
                </a:lnTo>
                <a:lnTo>
                  <a:pt x="45986" y="60274"/>
                </a:lnTo>
                <a:lnTo>
                  <a:pt x="0" y="60274"/>
                </a:lnTo>
                <a:lnTo>
                  <a:pt x="0" y="0"/>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578" name="object 578"/>
          <p:cNvSpPr/>
          <p:nvPr/>
        </p:nvSpPr>
        <p:spPr>
          <a:xfrm>
            <a:off x="1893773" y="4298196"/>
            <a:ext cx="52617" cy="20843"/>
          </a:xfrm>
          <a:custGeom>
            <a:avLst/>
            <a:gdLst/>
            <a:ahLst/>
            <a:cxnLst/>
            <a:rect l="l" t="t" r="r" b="b"/>
            <a:pathLst>
              <a:path w="59194" h="23622">
                <a:moveTo>
                  <a:pt x="0" y="0"/>
                </a:moveTo>
                <a:lnTo>
                  <a:pt x="59194" y="0"/>
                </a:lnTo>
                <a:lnTo>
                  <a:pt x="59194" y="23621"/>
                </a:lnTo>
                <a:lnTo>
                  <a:pt x="0" y="23621"/>
                </a:lnTo>
                <a:lnTo>
                  <a:pt x="0" y="0"/>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579" name="object 579"/>
          <p:cNvSpPr/>
          <p:nvPr/>
        </p:nvSpPr>
        <p:spPr>
          <a:xfrm>
            <a:off x="2098065" y="3981113"/>
            <a:ext cx="76278" cy="60422"/>
          </a:xfrm>
          <a:custGeom>
            <a:avLst/>
            <a:gdLst/>
            <a:ahLst/>
            <a:cxnLst/>
            <a:rect l="l" t="t" r="r" b="b"/>
            <a:pathLst>
              <a:path w="85813" h="68478">
                <a:moveTo>
                  <a:pt x="0" y="19786"/>
                </a:moveTo>
                <a:lnTo>
                  <a:pt x="72504" y="0"/>
                </a:lnTo>
                <a:lnTo>
                  <a:pt x="85813" y="48691"/>
                </a:lnTo>
                <a:lnTo>
                  <a:pt x="13296" y="68478"/>
                </a:lnTo>
                <a:lnTo>
                  <a:pt x="0" y="19786"/>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580" name="object 580"/>
          <p:cNvSpPr/>
          <p:nvPr/>
        </p:nvSpPr>
        <p:spPr>
          <a:xfrm>
            <a:off x="2231244" y="3876063"/>
            <a:ext cx="37569" cy="59469"/>
          </a:xfrm>
          <a:custGeom>
            <a:avLst/>
            <a:gdLst/>
            <a:ahLst/>
            <a:cxnLst/>
            <a:rect l="l" t="t" r="r" b="b"/>
            <a:pathLst>
              <a:path w="42265" h="67398">
                <a:moveTo>
                  <a:pt x="0" y="444"/>
                </a:moveTo>
                <a:lnTo>
                  <a:pt x="41554" y="0"/>
                </a:lnTo>
                <a:lnTo>
                  <a:pt x="42265" y="66954"/>
                </a:lnTo>
                <a:lnTo>
                  <a:pt x="711" y="67398"/>
                </a:lnTo>
                <a:lnTo>
                  <a:pt x="0" y="444"/>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581" name="object 581"/>
          <p:cNvSpPr/>
          <p:nvPr/>
        </p:nvSpPr>
        <p:spPr>
          <a:xfrm>
            <a:off x="2299829" y="3874828"/>
            <a:ext cx="32884" cy="28339"/>
          </a:xfrm>
          <a:custGeom>
            <a:avLst/>
            <a:gdLst/>
            <a:ahLst/>
            <a:cxnLst/>
            <a:rect l="l" t="t" r="r" b="b"/>
            <a:pathLst>
              <a:path w="36995" h="32118">
                <a:moveTo>
                  <a:pt x="0" y="2412"/>
                </a:moveTo>
                <a:lnTo>
                  <a:pt x="34937" y="0"/>
                </a:lnTo>
                <a:lnTo>
                  <a:pt x="36995" y="29705"/>
                </a:lnTo>
                <a:lnTo>
                  <a:pt x="2057" y="32118"/>
                </a:lnTo>
                <a:lnTo>
                  <a:pt x="0" y="2412"/>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582" name="object 582"/>
          <p:cNvSpPr/>
          <p:nvPr/>
        </p:nvSpPr>
        <p:spPr>
          <a:xfrm>
            <a:off x="1704825" y="3861784"/>
            <a:ext cx="34780" cy="36565"/>
          </a:xfrm>
          <a:custGeom>
            <a:avLst/>
            <a:gdLst/>
            <a:ahLst/>
            <a:cxnLst/>
            <a:rect l="l" t="t" r="r" b="b"/>
            <a:pathLst>
              <a:path w="39128" h="41440">
                <a:moveTo>
                  <a:pt x="0" y="558"/>
                </a:moveTo>
                <a:lnTo>
                  <a:pt x="38519" y="0"/>
                </a:lnTo>
                <a:lnTo>
                  <a:pt x="39128" y="40868"/>
                </a:lnTo>
                <a:lnTo>
                  <a:pt x="609" y="41440"/>
                </a:lnTo>
                <a:lnTo>
                  <a:pt x="0" y="558"/>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583" name="object 583"/>
          <p:cNvSpPr/>
          <p:nvPr/>
        </p:nvSpPr>
        <p:spPr>
          <a:xfrm>
            <a:off x="1578528" y="3858209"/>
            <a:ext cx="93472" cy="37371"/>
          </a:xfrm>
          <a:custGeom>
            <a:avLst/>
            <a:gdLst/>
            <a:ahLst/>
            <a:cxnLst/>
            <a:rect l="l" t="t" r="r" b="b"/>
            <a:pathLst>
              <a:path w="105156" h="42354">
                <a:moveTo>
                  <a:pt x="1117" y="0"/>
                </a:moveTo>
                <a:lnTo>
                  <a:pt x="105156" y="2933"/>
                </a:lnTo>
                <a:lnTo>
                  <a:pt x="104038" y="42354"/>
                </a:lnTo>
                <a:lnTo>
                  <a:pt x="0" y="39420"/>
                </a:lnTo>
                <a:lnTo>
                  <a:pt x="1117" y="0"/>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584" name="object 584"/>
          <p:cNvSpPr/>
          <p:nvPr/>
        </p:nvSpPr>
        <p:spPr>
          <a:xfrm>
            <a:off x="2560087" y="4550774"/>
            <a:ext cx="35600" cy="34062"/>
          </a:xfrm>
          <a:custGeom>
            <a:avLst/>
            <a:gdLst/>
            <a:ahLst/>
            <a:cxnLst/>
            <a:rect l="l" t="t" r="r" b="b"/>
            <a:pathLst>
              <a:path w="40050" h="38604">
                <a:moveTo>
                  <a:pt x="40050" y="20245"/>
                </a:moveTo>
                <a:lnTo>
                  <a:pt x="35399" y="7170"/>
                </a:lnTo>
                <a:lnTo>
                  <a:pt x="23769" y="0"/>
                </a:lnTo>
                <a:lnTo>
                  <a:pt x="8475" y="3363"/>
                </a:lnTo>
                <a:lnTo>
                  <a:pt x="0" y="12822"/>
                </a:lnTo>
                <a:lnTo>
                  <a:pt x="2142" y="29285"/>
                </a:lnTo>
                <a:lnTo>
                  <a:pt x="10076" y="38604"/>
                </a:lnTo>
                <a:lnTo>
                  <a:pt x="27129" y="37409"/>
                </a:lnTo>
                <a:lnTo>
                  <a:pt x="36963" y="30493"/>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585" name="object 585"/>
          <p:cNvSpPr/>
          <p:nvPr/>
        </p:nvSpPr>
        <p:spPr>
          <a:xfrm>
            <a:off x="2562195" y="4652617"/>
            <a:ext cx="35077" cy="33891"/>
          </a:xfrm>
          <a:custGeom>
            <a:avLst/>
            <a:gdLst/>
            <a:ahLst/>
            <a:cxnLst/>
            <a:rect l="l" t="t" r="r" b="b"/>
            <a:pathLst>
              <a:path w="39462" h="38410">
                <a:moveTo>
                  <a:pt x="39462" y="19887"/>
                </a:moveTo>
                <a:lnTo>
                  <a:pt x="34709" y="6872"/>
                </a:lnTo>
                <a:lnTo>
                  <a:pt x="22892" y="0"/>
                </a:lnTo>
                <a:lnTo>
                  <a:pt x="7991" y="3696"/>
                </a:lnTo>
                <a:lnTo>
                  <a:pt x="0" y="13682"/>
                </a:lnTo>
                <a:lnTo>
                  <a:pt x="2696" y="29664"/>
                </a:lnTo>
                <a:lnTo>
                  <a:pt x="11357" y="38410"/>
                </a:lnTo>
                <a:lnTo>
                  <a:pt x="27952" y="36518"/>
                </a:lnTo>
                <a:lnTo>
                  <a:pt x="37196" y="28781"/>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586" name="object 586"/>
          <p:cNvSpPr/>
          <p:nvPr/>
        </p:nvSpPr>
        <p:spPr>
          <a:xfrm>
            <a:off x="2682932" y="4444093"/>
            <a:ext cx="40626" cy="37802"/>
          </a:xfrm>
          <a:custGeom>
            <a:avLst/>
            <a:gdLst/>
            <a:ahLst/>
            <a:cxnLst/>
            <a:rect l="l" t="t" r="r" b="b"/>
            <a:pathLst>
              <a:path w="45704" h="42842">
                <a:moveTo>
                  <a:pt x="45704" y="21516"/>
                </a:moveTo>
                <a:lnTo>
                  <a:pt x="41439" y="8227"/>
                </a:lnTo>
                <a:lnTo>
                  <a:pt x="30547" y="0"/>
                </a:lnTo>
                <a:lnTo>
                  <a:pt x="13894" y="2066"/>
                </a:lnTo>
                <a:lnTo>
                  <a:pt x="3702" y="9594"/>
                </a:lnTo>
                <a:lnTo>
                  <a:pt x="0" y="20675"/>
                </a:lnTo>
                <a:lnTo>
                  <a:pt x="4105" y="34401"/>
                </a:lnTo>
                <a:lnTo>
                  <a:pt x="14652" y="42842"/>
                </a:lnTo>
                <a:lnTo>
                  <a:pt x="31470" y="40972"/>
                </a:lnTo>
                <a:lnTo>
                  <a:pt x="41786" y="33674"/>
                </a:lnTo>
                <a:lnTo>
                  <a:pt x="45667" y="22823"/>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587" name="object 587"/>
          <p:cNvSpPr/>
          <p:nvPr/>
        </p:nvSpPr>
        <p:spPr>
          <a:xfrm>
            <a:off x="2684418" y="4547707"/>
            <a:ext cx="40365" cy="37748"/>
          </a:xfrm>
          <a:custGeom>
            <a:avLst/>
            <a:gdLst/>
            <a:ahLst/>
            <a:cxnLst/>
            <a:rect l="l" t="t" r="r" b="b"/>
            <a:pathLst>
              <a:path w="45411" h="42781">
                <a:moveTo>
                  <a:pt x="45411" y="21436"/>
                </a:moveTo>
                <a:lnTo>
                  <a:pt x="41119" y="8157"/>
                </a:lnTo>
                <a:lnTo>
                  <a:pt x="30176" y="0"/>
                </a:lnTo>
                <a:lnTo>
                  <a:pt x="13610" y="2153"/>
                </a:lnTo>
                <a:lnTo>
                  <a:pt x="3527" y="9806"/>
                </a:lnTo>
                <a:lnTo>
                  <a:pt x="0" y="21017"/>
                </a:lnTo>
                <a:lnTo>
                  <a:pt x="4214" y="34517"/>
                </a:lnTo>
                <a:lnTo>
                  <a:pt x="14984" y="42781"/>
                </a:lnTo>
                <a:lnTo>
                  <a:pt x="31636" y="40725"/>
                </a:lnTo>
                <a:lnTo>
                  <a:pt x="41782" y="33187"/>
                </a:lnTo>
                <a:lnTo>
                  <a:pt x="45401" y="22094"/>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588" name="object 588"/>
          <p:cNvSpPr/>
          <p:nvPr/>
        </p:nvSpPr>
        <p:spPr>
          <a:xfrm>
            <a:off x="2690182" y="4650493"/>
            <a:ext cx="35253" cy="33956"/>
          </a:xfrm>
          <a:custGeom>
            <a:avLst/>
            <a:gdLst/>
            <a:ahLst/>
            <a:cxnLst/>
            <a:rect l="l" t="t" r="r" b="b"/>
            <a:pathLst>
              <a:path w="39660" h="38483">
                <a:moveTo>
                  <a:pt x="39660" y="20006"/>
                </a:moveTo>
                <a:lnTo>
                  <a:pt x="34944" y="6972"/>
                </a:lnTo>
                <a:lnTo>
                  <a:pt x="23188" y="0"/>
                </a:lnTo>
                <a:lnTo>
                  <a:pt x="8149" y="3587"/>
                </a:lnTo>
                <a:lnTo>
                  <a:pt x="0" y="13397"/>
                </a:lnTo>
                <a:lnTo>
                  <a:pt x="2512" y="29544"/>
                </a:lnTo>
                <a:lnTo>
                  <a:pt x="10929" y="38483"/>
                </a:lnTo>
                <a:lnTo>
                  <a:pt x="27691" y="36821"/>
                </a:lnTo>
                <a:lnTo>
                  <a:pt x="37133" y="29361"/>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589" name="object 589"/>
          <p:cNvSpPr/>
          <p:nvPr/>
        </p:nvSpPr>
        <p:spPr>
          <a:xfrm>
            <a:off x="2868875" y="4593213"/>
            <a:ext cx="30435" cy="30188"/>
          </a:xfrm>
          <a:custGeom>
            <a:avLst/>
            <a:gdLst/>
            <a:ahLst/>
            <a:cxnLst/>
            <a:rect l="l" t="t" r="r" b="b"/>
            <a:pathLst>
              <a:path w="34239" h="34213">
                <a:moveTo>
                  <a:pt x="34239" y="17106"/>
                </a:moveTo>
                <a:lnTo>
                  <a:pt x="34239" y="7658"/>
                </a:lnTo>
                <a:lnTo>
                  <a:pt x="26568" y="0"/>
                </a:lnTo>
                <a:lnTo>
                  <a:pt x="17119" y="0"/>
                </a:lnTo>
                <a:lnTo>
                  <a:pt x="7670" y="0"/>
                </a:lnTo>
                <a:lnTo>
                  <a:pt x="0" y="7658"/>
                </a:lnTo>
                <a:lnTo>
                  <a:pt x="0" y="17106"/>
                </a:lnTo>
                <a:lnTo>
                  <a:pt x="0" y="26555"/>
                </a:lnTo>
                <a:lnTo>
                  <a:pt x="7670" y="34213"/>
                </a:lnTo>
                <a:lnTo>
                  <a:pt x="17119" y="34213"/>
                </a:lnTo>
                <a:lnTo>
                  <a:pt x="26568" y="34213"/>
                </a:lnTo>
                <a:lnTo>
                  <a:pt x="34239" y="26555"/>
                </a:lnTo>
                <a:lnTo>
                  <a:pt x="34239" y="17106"/>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590" name="object 590"/>
          <p:cNvSpPr/>
          <p:nvPr/>
        </p:nvSpPr>
        <p:spPr>
          <a:xfrm>
            <a:off x="2920084" y="4592271"/>
            <a:ext cx="32320" cy="32069"/>
          </a:xfrm>
          <a:custGeom>
            <a:avLst/>
            <a:gdLst/>
            <a:ahLst/>
            <a:cxnLst/>
            <a:rect l="l" t="t" r="r" b="b"/>
            <a:pathLst>
              <a:path w="36360" h="36345">
                <a:moveTo>
                  <a:pt x="36360" y="18182"/>
                </a:moveTo>
                <a:lnTo>
                  <a:pt x="31156" y="5450"/>
                </a:lnTo>
                <a:lnTo>
                  <a:pt x="18547" y="0"/>
                </a:lnTo>
                <a:lnTo>
                  <a:pt x="5588" y="5106"/>
                </a:lnTo>
                <a:lnTo>
                  <a:pt x="0" y="17505"/>
                </a:lnTo>
                <a:lnTo>
                  <a:pt x="5013" y="30636"/>
                </a:lnTo>
                <a:lnTo>
                  <a:pt x="17246" y="36345"/>
                </a:lnTo>
                <a:lnTo>
                  <a:pt x="30525" y="31403"/>
                </a:lnTo>
                <a:lnTo>
                  <a:pt x="36325" y="19313"/>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591" name="object 591"/>
          <p:cNvSpPr/>
          <p:nvPr/>
        </p:nvSpPr>
        <p:spPr>
          <a:xfrm>
            <a:off x="3023194" y="4192770"/>
            <a:ext cx="57607" cy="118020"/>
          </a:xfrm>
          <a:custGeom>
            <a:avLst/>
            <a:gdLst/>
            <a:ahLst/>
            <a:cxnLst/>
            <a:rect l="l" t="t" r="r" b="b"/>
            <a:pathLst>
              <a:path w="64808" h="133756">
                <a:moveTo>
                  <a:pt x="2882" y="3733"/>
                </a:moveTo>
                <a:lnTo>
                  <a:pt x="18097" y="673"/>
                </a:lnTo>
                <a:lnTo>
                  <a:pt x="29349" y="0"/>
                </a:lnTo>
                <a:lnTo>
                  <a:pt x="35839" y="4229"/>
                </a:lnTo>
                <a:lnTo>
                  <a:pt x="37045" y="16268"/>
                </a:lnTo>
                <a:lnTo>
                  <a:pt x="38773" y="28041"/>
                </a:lnTo>
                <a:lnTo>
                  <a:pt x="47396" y="38747"/>
                </a:lnTo>
                <a:lnTo>
                  <a:pt x="53886" y="42837"/>
                </a:lnTo>
                <a:lnTo>
                  <a:pt x="58267" y="55143"/>
                </a:lnTo>
                <a:lnTo>
                  <a:pt x="60401" y="76441"/>
                </a:lnTo>
                <a:lnTo>
                  <a:pt x="63068" y="92303"/>
                </a:lnTo>
                <a:lnTo>
                  <a:pt x="64808" y="105409"/>
                </a:lnTo>
                <a:lnTo>
                  <a:pt x="61379" y="117309"/>
                </a:lnTo>
                <a:lnTo>
                  <a:pt x="51587" y="120637"/>
                </a:lnTo>
                <a:lnTo>
                  <a:pt x="41795" y="125399"/>
                </a:lnTo>
                <a:lnTo>
                  <a:pt x="35318" y="132422"/>
                </a:lnTo>
                <a:lnTo>
                  <a:pt x="29095" y="133756"/>
                </a:lnTo>
                <a:lnTo>
                  <a:pt x="21539" y="124104"/>
                </a:lnTo>
                <a:lnTo>
                  <a:pt x="15163" y="107302"/>
                </a:lnTo>
                <a:lnTo>
                  <a:pt x="15938" y="85216"/>
                </a:lnTo>
                <a:lnTo>
                  <a:pt x="11544" y="64452"/>
                </a:lnTo>
                <a:lnTo>
                  <a:pt x="5829" y="39712"/>
                </a:lnTo>
                <a:lnTo>
                  <a:pt x="0" y="25831"/>
                </a:lnTo>
                <a:lnTo>
                  <a:pt x="1562" y="11404"/>
                </a:lnTo>
                <a:lnTo>
                  <a:pt x="2882" y="3733"/>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592" name="object 592"/>
          <p:cNvSpPr/>
          <p:nvPr/>
        </p:nvSpPr>
        <p:spPr>
          <a:xfrm>
            <a:off x="2777271" y="4886269"/>
            <a:ext cx="55338" cy="86531"/>
          </a:xfrm>
          <a:custGeom>
            <a:avLst/>
            <a:gdLst/>
            <a:ahLst/>
            <a:cxnLst/>
            <a:rect l="l" t="t" r="r" b="b"/>
            <a:pathLst>
              <a:path w="62255" h="98069">
                <a:moveTo>
                  <a:pt x="0" y="863"/>
                </a:moveTo>
                <a:lnTo>
                  <a:pt x="60896" y="0"/>
                </a:lnTo>
                <a:lnTo>
                  <a:pt x="62255" y="97218"/>
                </a:lnTo>
                <a:lnTo>
                  <a:pt x="1371" y="98069"/>
                </a:lnTo>
                <a:lnTo>
                  <a:pt x="0" y="863"/>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593" name="object 593"/>
          <p:cNvSpPr/>
          <p:nvPr/>
        </p:nvSpPr>
        <p:spPr>
          <a:xfrm>
            <a:off x="2148614" y="4754420"/>
            <a:ext cx="909376" cy="0"/>
          </a:xfrm>
          <a:custGeom>
            <a:avLst/>
            <a:gdLst/>
            <a:ahLst/>
            <a:cxnLst/>
            <a:rect l="l" t="t" r="r" b="b"/>
            <a:pathLst>
              <a:path w="1023048">
                <a:moveTo>
                  <a:pt x="0" y="0"/>
                </a:moveTo>
                <a:lnTo>
                  <a:pt x="1023048" y="0"/>
                </a:lnTo>
              </a:path>
            </a:pathLst>
          </a:custGeom>
          <a:ln w="10439">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594" name="object 594"/>
          <p:cNvSpPr/>
          <p:nvPr/>
        </p:nvSpPr>
        <p:spPr>
          <a:xfrm>
            <a:off x="2202992" y="4794000"/>
            <a:ext cx="854094" cy="9502"/>
          </a:xfrm>
          <a:custGeom>
            <a:avLst/>
            <a:gdLst/>
            <a:ahLst/>
            <a:cxnLst/>
            <a:rect l="l" t="t" r="r" b="b"/>
            <a:pathLst>
              <a:path w="960856" h="10769">
                <a:moveTo>
                  <a:pt x="25" y="0"/>
                </a:moveTo>
                <a:lnTo>
                  <a:pt x="960856" y="2171"/>
                </a:lnTo>
                <a:lnTo>
                  <a:pt x="960831" y="10769"/>
                </a:lnTo>
                <a:lnTo>
                  <a:pt x="0" y="8597"/>
                </a:lnTo>
                <a:lnTo>
                  <a:pt x="25" y="0"/>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595" name="object 595"/>
          <p:cNvSpPr/>
          <p:nvPr/>
        </p:nvSpPr>
        <p:spPr>
          <a:xfrm>
            <a:off x="1820874" y="3160056"/>
            <a:ext cx="126353" cy="124459"/>
          </a:xfrm>
          <a:custGeom>
            <a:avLst/>
            <a:gdLst/>
            <a:ahLst/>
            <a:cxnLst/>
            <a:rect l="l" t="t" r="r" b="b"/>
            <a:pathLst>
              <a:path w="142147" h="141053">
                <a:moveTo>
                  <a:pt x="142147" y="70109"/>
                </a:moveTo>
                <a:lnTo>
                  <a:pt x="129815" y="29990"/>
                </a:lnTo>
                <a:lnTo>
                  <a:pt x="98082" y="4102"/>
                </a:lnTo>
                <a:lnTo>
                  <a:pt x="84558" y="0"/>
                </a:lnTo>
                <a:lnTo>
                  <a:pt x="67273" y="784"/>
                </a:lnTo>
                <a:lnTo>
                  <a:pt x="26186" y="16264"/>
                </a:lnTo>
                <a:lnTo>
                  <a:pt x="3204" y="46698"/>
                </a:lnTo>
                <a:lnTo>
                  <a:pt x="0" y="59114"/>
                </a:lnTo>
                <a:lnTo>
                  <a:pt x="985" y="75870"/>
                </a:lnTo>
                <a:lnTo>
                  <a:pt x="17441" y="115985"/>
                </a:lnTo>
                <a:lnTo>
                  <a:pt x="49168" y="138211"/>
                </a:lnTo>
                <a:lnTo>
                  <a:pt x="62032" y="141053"/>
                </a:lnTo>
                <a:lnTo>
                  <a:pt x="78347" y="139921"/>
                </a:lnTo>
                <a:lnTo>
                  <a:pt x="117682" y="122706"/>
                </a:lnTo>
                <a:lnTo>
                  <a:pt x="139304" y="89955"/>
                </a:lnTo>
                <a:lnTo>
                  <a:pt x="141842" y="7673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596" name="object 596"/>
          <p:cNvSpPr/>
          <p:nvPr/>
        </p:nvSpPr>
        <p:spPr>
          <a:xfrm>
            <a:off x="2168921" y="3167584"/>
            <a:ext cx="128502" cy="127479"/>
          </a:xfrm>
          <a:custGeom>
            <a:avLst/>
            <a:gdLst/>
            <a:ahLst/>
            <a:cxnLst/>
            <a:rect l="l" t="t" r="r" b="b"/>
            <a:pathLst>
              <a:path w="144565" h="144476">
                <a:moveTo>
                  <a:pt x="144565" y="72246"/>
                </a:moveTo>
                <a:lnTo>
                  <a:pt x="132352" y="32066"/>
                </a:lnTo>
                <a:lnTo>
                  <a:pt x="100865" y="5874"/>
                </a:lnTo>
                <a:lnTo>
                  <a:pt x="72984" y="0"/>
                </a:lnTo>
                <a:lnTo>
                  <a:pt x="58342" y="1436"/>
                </a:lnTo>
                <a:lnTo>
                  <a:pt x="21685" y="20746"/>
                </a:lnTo>
                <a:lnTo>
                  <a:pt x="1685" y="56630"/>
                </a:lnTo>
                <a:lnTo>
                  <a:pt x="0" y="70959"/>
                </a:lnTo>
                <a:lnTo>
                  <a:pt x="1423" y="85723"/>
                </a:lnTo>
                <a:lnTo>
                  <a:pt x="20592" y="122573"/>
                </a:lnTo>
                <a:lnTo>
                  <a:pt x="56257" y="142710"/>
                </a:lnTo>
                <a:lnTo>
                  <a:pt x="70509" y="144476"/>
                </a:lnTo>
                <a:lnTo>
                  <a:pt x="85390" y="143065"/>
                </a:lnTo>
                <a:lnTo>
                  <a:pt x="122435" y="124030"/>
                </a:lnTo>
                <a:lnTo>
                  <a:pt x="142702" y="88583"/>
                </a:lnTo>
                <a:lnTo>
                  <a:pt x="144533" y="74408"/>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597" name="object 597"/>
          <p:cNvSpPr/>
          <p:nvPr/>
        </p:nvSpPr>
        <p:spPr>
          <a:xfrm>
            <a:off x="3025877" y="4059021"/>
            <a:ext cx="22792" cy="21335"/>
          </a:xfrm>
          <a:custGeom>
            <a:avLst/>
            <a:gdLst/>
            <a:ahLst/>
            <a:cxnLst/>
            <a:rect l="l" t="t" r="r" b="b"/>
            <a:pathLst>
              <a:path w="25641" h="24180">
                <a:moveTo>
                  <a:pt x="101" y="0"/>
                </a:moveTo>
                <a:lnTo>
                  <a:pt x="25641" y="101"/>
                </a:lnTo>
                <a:lnTo>
                  <a:pt x="25539" y="24180"/>
                </a:lnTo>
                <a:lnTo>
                  <a:pt x="0" y="24079"/>
                </a:lnTo>
                <a:lnTo>
                  <a:pt x="101" y="0"/>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598" name="object 598"/>
          <p:cNvSpPr/>
          <p:nvPr/>
        </p:nvSpPr>
        <p:spPr>
          <a:xfrm>
            <a:off x="3026122" y="4102181"/>
            <a:ext cx="23898" cy="21784"/>
          </a:xfrm>
          <a:custGeom>
            <a:avLst/>
            <a:gdLst/>
            <a:ahLst/>
            <a:cxnLst/>
            <a:rect l="l" t="t" r="r" b="b"/>
            <a:pathLst>
              <a:path w="26885" h="24688">
                <a:moveTo>
                  <a:pt x="0" y="1612"/>
                </a:moveTo>
                <a:lnTo>
                  <a:pt x="25412" y="0"/>
                </a:lnTo>
                <a:lnTo>
                  <a:pt x="26885" y="23075"/>
                </a:lnTo>
                <a:lnTo>
                  <a:pt x="1473" y="24688"/>
                </a:lnTo>
                <a:lnTo>
                  <a:pt x="0" y="1612"/>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599" name="object 599"/>
          <p:cNvSpPr/>
          <p:nvPr/>
        </p:nvSpPr>
        <p:spPr>
          <a:xfrm>
            <a:off x="2983055" y="4208225"/>
            <a:ext cx="29328" cy="46717"/>
          </a:xfrm>
          <a:custGeom>
            <a:avLst/>
            <a:gdLst/>
            <a:ahLst/>
            <a:cxnLst/>
            <a:rect l="l" t="t" r="r" b="b"/>
            <a:pathLst>
              <a:path w="32994" h="52946">
                <a:moveTo>
                  <a:pt x="0" y="419"/>
                </a:moveTo>
                <a:lnTo>
                  <a:pt x="32296" y="0"/>
                </a:lnTo>
                <a:lnTo>
                  <a:pt x="32994" y="52514"/>
                </a:lnTo>
                <a:lnTo>
                  <a:pt x="698" y="52946"/>
                </a:lnTo>
                <a:lnTo>
                  <a:pt x="0" y="419"/>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600" name="object 600"/>
          <p:cNvSpPr/>
          <p:nvPr/>
        </p:nvSpPr>
        <p:spPr>
          <a:xfrm>
            <a:off x="2945425" y="4217009"/>
            <a:ext cx="28797" cy="26860"/>
          </a:xfrm>
          <a:custGeom>
            <a:avLst/>
            <a:gdLst/>
            <a:ahLst/>
            <a:cxnLst/>
            <a:rect l="l" t="t" r="r" b="b"/>
            <a:pathLst>
              <a:path w="32397" h="30441">
                <a:moveTo>
                  <a:pt x="0" y="825"/>
                </a:moveTo>
                <a:lnTo>
                  <a:pt x="31635" y="0"/>
                </a:lnTo>
                <a:lnTo>
                  <a:pt x="32397" y="29616"/>
                </a:lnTo>
                <a:lnTo>
                  <a:pt x="774" y="30441"/>
                </a:lnTo>
                <a:lnTo>
                  <a:pt x="0" y="825"/>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601" name="object 601"/>
          <p:cNvSpPr/>
          <p:nvPr/>
        </p:nvSpPr>
        <p:spPr>
          <a:xfrm>
            <a:off x="2869556" y="4308523"/>
            <a:ext cx="19236" cy="48375"/>
          </a:xfrm>
          <a:custGeom>
            <a:avLst/>
            <a:gdLst/>
            <a:ahLst/>
            <a:cxnLst/>
            <a:rect l="l" t="t" r="r" b="b"/>
            <a:pathLst>
              <a:path w="21640" h="54825">
                <a:moveTo>
                  <a:pt x="990" y="0"/>
                </a:moveTo>
                <a:lnTo>
                  <a:pt x="21640" y="381"/>
                </a:lnTo>
                <a:lnTo>
                  <a:pt x="20650" y="54825"/>
                </a:lnTo>
                <a:lnTo>
                  <a:pt x="0" y="54457"/>
                </a:lnTo>
                <a:lnTo>
                  <a:pt x="990" y="0"/>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602" name="object 602"/>
          <p:cNvSpPr/>
          <p:nvPr/>
        </p:nvSpPr>
        <p:spPr>
          <a:xfrm>
            <a:off x="2885594" y="4501559"/>
            <a:ext cx="17791" cy="21504"/>
          </a:xfrm>
          <a:custGeom>
            <a:avLst/>
            <a:gdLst/>
            <a:ahLst/>
            <a:cxnLst/>
            <a:rect l="l" t="t" r="r" b="b"/>
            <a:pathLst>
              <a:path w="20015" h="24371">
                <a:moveTo>
                  <a:pt x="0" y="25"/>
                </a:moveTo>
                <a:lnTo>
                  <a:pt x="19989" y="0"/>
                </a:lnTo>
                <a:lnTo>
                  <a:pt x="20015" y="24345"/>
                </a:lnTo>
                <a:lnTo>
                  <a:pt x="25" y="24371"/>
                </a:lnTo>
                <a:lnTo>
                  <a:pt x="0" y="25"/>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603" name="object 603"/>
          <p:cNvSpPr/>
          <p:nvPr/>
        </p:nvSpPr>
        <p:spPr>
          <a:xfrm>
            <a:off x="2932768" y="4522773"/>
            <a:ext cx="41057" cy="6925"/>
          </a:xfrm>
          <a:custGeom>
            <a:avLst/>
            <a:gdLst/>
            <a:ahLst/>
            <a:cxnLst/>
            <a:rect l="l" t="t" r="r" b="b"/>
            <a:pathLst>
              <a:path w="46189" h="7848">
                <a:moveTo>
                  <a:pt x="43903" y="0"/>
                </a:moveTo>
                <a:lnTo>
                  <a:pt x="2273" y="0"/>
                </a:lnTo>
                <a:lnTo>
                  <a:pt x="2032" y="0"/>
                </a:lnTo>
                <a:lnTo>
                  <a:pt x="1790" y="101"/>
                </a:lnTo>
                <a:lnTo>
                  <a:pt x="1612" y="266"/>
                </a:lnTo>
                <a:lnTo>
                  <a:pt x="584" y="1206"/>
                </a:lnTo>
                <a:lnTo>
                  <a:pt x="0" y="2540"/>
                </a:lnTo>
                <a:lnTo>
                  <a:pt x="0" y="3924"/>
                </a:lnTo>
                <a:lnTo>
                  <a:pt x="0" y="5321"/>
                </a:lnTo>
                <a:lnTo>
                  <a:pt x="584" y="6654"/>
                </a:lnTo>
                <a:lnTo>
                  <a:pt x="1612" y="7594"/>
                </a:lnTo>
                <a:lnTo>
                  <a:pt x="1790" y="7759"/>
                </a:lnTo>
                <a:lnTo>
                  <a:pt x="2032" y="7848"/>
                </a:lnTo>
                <a:lnTo>
                  <a:pt x="2273" y="7848"/>
                </a:lnTo>
                <a:lnTo>
                  <a:pt x="43903" y="7848"/>
                </a:lnTo>
                <a:lnTo>
                  <a:pt x="44157" y="7848"/>
                </a:lnTo>
                <a:lnTo>
                  <a:pt x="44399" y="7759"/>
                </a:lnTo>
                <a:lnTo>
                  <a:pt x="44577" y="7594"/>
                </a:lnTo>
                <a:lnTo>
                  <a:pt x="45605" y="6654"/>
                </a:lnTo>
                <a:lnTo>
                  <a:pt x="46189" y="5321"/>
                </a:lnTo>
                <a:lnTo>
                  <a:pt x="46189" y="3924"/>
                </a:lnTo>
                <a:lnTo>
                  <a:pt x="46189" y="2540"/>
                </a:lnTo>
                <a:lnTo>
                  <a:pt x="45605" y="1206"/>
                </a:lnTo>
                <a:lnTo>
                  <a:pt x="44577" y="266"/>
                </a:lnTo>
                <a:lnTo>
                  <a:pt x="44399" y="101"/>
                </a:lnTo>
                <a:lnTo>
                  <a:pt x="44157" y="0"/>
                </a:lnTo>
                <a:lnTo>
                  <a:pt x="43903" y="0"/>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604" name="object 604"/>
          <p:cNvSpPr/>
          <p:nvPr/>
        </p:nvSpPr>
        <p:spPr>
          <a:xfrm>
            <a:off x="2934208" y="4523595"/>
            <a:ext cx="0" cy="8067"/>
          </a:xfrm>
          <a:custGeom>
            <a:avLst/>
            <a:gdLst/>
            <a:ahLst/>
            <a:cxnLst/>
            <a:rect l="l" t="t" r="r" b="b"/>
            <a:pathLst>
              <a:path h="9144">
                <a:moveTo>
                  <a:pt x="0" y="9143"/>
                </a:moveTo>
                <a:lnTo>
                  <a:pt x="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605" name="object 605"/>
          <p:cNvSpPr/>
          <p:nvPr/>
        </p:nvSpPr>
        <p:spPr>
          <a:xfrm>
            <a:off x="2969429" y="4523595"/>
            <a:ext cx="0" cy="8067"/>
          </a:xfrm>
          <a:custGeom>
            <a:avLst/>
            <a:gdLst/>
            <a:ahLst/>
            <a:cxnLst/>
            <a:rect l="l" t="t" r="r" b="b"/>
            <a:pathLst>
              <a:path h="9144">
                <a:moveTo>
                  <a:pt x="0" y="0"/>
                </a:moveTo>
                <a:lnTo>
                  <a:pt x="0" y="9143"/>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606" name="object 606"/>
          <p:cNvSpPr/>
          <p:nvPr/>
        </p:nvSpPr>
        <p:spPr>
          <a:xfrm>
            <a:off x="2944042" y="4710327"/>
            <a:ext cx="33166" cy="23711"/>
          </a:xfrm>
          <a:custGeom>
            <a:avLst/>
            <a:gdLst/>
            <a:ahLst/>
            <a:cxnLst/>
            <a:rect l="l" t="t" r="r" b="b"/>
            <a:pathLst>
              <a:path w="37312" h="26873">
                <a:moveTo>
                  <a:pt x="0" y="1092"/>
                </a:moveTo>
                <a:lnTo>
                  <a:pt x="36537" y="0"/>
                </a:lnTo>
                <a:lnTo>
                  <a:pt x="37312" y="25781"/>
                </a:lnTo>
                <a:lnTo>
                  <a:pt x="774" y="26873"/>
                </a:lnTo>
                <a:lnTo>
                  <a:pt x="0" y="1092"/>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607" name="object 607"/>
          <p:cNvSpPr/>
          <p:nvPr/>
        </p:nvSpPr>
        <p:spPr>
          <a:xfrm>
            <a:off x="1427824" y="3289150"/>
            <a:ext cx="1682495" cy="513678"/>
          </a:xfrm>
          <a:custGeom>
            <a:avLst/>
            <a:gdLst/>
            <a:ahLst/>
            <a:cxnLst/>
            <a:rect l="l" t="t" r="r" b="b"/>
            <a:pathLst>
              <a:path w="1892807" h="582168">
                <a:moveTo>
                  <a:pt x="0" y="582168"/>
                </a:moveTo>
                <a:lnTo>
                  <a:pt x="189280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608" name="object 608"/>
          <p:cNvSpPr/>
          <p:nvPr/>
        </p:nvSpPr>
        <p:spPr>
          <a:xfrm>
            <a:off x="1427824" y="3313360"/>
            <a:ext cx="1682495" cy="510987"/>
          </a:xfrm>
          <a:custGeom>
            <a:avLst/>
            <a:gdLst/>
            <a:ahLst/>
            <a:cxnLst/>
            <a:rect l="l" t="t" r="r" b="b"/>
            <a:pathLst>
              <a:path w="1892807" h="579119">
                <a:moveTo>
                  <a:pt x="0" y="579119"/>
                </a:moveTo>
                <a:lnTo>
                  <a:pt x="189280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609" name="object 609"/>
          <p:cNvSpPr/>
          <p:nvPr/>
        </p:nvSpPr>
        <p:spPr>
          <a:xfrm>
            <a:off x="2982406" y="4709989"/>
            <a:ext cx="89769" cy="23084"/>
          </a:xfrm>
          <a:custGeom>
            <a:avLst/>
            <a:gdLst/>
            <a:ahLst/>
            <a:cxnLst/>
            <a:rect l="l" t="t" r="r" b="b"/>
            <a:pathLst>
              <a:path w="100990" h="26162">
                <a:moveTo>
                  <a:pt x="0" y="1028"/>
                </a:moveTo>
                <a:lnTo>
                  <a:pt x="100723" y="0"/>
                </a:lnTo>
                <a:lnTo>
                  <a:pt x="100990" y="25133"/>
                </a:lnTo>
                <a:lnTo>
                  <a:pt x="253" y="26162"/>
                </a:lnTo>
                <a:lnTo>
                  <a:pt x="0" y="1028"/>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610" name="object 610"/>
          <p:cNvSpPr/>
          <p:nvPr/>
        </p:nvSpPr>
        <p:spPr>
          <a:xfrm>
            <a:off x="2789940" y="4762806"/>
            <a:ext cx="37095" cy="109761"/>
          </a:xfrm>
          <a:custGeom>
            <a:avLst/>
            <a:gdLst/>
            <a:ahLst/>
            <a:cxnLst/>
            <a:rect l="l" t="t" r="r" b="b"/>
            <a:pathLst>
              <a:path w="41732" h="124396">
                <a:moveTo>
                  <a:pt x="2819" y="0"/>
                </a:moveTo>
                <a:lnTo>
                  <a:pt x="41732" y="889"/>
                </a:lnTo>
                <a:lnTo>
                  <a:pt x="38912" y="124396"/>
                </a:lnTo>
                <a:lnTo>
                  <a:pt x="0" y="123507"/>
                </a:lnTo>
                <a:lnTo>
                  <a:pt x="2819" y="0"/>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611" name="object 611"/>
          <p:cNvSpPr/>
          <p:nvPr/>
        </p:nvSpPr>
        <p:spPr>
          <a:xfrm>
            <a:off x="2793327" y="4762948"/>
            <a:ext cx="2709" cy="110266"/>
          </a:xfrm>
          <a:custGeom>
            <a:avLst/>
            <a:gdLst/>
            <a:ahLst/>
            <a:cxnLst/>
            <a:rect l="l" t="t" r="r" b="b"/>
            <a:pathLst>
              <a:path w="3048" h="124968">
                <a:moveTo>
                  <a:pt x="3048" y="0"/>
                </a:moveTo>
                <a:lnTo>
                  <a:pt x="0" y="124968"/>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612" name="object 612"/>
          <p:cNvSpPr/>
          <p:nvPr/>
        </p:nvSpPr>
        <p:spPr>
          <a:xfrm>
            <a:off x="2801456" y="4762948"/>
            <a:ext cx="2709" cy="110266"/>
          </a:xfrm>
          <a:custGeom>
            <a:avLst/>
            <a:gdLst/>
            <a:ahLst/>
            <a:cxnLst/>
            <a:rect l="l" t="t" r="r" b="b"/>
            <a:pathLst>
              <a:path w="3048" h="124968">
                <a:moveTo>
                  <a:pt x="3048" y="0"/>
                </a:moveTo>
                <a:lnTo>
                  <a:pt x="0" y="124968"/>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613" name="object 613"/>
          <p:cNvSpPr/>
          <p:nvPr/>
        </p:nvSpPr>
        <p:spPr>
          <a:xfrm>
            <a:off x="2809584" y="4765641"/>
            <a:ext cx="2709" cy="107576"/>
          </a:xfrm>
          <a:custGeom>
            <a:avLst/>
            <a:gdLst/>
            <a:ahLst/>
            <a:cxnLst/>
            <a:rect l="l" t="t" r="r" b="b"/>
            <a:pathLst>
              <a:path w="3048" h="121920">
                <a:moveTo>
                  <a:pt x="3048" y="0"/>
                </a:moveTo>
                <a:lnTo>
                  <a:pt x="0" y="12192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614" name="object 614"/>
          <p:cNvSpPr/>
          <p:nvPr/>
        </p:nvSpPr>
        <p:spPr>
          <a:xfrm>
            <a:off x="2817709" y="4765641"/>
            <a:ext cx="2709" cy="107576"/>
          </a:xfrm>
          <a:custGeom>
            <a:avLst/>
            <a:gdLst/>
            <a:ahLst/>
            <a:cxnLst/>
            <a:rect l="l" t="t" r="r" b="b"/>
            <a:pathLst>
              <a:path w="3048" h="121920">
                <a:moveTo>
                  <a:pt x="3048" y="0"/>
                </a:moveTo>
                <a:lnTo>
                  <a:pt x="0" y="12192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615" name="object 615"/>
          <p:cNvSpPr/>
          <p:nvPr/>
        </p:nvSpPr>
        <p:spPr>
          <a:xfrm>
            <a:off x="2108371" y="4002368"/>
            <a:ext cx="23368" cy="23173"/>
          </a:xfrm>
          <a:custGeom>
            <a:avLst/>
            <a:gdLst/>
            <a:ahLst/>
            <a:cxnLst/>
            <a:rect l="l" t="t" r="r" b="b"/>
            <a:pathLst>
              <a:path w="26289" h="26263">
                <a:moveTo>
                  <a:pt x="26289" y="13131"/>
                </a:moveTo>
                <a:lnTo>
                  <a:pt x="26289" y="5880"/>
                </a:lnTo>
                <a:lnTo>
                  <a:pt x="20396" y="0"/>
                </a:lnTo>
                <a:lnTo>
                  <a:pt x="13144" y="0"/>
                </a:lnTo>
                <a:lnTo>
                  <a:pt x="5892" y="0"/>
                </a:lnTo>
                <a:lnTo>
                  <a:pt x="0" y="5880"/>
                </a:lnTo>
                <a:lnTo>
                  <a:pt x="0" y="13131"/>
                </a:lnTo>
                <a:lnTo>
                  <a:pt x="0" y="20383"/>
                </a:lnTo>
                <a:lnTo>
                  <a:pt x="5892" y="26263"/>
                </a:lnTo>
                <a:lnTo>
                  <a:pt x="13144" y="26263"/>
                </a:lnTo>
                <a:lnTo>
                  <a:pt x="20396" y="26263"/>
                </a:lnTo>
                <a:lnTo>
                  <a:pt x="26289" y="20383"/>
                </a:lnTo>
                <a:lnTo>
                  <a:pt x="26289" y="13131"/>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616" name="object 616"/>
          <p:cNvSpPr/>
          <p:nvPr/>
        </p:nvSpPr>
        <p:spPr>
          <a:xfrm>
            <a:off x="2139608" y="3993689"/>
            <a:ext cx="24564" cy="24384"/>
          </a:xfrm>
          <a:custGeom>
            <a:avLst/>
            <a:gdLst/>
            <a:ahLst/>
            <a:cxnLst/>
            <a:rect l="l" t="t" r="r" b="b"/>
            <a:pathLst>
              <a:path w="27635" h="27635">
                <a:moveTo>
                  <a:pt x="27635" y="13817"/>
                </a:moveTo>
                <a:lnTo>
                  <a:pt x="27635" y="6197"/>
                </a:lnTo>
                <a:lnTo>
                  <a:pt x="21450" y="0"/>
                </a:lnTo>
                <a:lnTo>
                  <a:pt x="13817" y="0"/>
                </a:lnTo>
                <a:lnTo>
                  <a:pt x="6184" y="0"/>
                </a:lnTo>
                <a:lnTo>
                  <a:pt x="0" y="6197"/>
                </a:lnTo>
                <a:lnTo>
                  <a:pt x="0" y="13817"/>
                </a:lnTo>
                <a:lnTo>
                  <a:pt x="0" y="21437"/>
                </a:lnTo>
                <a:lnTo>
                  <a:pt x="6184" y="27635"/>
                </a:lnTo>
                <a:lnTo>
                  <a:pt x="13817" y="27635"/>
                </a:lnTo>
                <a:lnTo>
                  <a:pt x="21450" y="27635"/>
                </a:lnTo>
                <a:lnTo>
                  <a:pt x="27635" y="21437"/>
                </a:lnTo>
                <a:lnTo>
                  <a:pt x="27635" y="1381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617" name="object 617"/>
          <p:cNvSpPr/>
          <p:nvPr/>
        </p:nvSpPr>
        <p:spPr>
          <a:xfrm>
            <a:off x="1105041" y="1997093"/>
            <a:ext cx="130981" cy="129728"/>
          </a:xfrm>
          <a:custGeom>
            <a:avLst/>
            <a:gdLst/>
            <a:ahLst/>
            <a:cxnLst/>
            <a:rect l="l" t="t" r="r" b="b"/>
            <a:pathLst>
              <a:path w="147354" h="147025">
                <a:moveTo>
                  <a:pt x="147354" y="73681"/>
                </a:moveTo>
                <a:lnTo>
                  <a:pt x="135363" y="33386"/>
                </a:lnTo>
                <a:lnTo>
                  <a:pt x="104337" y="6640"/>
                </a:lnTo>
                <a:lnTo>
                  <a:pt x="76741" y="0"/>
                </a:lnTo>
                <a:lnTo>
                  <a:pt x="61555" y="1341"/>
                </a:lnTo>
                <a:lnTo>
                  <a:pt x="23783" y="19695"/>
                </a:lnTo>
                <a:lnTo>
                  <a:pt x="2422" y="54122"/>
                </a:lnTo>
                <a:lnTo>
                  <a:pt x="0" y="67966"/>
                </a:lnTo>
                <a:lnTo>
                  <a:pt x="1247" y="83672"/>
                </a:lnTo>
                <a:lnTo>
                  <a:pt x="18919" y="122318"/>
                </a:lnTo>
                <a:lnTo>
                  <a:pt x="52322" y="144288"/>
                </a:lnTo>
                <a:lnTo>
                  <a:pt x="65806" y="147025"/>
                </a:lnTo>
                <a:lnTo>
                  <a:pt x="81926" y="145872"/>
                </a:lnTo>
                <a:lnTo>
                  <a:pt x="121292" y="128794"/>
                </a:lnTo>
                <a:lnTo>
                  <a:pt x="143771" y="96257"/>
                </a:lnTo>
                <a:lnTo>
                  <a:pt x="146756" y="83081"/>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618" name="object 618"/>
          <p:cNvSpPr/>
          <p:nvPr/>
        </p:nvSpPr>
        <p:spPr>
          <a:xfrm>
            <a:off x="1103545" y="2323129"/>
            <a:ext cx="129791" cy="128681"/>
          </a:xfrm>
          <a:custGeom>
            <a:avLst/>
            <a:gdLst/>
            <a:ahLst/>
            <a:cxnLst/>
            <a:rect l="l" t="t" r="r" b="b"/>
            <a:pathLst>
              <a:path w="146015" h="145839">
                <a:moveTo>
                  <a:pt x="146015" y="72986"/>
                </a:moveTo>
                <a:lnTo>
                  <a:pt x="133916" y="32747"/>
                </a:lnTo>
                <a:lnTo>
                  <a:pt x="102664" y="6269"/>
                </a:lnTo>
                <a:lnTo>
                  <a:pt x="74928" y="0"/>
                </a:lnTo>
                <a:lnTo>
                  <a:pt x="60003" y="1390"/>
                </a:lnTo>
                <a:lnTo>
                  <a:pt x="22773" y="20212"/>
                </a:lnTo>
                <a:lnTo>
                  <a:pt x="2070" y="55349"/>
                </a:lnTo>
                <a:lnTo>
                  <a:pt x="0" y="69429"/>
                </a:lnTo>
                <a:lnTo>
                  <a:pt x="1341" y="84691"/>
                </a:lnTo>
                <a:lnTo>
                  <a:pt x="19750" y="122474"/>
                </a:lnTo>
                <a:lnTo>
                  <a:pt x="54250" y="143562"/>
                </a:lnTo>
                <a:lnTo>
                  <a:pt x="68108" y="145839"/>
                </a:lnTo>
                <a:lnTo>
                  <a:pt x="83652" y="144546"/>
                </a:lnTo>
                <a:lnTo>
                  <a:pt x="121913" y="126502"/>
                </a:lnTo>
                <a:lnTo>
                  <a:pt x="143333" y="92560"/>
                </a:lnTo>
                <a:lnTo>
                  <a:pt x="145778" y="78901"/>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619" name="object 619"/>
          <p:cNvSpPr/>
          <p:nvPr/>
        </p:nvSpPr>
        <p:spPr>
          <a:xfrm>
            <a:off x="1106030" y="2661135"/>
            <a:ext cx="128830" cy="127791"/>
          </a:xfrm>
          <a:custGeom>
            <a:avLst/>
            <a:gdLst/>
            <a:ahLst/>
            <a:cxnLst/>
            <a:rect l="l" t="t" r="r" b="b"/>
            <a:pathLst>
              <a:path w="144934" h="144830">
                <a:moveTo>
                  <a:pt x="144934" y="72433"/>
                </a:moveTo>
                <a:lnTo>
                  <a:pt x="132749" y="32234"/>
                </a:lnTo>
                <a:lnTo>
                  <a:pt x="101321" y="5972"/>
                </a:lnTo>
                <a:lnTo>
                  <a:pt x="73477" y="0"/>
                </a:lnTo>
                <a:lnTo>
                  <a:pt x="58764" y="1425"/>
                </a:lnTo>
                <a:lnTo>
                  <a:pt x="21963" y="20609"/>
                </a:lnTo>
                <a:lnTo>
                  <a:pt x="1784" y="56306"/>
                </a:lnTo>
                <a:lnTo>
                  <a:pt x="0" y="70574"/>
                </a:lnTo>
                <a:lnTo>
                  <a:pt x="1404" y="85470"/>
                </a:lnTo>
                <a:lnTo>
                  <a:pt x="20385" y="122558"/>
                </a:lnTo>
                <a:lnTo>
                  <a:pt x="55755" y="142934"/>
                </a:lnTo>
                <a:lnTo>
                  <a:pt x="69908" y="144830"/>
                </a:lnTo>
                <a:lnTo>
                  <a:pt x="84960" y="143446"/>
                </a:lnTo>
                <a:lnTo>
                  <a:pt x="122315" y="124661"/>
                </a:lnTo>
                <a:lnTo>
                  <a:pt x="142877" y="89594"/>
                </a:lnTo>
                <a:lnTo>
                  <a:pt x="144868" y="7554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620" name="object 620"/>
          <p:cNvSpPr/>
          <p:nvPr/>
        </p:nvSpPr>
        <p:spPr>
          <a:xfrm>
            <a:off x="1430124" y="2660131"/>
            <a:ext cx="128148" cy="127136"/>
          </a:xfrm>
          <a:custGeom>
            <a:avLst/>
            <a:gdLst/>
            <a:ahLst/>
            <a:cxnLst/>
            <a:rect l="l" t="t" r="r" b="b"/>
            <a:pathLst>
              <a:path w="144167" h="144087">
                <a:moveTo>
                  <a:pt x="144167" y="72046"/>
                </a:moveTo>
                <a:lnTo>
                  <a:pt x="131922" y="31877"/>
                </a:lnTo>
                <a:lnTo>
                  <a:pt x="100372" y="5765"/>
                </a:lnTo>
                <a:lnTo>
                  <a:pt x="72453" y="0"/>
                </a:lnTo>
                <a:lnTo>
                  <a:pt x="57889" y="1447"/>
                </a:lnTo>
                <a:lnTo>
                  <a:pt x="21388" y="20884"/>
                </a:lnTo>
                <a:lnTo>
                  <a:pt x="1579" y="56971"/>
                </a:lnTo>
                <a:lnTo>
                  <a:pt x="0" y="71369"/>
                </a:lnTo>
                <a:lnTo>
                  <a:pt x="1442" y="85997"/>
                </a:lnTo>
                <a:lnTo>
                  <a:pt x="20814" y="122593"/>
                </a:lnTo>
                <a:lnTo>
                  <a:pt x="56793" y="142466"/>
                </a:lnTo>
                <a:lnTo>
                  <a:pt x="71152" y="144087"/>
                </a:lnTo>
                <a:lnTo>
                  <a:pt x="85843" y="142652"/>
                </a:lnTo>
                <a:lnTo>
                  <a:pt x="122550" y="123357"/>
                </a:lnTo>
                <a:lnTo>
                  <a:pt x="142500" y="87501"/>
                </a:lnTo>
                <a:lnTo>
                  <a:pt x="144158" y="7318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621" name="object 621"/>
          <p:cNvSpPr/>
          <p:nvPr/>
        </p:nvSpPr>
        <p:spPr>
          <a:xfrm>
            <a:off x="1430824" y="2325789"/>
            <a:ext cx="126084" cy="124243"/>
          </a:xfrm>
          <a:custGeom>
            <a:avLst/>
            <a:gdLst/>
            <a:ahLst/>
            <a:cxnLst/>
            <a:rect l="l" t="t" r="r" b="b"/>
            <a:pathLst>
              <a:path w="141844" h="140809">
                <a:moveTo>
                  <a:pt x="141844" y="69973"/>
                </a:moveTo>
                <a:lnTo>
                  <a:pt x="129480" y="29869"/>
                </a:lnTo>
                <a:lnTo>
                  <a:pt x="97685" y="4056"/>
                </a:lnTo>
                <a:lnTo>
                  <a:pt x="84144" y="0"/>
                </a:lnTo>
                <a:lnTo>
                  <a:pt x="66909" y="807"/>
                </a:lnTo>
                <a:lnTo>
                  <a:pt x="25947" y="16415"/>
                </a:lnTo>
                <a:lnTo>
                  <a:pt x="3125" y="47023"/>
                </a:lnTo>
                <a:lnTo>
                  <a:pt x="0" y="59497"/>
                </a:lnTo>
                <a:lnTo>
                  <a:pt x="1021" y="76161"/>
                </a:lnTo>
                <a:lnTo>
                  <a:pt x="17680" y="116077"/>
                </a:lnTo>
                <a:lnTo>
                  <a:pt x="49681" y="138078"/>
                </a:lnTo>
                <a:lnTo>
                  <a:pt x="62635" y="140809"/>
                </a:lnTo>
                <a:lnTo>
                  <a:pt x="78809" y="139635"/>
                </a:lnTo>
                <a:lnTo>
                  <a:pt x="117871" y="122165"/>
                </a:lnTo>
                <a:lnTo>
                  <a:pt x="139219" y="89053"/>
                </a:lnTo>
                <a:lnTo>
                  <a:pt x="141615" y="75712"/>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622" name="object 622"/>
          <p:cNvSpPr/>
          <p:nvPr/>
        </p:nvSpPr>
        <p:spPr>
          <a:xfrm>
            <a:off x="1426238" y="1998009"/>
            <a:ext cx="129197" cy="128136"/>
          </a:xfrm>
          <a:custGeom>
            <a:avLst/>
            <a:gdLst/>
            <a:ahLst/>
            <a:cxnLst/>
            <a:rect l="l" t="t" r="r" b="b"/>
            <a:pathLst>
              <a:path w="145347" h="145221">
                <a:moveTo>
                  <a:pt x="145347" y="72643"/>
                </a:moveTo>
                <a:lnTo>
                  <a:pt x="133196" y="32429"/>
                </a:lnTo>
                <a:lnTo>
                  <a:pt x="101836" y="6085"/>
                </a:lnTo>
                <a:lnTo>
                  <a:pt x="74030" y="0"/>
                </a:lnTo>
                <a:lnTo>
                  <a:pt x="59234" y="1412"/>
                </a:lnTo>
                <a:lnTo>
                  <a:pt x="22269" y="20459"/>
                </a:lnTo>
                <a:lnTo>
                  <a:pt x="1893" y="55943"/>
                </a:lnTo>
                <a:lnTo>
                  <a:pt x="0" y="70140"/>
                </a:lnTo>
                <a:lnTo>
                  <a:pt x="1381" y="85177"/>
                </a:lnTo>
                <a:lnTo>
                  <a:pt x="20144" y="122530"/>
                </a:lnTo>
                <a:lnTo>
                  <a:pt x="55184" y="143178"/>
                </a:lnTo>
                <a:lnTo>
                  <a:pt x="69226" y="145221"/>
                </a:lnTo>
                <a:lnTo>
                  <a:pt x="84471" y="143869"/>
                </a:lnTo>
                <a:lnTo>
                  <a:pt x="122174" y="125363"/>
                </a:lnTo>
                <a:lnTo>
                  <a:pt x="143062" y="90725"/>
                </a:lnTo>
                <a:lnTo>
                  <a:pt x="145228" y="76826"/>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623" name="object 623"/>
          <p:cNvSpPr/>
          <p:nvPr/>
        </p:nvSpPr>
        <p:spPr>
          <a:xfrm>
            <a:off x="1826069" y="1832770"/>
            <a:ext cx="130208" cy="129055"/>
          </a:xfrm>
          <a:custGeom>
            <a:avLst/>
            <a:gdLst/>
            <a:ahLst/>
            <a:cxnLst/>
            <a:rect l="l" t="t" r="r" b="b"/>
            <a:pathLst>
              <a:path w="146484" h="146262">
                <a:moveTo>
                  <a:pt x="146484" y="73228"/>
                </a:moveTo>
                <a:lnTo>
                  <a:pt x="134422" y="32964"/>
                </a:lnTo>
                <a:lnTo>
                  <a:pt x="103248" y="6396"/>
                </a:lnTo>
                <a:lnTo>
                  <a:pt x="75561" y="0"/>
                </a:lnTo>
                <a:lnTo>
                  <a:pt x="60544" y="1374"/>
                </a:lnTo>
                <a:lnTo>
                  <a:pt x="23126" y="20029"/>
                </a:lnTo>
                <a:lnTo>
                  <a:pt x="2194" y="54920"/>
                </a:lnTo>
                <a:lnTo>
                  <a:pt x="0" y="68922"/>
                </a:lnTo>
                <a:lnTo>
                  <a:pt x="1311" y="84344"/>
                </a:lnTo>
                <a:lnTo>
                  <a:pt x="19465" y="122431"/>
                </a:lnTo>
                <a:lnTo>
                  <a:pt x="53583" y="143823"/>
                </a:lnTo>
                <a:lnTo>
                  <a:pt x="67311" y="146262"/>
                </a:lnTo>
                <a:lnTo>
                  <a:pt x="83060" y="145015"/>
                </a:lnTo>
                <a:lnTo>
                  <a:pt x="121710" y="127308"/>
                </a:lnTo>
                <a:lnTo>
                  <a:pt x="143502" y="93857"/>
                </a:lnTo>
                <a:lnTo>
                  <a:pt x="146139" y="80364"/>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624" name="object 624"/>
          <p:cNvSpPr/>
          <p:nvPr/>
        </p:nvSpPr>
        <p:spPr>
          <a:xfrm>
            <a:off x="1824441" y="2493303"/>
            <a:ext cx="125866" cy="124067"/>
          </a:xfrm>
          <a:custGeom>
            <a:avLst/>
            <a:gdLst/>
            <a:ahLst/>
            <a:cxnLst/>
            <a:rect l="l" t="t" r="r" b="b"/>
            <a:pathLst>
              <a:path w="141599" h="140609">
                <a:moveTo>
                  <a:pt x="141599" y="69864"/>
                </a:moveTo>
                <a:lnTo>
                  <a:pt x="129213" y="29774"/>
                </a:lnTo>
                <a:lnTo>
                  <a:pt x="97372" y="4020"/>
                </a:lnTo>
                <a:lnTo>
                  <a:pt x="83813" y="0"/>
                </a:lnTo>
                <a:lnTo>
                  <a:pt x="66614" y="825"/>
                </a:lnTo>
                <a:lnTo>
                  <a:pt x="25749" y="16538"/>
                </a:lnTo>
                <a:lnTo>
                  <a:pt x="3061" y="47284"/>
                </a:lnTo>
                <a:lnTo>
                  <a:pt x="0" y="59803"/>
                </a:lnTo>
                <a:lnTo>
                  <a:pt x="1049" y="76391"/>
                </a:lnTo>
                <a:lnTo>
                  <a:pt x="17866" y="116145"/>
                </a:lnTo>
                <a:lnTo>
                  <a:pt x="50086" y="137968"/>
                </a:lnTo>
                <a:lnTo>
                  <a:pt x="63116" y="140609"/>
                </a:lnTo>
                <a:lnTo>
                  <a:pt x="79180" y="139402"/>
                </a:lnTo>
                <a:lnTo>
                  <a:pt x="118023" y="121725"/>
                </a:lnTo>
                <a:lnTo>
                  <a:pt x="139144" y="88323"/>
                </a:lnTo>
                <a:lnTo>
                  <a:pt x="141424" y="74886"/>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625" name="object 625"/>
          <p:cNvSpPr/>
          <p:nvPr/>
        </p:nvSpPr>
        <p:spPr>
          <a:xfrm>
            <a:off x="2160455" y="2494194"/>
            <a:ext cx="129219" cy="128156"/>
          </a:xfrm>
          <a:custGeom>
            <a:avLst/>
            <a:gdLst/>
            <a:ahLst/>
            <a:cxnLst/>
            <a:rect l="l" t="t" r="r" b="b"/>
            <a:pathLst>
              <a:path w="145371" h="145243">
                <a:moveTo>
                  <a:pt x="145371" y="72656"/>
                </a:moveTo>
                <a:lnTo>
                  <a:pt x="133220" y="32444"/>
                </a:lnTo>
                <a:lnTo>
                  <a:pt x="101863" y="6092"/>
                </a:lnTo>
                <a:lnTo>
                  <a:pt x="74062" y="0"/>
                </a:lnTo>
                <a:lnTo>
                  <a:pt x="59264" y="1412"/>
                </a:lnTo>
                <a:lnTo>
                  <a:pt x="22290" y="20453"/>
                </a:lnTo>
                <a:lnTo>
                  <a:pt x="1900" y="55924"/>
                </a:lnTo>
                <a:lnTo>
                  <a:pt x="0" y="70116"/>
                </a:lnTo>
                <a:lnTo>
                  <a:pt x="1380" y="85158"/>
                </a:lnTo>
                <a:lnTo>
                  <a:pt x="20132" y="122526"/>
                </a:lnTo>
                <a:lnTo>
                  <a:pt x="55153" y="143192"/>
                </a:lnTo>
                <a:lnTo>
                  <a:pt x="69187" y="145243"/>
                </a:lnTo>
                <a:lnTo>
                  <a:pt x="84441" y="143893"/>
                </a:lnTo>
                <a:lnTo>
                  <a:pt x="122163" y="125401"/>
                </a:lnTo>
                <a:lnTo>
                  <a:pt x="143072" y="90788"/>
                </a:lnTo>
                <a:lnTo>
                  <a:pt x="145249" y="76899"/>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626" name="object 626"/>
          <p:cNvSpPr/>
          <p:nvPr/>
        </p:nvSpPr>
        <p:spPr>
          <a:xfrm>
            <a:off x="2859215" y="1830204"/>
            <a:ext cx="131261" cy="129964"/>
          </a:xfrm>
          <a:custGeom>
            <a:avLst/>
            <a:gdLst/>
            <a:ahLst/>
            <a:cxnLst/>
            <a:rect l="l" t="t" r="r" b="b"/>
            <a:pathLst>
              <a:path w="147669" h="147293">
                <a:moveTo>
                  <a:pt x="147669" y="73846"/>
                </a:moveTo>
                <a:lnTo>
                  <a:pt x="135705" y="33536"/>
                </a:lnTo>
                <a:lnTo>
                  <a:pt x="104733" y="6727"/>
                </a:lnTo>
                <a:lnTo>
                  <a:pt x="77170" y="0"/>
                </a:lnTo>
                <a:lnTo>
                  <a:pt x="61921" y="1329"/>
                </a:lnTo>
                <a:lnTo>
                  <a:pt x="24020" y="19569"/>
                </a:lnTo>
                <a:lnTo>
                  <a:pt x="2505" y="53826"/>
                </a:lnTo>
                <a:lnTo>
                  <a:pt x="0" y="67614"/>
                </a:lnTo>
                <a:lnTo>
                  <a:pt x="1222" y="83424"/>
                </a:lnTo>
                <a:lnTo>
                  <a:pt x="18715" y="122274"/>
                </a:lnTo>
                <a:lnTo>
                  <a:pt x="51858" y="144451"/>
                </a:lnTo>
                <a:lnTo>
                  <a:pt x="65253" y="147293"/>
                </a:lnTo>
                <a:lnTo>
                  <a:pt x="81504" y="146178"/>
                </a:lnTo>
                <a:lnTo>
                  <a:pt x="121127" y="129334"/>
                </a:lnTo>
                <a:lnTo>
                  <a:pt x="143853" y="97129"/>
                </a:lnTo>
                <a:lnTo>
                  <a:pt x="146962" y="84066"/>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627" name="object 627"/>
          <p:cNvSpPr/>
          <p:nvPr/>
        </p:nvSpPr>
        <p:spPr>
          <a:xfrm>
            <a:off x="2855111" y="2167685"/>
            <a:ext cx="131340" cy="130031"/>
          </a:xfrm>
          <a:custGeom>
            <a:avLst/>
            <a:gdLst/>
            <a:ahLst/>
            <a:cxnLst/>
            <a:rect l="l" t="t" r="r" b="b"/>
            <a:pathLst>
              <a:path w="147758" h="147368">
                <a:moveTo>
                  <a:pt x="147758" y="73893"/>
                </a:moveTo>
                <a:lnTo>
                  <a:pt x="135801" y="33575"/>
                </a:lnTo>
                <a:lnTo>
                  <a:pt x="104844" y="6751"/>
                </a:lnTo>
                <a:lnTo>
                  <a:pt x="77291" y="0"/>
                </a:lnTo>
                <a:lnTo>
                  <a:pt x="62025" y="1325"/>
                </a:lnTo>
                <a:lnTo>
                  <a:pt x="24088" y="19530"/>
                </a:lnTo>
                <a:lnTo>
                  <a:pt x="2528" y="53739"/>
                </a:lnTo>
                <a:lnTo>
                  <a:pt x="0" y="67513"/>
                </a:lnTo>
                <a:lnTo>
                  <a:pt x="1215" y="83355"/>
                </a:lnTo>
                <a:lnTo>
                  <a:pt x="18658" y="122264"/>
                </a:lnTo>
                <a:lnTo>
                  <a:pt x="51726" y="144497"/>
                </a:lnTo>
                <a:lnTo>
                  <a:pt x="65095" y="147368"/>
                </a:lnTo>
                <a:lnTo>
                  <a:pt x="81382" y="146264"/>
                </a:lnTo>
                <a:lnTo>
                  <a:pt x="121078" y="129490"/>
                </a:lnTo>
                <a:lnTo>
                  <a:pt x="143875" y="97380"/>
                </a:lnTo>
                <a:lnTo>
                  <a:pt x="147018" y="84348"/>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628" name="object 628"/>
          <p:cNvSpPr/>
          <p:nvPr/>
        </p:nvSpPr>
        <p:spPr>
          <a:xfrm>
            <a:off x="2855689" y="2505004"/>
            <a:ext cx="126761" cy="124777"/>
          </a:xfrm>
          <a:custGeom>
            <a:avLst/>
            <a:gdLst/>
            <a:ahLst/>
            <a:cxnLst/>
            <a:rect l="l" t="t" r="r" b="b"/>
            <a:pathLst>
              <a:path w="142606" h="141414">
                <a:moveTo>
                  <a:pt x="142606" y="70315"/>
                </a:moveTo>
                <a:lnTo>
                  <a:pt x="130319" y="30171"/>
                </a:lnTo>
                <a:lnTo>
                  <a:pt x="98679" y="4170"/>
                </a:lnTo>
                <a:lnTo>
                  <a:pt x="85185" y="0"/>
                </a:lnTo>
                <a:lnTo>
                  <a:pt x="67826" y="749"/>
                </a:lnTo>
                <a:lnTo>
                  <a:pt x="26552" y="16031"/>
                </a:lnTo>
                <a:lnTo>
                  <a:pt x="0" y="58530"/>
                </a:lnTo>
                <a:lnTo>
                  <a:pt x="930" y="75426"/>
                </a:lnTo>
                <a:lnTo>
                  <a:pt x="17078" y="115843"/>
                </a:lnTo>
                <a:lnTo>
                  <a:pt x="48391" y="138404"/>
                </a:lnTo>
                <a:lnTo>
                  <a:pt x="61116" y="141414"/>
                </a:lnTo>
                <a:lnTo>
                  <a:pt x="77635" y="140347"/>
                </a:lnTo>
                <a:lnTo>
                  <a:pt x="117378" y="123527"/>
                </a:lnTo>
                <a:lnTo>
                  <a:pt x="139416" y="91319"/>
                </a:lnTo>
                <a:lnTo>
                  <a:pt x="142164" y="7828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629" name="object 629"/>
          <p:cNvSpPr/>
          <p:nvPr/>
        </p:nvSpPr>
        <p:spPr>
          <a:xfrm>
            <a:off x="3187221" y="2503378"/>
            <a:ext cx="138914" cy="136279"/>
          </a:xfrm>
          <a:custGeom>
            <a:avLst/>
            <a:gdLst/>
            <a:ahLst/>
            <a:cxnLst/>
            <a:rect l="l" t="t" r="r" b="b"/>
            <a:pathLst>
              <a:path w="156278" h="154449">
                <a:moveTo>
                  <a:pt x="156278" y="77491"/>
                </a:moveTo>
                <a:lnTo>
                  <a:pt x="144899" y="36881"/>
                </a:lnTo>
                <a:lnTo>
                  <a:pt x="115164" y="8666"/>
                </a:lnTo>
                <a:lnTo>
                  <a:pt x="88406" y="0"/>
                </a:lnTo>
                <a:lnTo>
                  <a:pt x="71869" y="977"/>
                </a:lnTo>
                <a:lnTo>
                  <a:pt x="31106" y="16619"/>
                </a:lnTo>
                <a:lnTo>
                  <a:pt x="6184" y="47063"/>
                </a:lnTo>
                <a:lnTo>
                  <a:pt x="0" y="72872"/>
                </a:lnTo>
                <a:lnTo>
                  <a:pt x="1227" y="88335"/>
                </a:lnTo>
                <a:lnTo>
                  <a:pt x="18386" y="127175"/>
                </a:lnTo>
                <a:lnTo>
                  <a:pt x="51046" y="150811"/>
                </a:lnTo>
                <a:lnTo>
                  <a:pt x="64329" y="154449"/>
                </a:lnTo>
                <a:lnTo>
                  <a:pt x="81447" y="153672"/>
                </a:lnTo>
                <a:lnTo>
                  <a:pt x="123290" y="139015"/>
                </a:lnTo>
                <a:lnTo>
                  <a:pt x="148973" y="109908"/>
                </a:lnTo>
                <a:lnTo>
                  <a:pt x="155914" y="85044"/>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630" name="object 630"/>
          <p:cNvSpPr/>
          <p:nvPr/>
        </p:nvSpPr>
        <p:spPr>
          <a:xfrm>
            <a:off x="915141" y="1246381"/>
            <a:ext cx="3533343" cy="428221"/>
          </a:xfrm>
          <a:custGeom>
            <a:avLst/>
            <a:gdLst/>
            <a:ahLst/>
            <a:cxnLst/>
            <a:rect l="l" t="t" r="r" b="b"/>
            <a:pathLst>
              <a:path w="3975011" h="485317">
                <a:moveTo>
                  <a:pt x="0" y="485317"/>
                </a:moveTo>
                <a:lnTo>
                  <a:pt x="100990" y="456666"/>
                </a:lnTo>
                <a:lnTo>
                  <a:pt x="199936" y="418769"/>
                </a:lnTo>
                <a:lnTo>
                  <a:pt x="283387" y="381533"/>
                </a:lnTo>
                <a:lnTo>
                  <a:pt x="378396" y="334022"/>
                </a:lnTo>
                <a:lnTo>
                  <a:pt x="442455" y="288086"/>
                </a:lnTo>
                <a:lnTo>
                  <a:pt x="491134" y="253796"/>
                </a:lnTo>
                <a:lnTo>
                  <a:pt x="501586" y="238899"/>
                </a:lnTo>
                <a:lnTo>
                  <a:pt x="497484" y="222529"/>
                </a:lnTo>
                <a:lnTo>
                  <a:pt x="457581" y="170218"/>
                </a:lnTo>
                <a:lnTo>
                  <a:pt x="381914" y="128155"/>
                </a:lnTo>
                <a:lnTo>
                  <a:pt x="325094" y="93713"/>
                </a:lnTo>
                <a:lnTo>
                  <a:pt x="255676" y="71043"/>
                </a:lnTo>
                <a:lnTo>
                  <a:pt x="215366" y="45986"/>
                </a:lnTo>
                <a:lnTo>
                  <a:pt x="189763" y="23723"/>
                </a:lnTo>
                <a:lnTo>
                  <a:pt x="191515" y="12191"/>
                </a:lnTo>
                <a:lnTo>
                  <a:pt x="233921" y="3492"/>
                </a:lnTo>
                <a:lnTo>
                  <a:pt x="303047" y="8318"/>
                </a:lnTo>
                <a:lnTo>
                  <a:pt x="366852" y="8559"/>
                </a:lnTo>
                <a:lnTo>
                  <a:pt x="425373" y="41922"/>
                </a:lnTo>
                <a:lnTo>
                  <a:pt x="489610" y="78409"/>
                </a:lnTo>
                <a:lnTo>
                  <a:pt x="557263" y="95808"/>
                </a:lnTo>
                <a:lnTo>
                  <a:pt x="629373" y="124155"/>
                </a:lnTo>
                <a:lnTo>
                  <a:pt x="739584" y="149923"/>
                </a:lnTo>
                <a:lnTo>
                  <a:pt x="818299" y="161150"/>
                </a:lnTo>
                <a:lnTo>
                  <a:pt x="915454" y="147878"/>
                </a:lnTo>
                <a:lnTo>
                  <a:pt x="1014044" y="114744"/>
                </a:lnTo>
                <a:lnTo>
                  <a:pt x="1118603" y="69786"/>
                </a:lnTo>
                <a:lnTo>
                  <a:pt x="1207592" y="29857"/>
                </a:lnTo>
                <a:lnTo>
                  <a:pt x="1274775" y="8635"/>
                </a:lnTo>
                <a:lnTo>
                  <a:pt x="1300988" y="9207"/>
                </a:lnTo>
                <a:lnTo>
                  <a:pt x="1362227" y="4317"/>
                </a:lnTo>
                <a:lnTo>
                  <a:pt x="1417383" y="0"/>
                </a:lnTo>
                <a:lnTo>
                  <a:pt x="1495463" y="14935"/>
                </a:lnTo>
                <a:lnTo>
                  <a:pt x="1539608" y="22351"/>
                </a:lnTo>
                <a:lnTo>
                  <a:pt x="1632115" y="22478"/>
                </a:lnTo>
                <a:lnTo>
                  <a:pt x="1774342" y="31432"/>
                </a:lnTo>
                <a:lnTo>
                  <a:pt x="1878355" y="44957"/>
                </a:lnTo>
                <a:lnTo>
                  <a:pt x="2035479" y="62776"/>
                </a:lnTo>
                <a:lnTo>
                  <a:pt x="2197595" y="76453"/>
                </a:lnTo>
                <a:lnTo>
                  <a:pt x="2316784" y="84683"/>
                </a:lnTo>
                <a:lnTo>
                  <a:pt x="2425179" y="99885"/>
                </a:lnTo>
                <a:lnTo>
                  <a:pt x="2556967" y="111709"/>
                </a:lnTo>
                <a:lnTo>
                  <a:pt x="2715133" y="126745"/>
                </a:lnTo>
                <a:lnTo>
                  <a:pt x="2887878" y="144691"/>
                </a:lnTo>
                <a:lnTo>
                  <a:pt x="3101390" y="164541"/>
                </a:lnTo>
                <a:lnTo>
                  <a:pt x="3262871" y="181000"/>
                </a:lnTo>
                <a:lnTo>
                  <a:pt x="3425151" y="197446"/>
                </a:lnTo>
                <a:lnTo>
                  <a:pt x="3596195" y="218465"/>
                </a:lnTo>
                <a:lnTo>
                  <a:pt x="3783736" y="232714"/>
                </a:lnTo>
                <a:lnTo>
                  <a:pt x="3975011" y="252349"/>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631" name="object 631"/>
          <p:cNvSpPr/>
          <p:nvPr/>
        </p:nvSpPr>
        <p:spPr>
          <a:xfrm>
            <a:off x="917280" y="1337444"/>
            <a:ext cx="1712750" cy="1291219"/>
          </a:xfrm>
          <a:custGeom>
            <a:avLst/>
            <a:gdLst/>
            <a:ahLst/>
            <a:cxnLst/>
            <a:rect l="l" t="t" r="r" b="b"/>
            <a:pathLst>
              <a:path w="1926844" h="1463382">
                <a:moveTo>
                  <a:pt x="1926844" y="1463382"/>
                </a:moveTo>
                <a:lnTo>
                  <a:pt x="1899920" y="1411490"/>
                </a:lnTo>
                <a:lnTo>
                  <a:pt x="1876183" y="1344231"/>
                </a:lnTo>
                <a:lnTo>
                  <a:pt x="1846948" y="1270266"/>
                </a:lnTo>
                <a:lnTo>
                  <a:pt x="1791258" y="1165847"/>
                </a:lnTo>
                <a:lnTo>
                  <a:pt x="1726438" y="1063625"/>
                </a:lnTo>
                <a:lnTo>
                  <a:pt x="1681137" y="982129"/>
                </a:lnTo>
                <a:lnTo>
                  <a:pt x="1637741" y="892289"/>
                </a:lnTo>
                <a:lnTo>
                  <a:pt x="1585671" y="809802"/>
                </a:lnTo>
                <a:lnTo>
                  <a:pt x="1545793" y="728256"/>
                </a:lnTo>
                <a:lnTo>
                  <a:pt x="1496263" y="633437"/>
                </a:lnTo>
                <a:lnTo>
                  <a:pt x="1465224" y="548779"/>
                </a:lnTo>
                <a:lnTo>
                  <a:pt x="1445006" y="461391"/>
                </a:lnTo>
                <a:lnTo>
                  <a:pt x="1447101" y="382651"/>
                </a:lnTo>
                <a:lnTo>
                  <a:pt x="1463992" y="300621"/>
                </a:lnTo>
                <a:lnTo>
                  <a:pt x="1496656" y="205498"/>
                </a:lnTo>
                <a:lnTo>
                  <a:pt x="1522704" y="156857"/>
                </a:lnTo>
                <a:lnTo>
                  <a:pt x="1535531" y="79222"/>
                </a:lnTo>
                <a:lnTo>
                  <a:pt x="1518335" y="19050"/>
                </a:lnTo>
                <a:lnTo>
                  <a:pt x="1473301" y="0"/>
                </a:lnTo>
                <a:lnTo>
                  <a:pt x="1404099" y="1257"/>
                </a:lnTo>
                <a:lnTo>
                  <a:pt x="1327442" y="14478"/>
                </a:lnTo>
                <a:lnTo>
                  <a:pt x="1242034" y="40360"/>
                </a:lnTo>
                <a:lnTo>
                  <a:pt x="1139774" y="76301"/>
                </a:lnTo>
                <a:lnTo>
                  <a:pt x="1045159" y="108864"/>
                </a:lnTo>
                <a:lnTo>
                  <a:pt x="958469" y="139382"/>
                </a:lnTo>
                <a:lnTo>
                  <a:pt x="887196" y="161696"/>
                </a:lnTo>
                <a:lnTo>
                  <a:pt x="834542" y="164134"/>
                </a:lnTo>
                <a:lnTo>
                  <a:pt x="768070" y="176872"/>
                </a:lnTo>
                <a:lnTo>
                  <a:pt x="711339" y="165862"/>
                </a:lnTo>
                <a:lnTo>
                  <a:pt x="659485" y="154800"/>
                </a:lnTo>
                <a:lnTo>
                  <a:pt x="610946" y="143573"/>
                </a:lnTo>
                <a:lnTo>
                  <a:pt x="563689" y="158013"/>
                </a:lnTo>
                <a:lnTo>
                  <a:pt x="509193" y="207556"/>
                </a:lnTo>
                <a:lnTo>
                  <a:pt x="420865" y="262026"/>
                </a:lnTo>
                <a:lnTo>
                  <a:pt x="317601" y="319544"/>
                </a:lnTo>
                <a:lnTo>
                  <a:pt x="216623" y="366979"/>
                </a:lnTo>
                <a:lnTo>
                  <a:pt x="110667" y="404406"/>
                </a:lnTo>
                <a:lnTo>
                  <a:pt x="0" y="432752"/>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632" name="object 632"/>
          <p:cNvSpPr/>
          <p:nvPr/>
        </p:nvSpPr>
        <p:spPr>
          <a:xfrm>
            <a:off x="2489410" y="2679690"/>
            <a:ext cx="34103" cy="80357"/>
          </a:xfrm>
          <a:custGeom>
            <a:avLst/>
            <a:gdLst/>
            <a:ahLst/>
            <a:cxnLst/>
            <a:rect l="l" t="t" r="r" b="b"/>
            <a:pathLst>
              <a:path w="38366" h="91071">
                <a:moveTo>
                  <a:pt x="0" y="89852"/>
                </a:moveTo>
                <a:lnTo>
                  <a:pt x="3860" y="0"/>
                </a:lnTo>
                <a:lnTo>
                  <a:pt x="38366" y="1473"/>
                </a:lnTo>
                <a:lnTo>
                  <a:pt x="37909" y="11887"/>
                </a:lnTo>
                <a:lnTo>
                  <a:pt x="31991" y="11633"/>
                </a:lnTo>
                <a:lnTo>
                  <a:pt x="28587" y="91071"/>
                </a:lnTo>
                <a:lnTo>
                  <a:pt x="0" y="89852"/>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633" name="object 633"/>
          <p:cNvSpPr/>
          <p:nvPr/>
        </p:nvSpPr>
        <p:spPr>
          <a:xfrm>
            <a:off x="2775570" y="2777749"/>
            <a:ext cx="82239" cy="19151"/>
          </a:xfrm>
          <a:custGeom>
            <a:avLst/>
            <a:gdLst/>
            <a:ahLst/>
            <a:cxnLst/>
            <a:rect l="l" t="t" r="r" b="b"/>
            <a:pathLst>
              <a:path w="92519" h="21704">
                <a:moveTo>
                  <a:pt x="0" y="0"/>
                </a:moveTo>
                <a:lnTo>
                  <a:pt x="92519" y="0"/>
                </a:lnTo>
                <a:lnTo>
                  <a:pt x="92519" y="21691"/>
                </a:lnTo>
                <a:lnTo>
                  <a:pt x="0" y="21704"/>
                </a:lnTo>
                <a:lnTo>
                  <a:pt x="0" y="0"/>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634" name="object 634"/>
          <p:cNvSpPr/>
          <p:nvPr/>
        </p:nvSpPr>
        <p:spPr>
          <a:xfrm>
            <a:off x="2882646" y="2778028"/>
            <a:ext cx="23515" cy="16752"/>
          </a:xfrm>
          <a:custGeom>
            <a:avLst/>
            <a:gdLst/>
            <a:ahLst/>
            <a:cxnLst/>
            <a:rect l="l" t="t" r="r" b="b"/>
            <a:pathLst>
              <a:path w="26454" h="18986">
                <a:moveTo>
                  <a:pt x="0" y="1155"/>
                </a:moveTo>
                <a:lnTo>
                  <a:pt x="25654" y="0"/>
                </a:lnTo>
                <a:lnTo>
                  <a:pt x="26454" y="17830"/>
                </a:lnTo>
                <a:lnTo>
                  <a:pt x="787" y="18986"/>
                </a:lnTo>
                <a:lnTo>
                  <a:pt x="0" y="1155"/>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635" name="object 635"/>
          <p:cNvSpPr/>
          <p:nvPr/>
        </p:nvSpPr>
        <p:spPr>
          <a:xfrm>
            <a:off x="2959037" y="2770140"/>
            <a:ext cx="36452" cy="11631"/>
          </a:xfrm>
          <a:custGeom>
            <a:avLst/>
            <a:gdLst/>
            <a:ahLst/>
            <a:cxnLst/>
            <a:rect l="l" t="t" r="r" b="b"/>
            <a:pathLst>
              <a:path w="41008" h="13182">
                <a:moveTo>
                  <a:pt x="0" y="355"/>
                </a:moveTo>
                <a:lnTo>
                  <a:pt x="40893" y="0"/>
                </a:lnTo>
                <a:lnTo>
                  <a:pt x="41008" y="12826"/>
                </a:lnTo>
                <a:lnTo>
                  <a:pt x="114" y="13182"/>
                </a:lnTo>
                <a:lnTo>
                  <a:pt x="0" y="355"/>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636" name="object 636"/>
          <p:cNvSpPr/>
          <p:nvPr/>
        </p:nvSpPr>
        <p:spPr>
          <a:xfrm>
            <a:off x="2480080" y="2576143"/>
            <a:ext cx="8760" cy="8696"/>
          </a:xfrm>
          <a:custGeom>
            <a:avLst/>
            <a:gdLst/>
            <a:ahLst/>
            <a:cxnLst/>
            <a:rect l="l" t="t" r="r" b="b"/>
            <a:pathLst>
              <a:path w="9855" h="9855">
                <a:moveTo>
                  <a:pt x="9855" y="4927"/>
                </a:moveTo>
                <a:lnTo>
                  <a:pt x="9855" y="2209"/>
                </a:lnTo>
                <a:lnTo>
                  <a:pt x="7645" y="0"/>
                </a:lnTo>
                <a:lnTo>
                  <a:pt x="4927" y="0"/>
                </a:lnTo>
                <a:lnTo>
                  <a:pt x="2209" y="0"/>
                </a:lnTo>
                <a:lnTo>
                  <a:pt x="0" y="2209"/>
                </a:lnTo>
                <a:lnTo>
                  <a:pt x="0" y="4927"/>
                </a:lnTo>
                <a:lnTo>
                  <a:pt x="0" y="7645"/>
                </a:lnTo>
                <a:lnTo>
                  <a:pt x="2209" y="9855"/>
                </a:lnTo>
                <a:lnTo>
                  <a:pt x="4927" y="9855"/>
                </a:lnTo>
                <a:lnTo>
                  <a:pt x="7645" y="9855"/>
                </a:lnTo>
                <a:lnTo>
                  <a:pt x="9855" y="7645"/>
                </a:lnTo>
                <a:lnTo>
                  <a:pt x="9855" y="492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637" name="object 637"/>
          <p:cNvSpPr/>
          <p:nvPr/>
        </p:nvSpPr>
        <p:spPr>
          <a:xfrm>
            <a:off x="2477148" y="2590716"/>
            <a:ext cx="15985" cy="15867"/>
          </a:xfrm>
          <a:custGeom>
            <a:avLst/>
            <a:gdLst/>
            <a:ahLst/>
            <a:cxnLst/>
            <a:rect l="l" t="t" r="r" b="b"/>
            <a:pathLst>
              <a:path w="17983" h="17983">
                <a:moveTo>
                  <a:pt x="17983" y="8991"/>
                </a:moveTo>
                <a:lnTo>
                  <a:pt x="17983" y="4025"/>
                </a:lnTo>
                <a:lnTo>
                  <a:pt x="13957" y="0"/>
                </a:lnTo>
                <a:lnTo>
                  <a:pt x="8991" y="0"/>
                </a:lnTo>
                <a:lnTo>
                  <a:pt x="4025" y="0"/>
                </a:lnTo>
                <a:lnTo>
                  <a:pt x="0" y="4025"/>
                </a:lnTo>
                <a:lnTo>
                  <a:pt x="0" y="8991"/>
                </a:lnTo>
                <a:lnTo>
                  <a:pt x="0" y="13957"/>
                </a:lnTo>
                <a:lnTo>
                  <a:pt x="4025" y="17983"/>
                </a:lnTo>
                <a:lnTo>
                  <a:pt x="8991" y="17983"/>
                </a:lnTo>
                <a:lnTo>
                  <a:pt x="13957" y="17983"/>
                </a:lnTo>
                <a:lnTo>
                  <a:pt x="17983" y="13957"/>
                </a:lnTo>
                <a:lnTo>
                  <a:pt x="17983" y="8991"/>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638" name="object 638"/>
          <p:cNvSpPr/>
          <p:nvPr/>
        </p:nvSpPr>
        <p:spPr>
          <a:xfrm>
            <a:off x="2476501" y="2609574"/>
            <a:ext cx="15928" cy="15800"/>
          </a:xfrm>
          <a:custGeom>
            <a:avLst/>
            <a:gdLst/>
            <a:ahLst/>
            <a:cxnLst/>
            <a:rect l="l" t="t" r="r" b="b"/>
            <a:pathLst>
              <a:path w="17919" h="17907">
                <a:moveTo>
                  <a:pt x="17919" y="8953"/>
                </a:moveTo>
                <a:lnTo>
                  <a:pt x="17919" y="4013"/>
                </a:lnTo>
                <a:lnTo>
                  <a:pt x="13893" y="0"/>
                </a:lnTo>
                <a:lnTo>
                  <a:pt x="8953" y="0"/>
                </a:lnTo>
                <a:lnTo>
                  <a:pt x="4013" y="0"/>
                </a:lnTo>
                <a:lnTo>
                  <a:pt x="0" y="4013"/>
                </a:lnTo>
                <a:lnTo>
                  <a:pt x="0" y="8953"/>
                </a:lnTo>
                <a:lnTo>
                  <a:pt x="0" y="13893"/>
                </a:lnTo>
                <a:lnTo>
                  <a:pt x="4013" y="17907"/>
                </a:lnTo>
                <a:lnTo>
                  <a:pt x="8953" y="17907"/>
                </a:lnTo>
                <a:lnTo>
                  <a:pt x="13893" y="17907"/>
                </a:lnTo>
                <a:lnTo>
                  <a:pt x="17919" y="13893"/>
                </a:lnTo>
                <a:lnTo>
                  <a:pt x="17919" y="8953"/>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639" name="object 639"/>
          <p:cNvSpPr/>
          <p:nvPr/>
        </p:nvSpPr>
        <p:spPr>
          <a:xfrm>
            <a:off x="2579522" y="2780414"/>
            <a:ext cx="21200" cy="21044"/>
          </a:xfrm>
          <a:custGeom>
            <a:avLst/>
            <a:gdLst/>
            <a:ahLst/>
            <a:cxnLst/>
            <a:rect l="l" t="t" r="r" b="b"/>
            <a:pathLst>
              <a:path w="23850" h="23850">
                <a:moveTo>
                  <a:pt x="23850" y="11925"/>
                </a:moveTo>
                <a:lnTo>
                  <a:pt x="23850" y="5346"/>
                </a:lnTo>
                <a:lnTo>
                  <a:pt x="18503" y="0"/>
                </a:lnTo>
                <a:lnTo>
                  <a:pt x="11925" y="0"/>
                </a:lnTo>
                <a:lnTo>
                  <a:pt x="5346" y="0"/>
                </a:lnTo>
                <a:lnTo>
                  <a:pt x="0" y="5346"/>
                </a:lnTo>
                <a:lnTo>
                  <a:pt x="0" y="11925"/>
                </a:lnTo>
                <a:lnTo>
                  <a:pt x="0" y="18503"/>
                </a:lnTo>
                <a:lnTo>
                  <a:pt x="5346" y="23850"/>
                </a:lnTo>
                <a:lnTo>
                  <a:pt x="11925" y="23850"/>
                </a:lnTo>
                <a:lnTo>
                  <a:pt x="18503" y="23850"/>
                </a:lnTo>
                <a:lnTo>
                  <a:pt x="23850" y="18503"/>
                </a:lnTo>
                <a:lnTo>
                  <a:pt x="23850" y="1192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640" name="object 640"/>
          <p:cNvSpPr/>
          <p:nvPr/>
        </p:nvSpPr>
        <p:spPr>
          <a:xfrm>
            <a:off x="2524139" y="3106645"/>
            <a:ext cx="138616" cy="275709"/>
          </a:xfrm>
          <a:custGeom>
            <a:avLst/>
            <a:gdLst/>
            <a:ahLst/>
            <a:cxnLst/>
            <a:rect l="l" t="t" r="r" b="b"/>
            <a:pathLst>
              <a:path w="155943" h="312470">
                <a:moveTo>
                  <a:pt x="118529" y="0"/>
                </a:moveTo>
                <a:lnTo>
                  <a:pt x="118694" y="0"/>
                </a:lnTo>
                <a:lnTo>
                  <a:pt x="121793" y="0"/>
                </a:lnTo>
                <a:lnTo>
                  <a:pt x="124841" y="863"/>
                </a:lnTo>
                <a:lnTo>
                  <a:pt x="127507" y="2476"/>
                </a:lnTo>
                <a:lnTo>
                  <a:pt x="130797" y="4470"/>
                </a:lnTo>
                <a:lnTo>
                  <a:pt x="133604" y="7200"/>
                </a:lnTo>
                <a:lnTo>
                  <a:pt x="135686" y="10439"/>
                </a:lnTo>
                <a:lnTo>
                  <a:pt x="137794" y="13690"/>
                </a:lnTo>
                <a:lnTo>
                  <a:pt x="150805" y="54009"/>
                </a:lnTo>
                <a:lnTo>
                  <a:pt x="155943" y="81102"/>
                </a:lnTo>
                <a:lnTo>
                  <a:pt x="155943" y="82956"/>
                </a:lnTo>
                <a:lnTo>
                  <a:pt x="155943" y="84670"/>
                </a:lnTo>
                <a:lnTo>
                  <a:pt x="155816" y="86372"/>
                </a:lnTo>
                <a:lnTo>
                  <a:pt x="155549" y="88049"/>
                </a:lnTo>
                <a:lnTo>
                  <a:pt x="154825" y="92773"/>
                </a:lnTo>
                <a:lnTo>
                  <a:pt x="153949" y="97459"/>
                </a:lnTo>
                <a:lnTo>
                  <a:pt x="152933" y="102133"/>
                </a:lnTo>
                <a:lnTo>
                  <a:pt x="151155" y="110324"/>
                </a:lnTo>
                <a:lnTo>
                  <a:pt x="140772" y="151202"/>
                </a:lnTo>
                <a:lnTo>
                  <a:pt x="136639" y="166001"/>
                </a:lnTo>
                <a:lnTo>
                  <a:pt x="135280" y="170319"/>
                </a:lnTo>
                <a:lnTo>
                  <a:pt x="115596" y="218159"/>
                </a:lnTo>
                <a:lnTo>
                  <a:pt x="92219" y="265824"/>
                </a:lnTo>
                <a:lnTo>
                  <a:pt x="67818" y="297116"/>
                </a:lnTo>
                <a:lnTo>
                  <a:pt x="38011" y="312470"/>
                </a:lnTo>
                <a:lnTo>
                  <a:pt x="37134" y="312470"/>
                </a:lnTo>
                <a:lnTo>
                  <a:pt x="36258" y="312470"/>
                </a:lnTo>
                <a:lnTo>
                  <a:pt x="35382" y="312356"/>
                </a:lnTo>
                <a:lnTo>
                  <a:pt x="34543" y="312127"/>
                </a:lnTo>
                <a:lnTo>
                  <a:pt x="32842" y="311670"/>
                </a:lnTo>
                <a:lnTo>
                  <a:pt x="17843" y="294411"/>
                </a:lnTo>
                <a:lnTo>
                  <a:pt x="13703" y="288505"/>
                </a:lnTo>
                <a:lnTo>
                  <a:pt x="0" y="254520"/>
                </a:lnTo>
                <a:lnTo>
                  <a:pt x="0" y="248665"/>
                </a:lnTo>
                <a:lnTo>
                  <a:pt x="0" y="247726"/>
                </a:lnTo>
                <a:lnTo>
                  <a:pt x="7579" y="207638"/>
                </a:lnTo>
                <a:lnTo>
                  <a:pt x="22060" y="160516"/>
                </a:lnTo>
                <a:lnTo>
                  <a:pt x="30655" y="134492"/>
                </a:lnTo>
                <a:lnTo>
                  <a:pt x="34266" y="123495"/>
                </a:lnTo>
                <a:lnTo>
                  <a:pt x="37706" y="112941"/>
                </a:lnTo>
                <a:lnTo>
                  <a:pt x="39674" y="106603"/>
                </a:lnTo>
                <a:lnTo>
                  <a:pt x="41567" y="100241"/>
                </a:lnTo>
                <a:lnTo>
                  <a:pt x="43764" y="92849"/>
                </a:lnTo>
                <a:lnTo>
                  <a:pt x="46037" y="85471"/>
                </a:lnTo>
                <a:lnTo>
                  <a:pt x="48399" y="78130"/>
                </a:lnTo>
                <a:lnTo>
                  <a:pt x="50368" y="72009"/>
                </a:lnTo>
                <a:lnTo>
                  <a:pt x="52806" y="66039"/>
                </a:lnTo>
                <a:lnTo>
                  <a:pt x="55702" y="60299"/>
                </a:lnTo>
                <a:lnTo>
                  <a:pt x="59029" y="53682"/>
                </a:lnTo>
                <a:lnTo>
                  <a:pt x="62814" y="47294"/>
                </a:lnTo>
                <a:lnTo>
                  <a:pt x="67005" y="41198"/>
                </a:lnTo>
                <a:lnTo>
                  <a:pt x="70269" y="36436"/>
                </a:lnTo>
                <a:lnTo>
                  <a:pt x="73863" y="31902"/>
                </a:lnTo>
                <a:lnTo>
                  <a:pt x="99720" y="7175"/>
                </a:lnTo>
                <a:lnTo>
                  <a:pt x="101523" y="5791"/>
                </a:lnTo>
                <a:lnTo>
                  <a:pt x="103390" y="4495"/>
                </a:lnTo>
                <a:lnTo>
                  <a:pt x="105321" y="3289"/>
                </a:lnTo>
                <a:lnTo>
                  <a:pt x="106984" y="2247"/>
                </a:lnTo>
                <a:lnTo>
                  <a:pt x="108800" y="1473"/>
                </a:lnTo>
                <a:lnTo>
                  <a:pt x="110718" y="1003"/>
                </a:lnTo>
                <a:lnTo>
                  <a:pt x="113271" y="368"/>
                </a:lnTo>
                <a:lnTo>
                  <a:pt x="115887" y="25"/>
                </a:lnTo>
                <a:lnTo>
                  <a:pt x="118529" y="0"/>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641" name="object 641"/>
          <p:cNvSpPr/>
          <p:nvPr/>
        </p:nvSpPr>
        <p:spPr>
          <a:xfrm>
            <a:off x="2472820" y="3163308"/>
            <a:ext cx="28030" cy="16114"/>
          </a:xfrm>
          <a:custGeom>
            <a:avLst/>
            <a:gdLst/>
            <a:ahLst/>
            <a:cxnLst/>
            <a:rect l="l" t="t" r="r" b="b"/>
            <a:pathLst>
              <a:path w="31534" h="18262">
                <a:moveTo>
                  <a:pt x="0" y="533"/>
                </a:moveTo>
                <a:lnTo>
                  <a:pt x="31229" y="0"/>
                </a:lnTo>
                <a:lnTo>
                  <a:pt x="31534" y="17729"/>
                </a:lnTo>
                <a:lnTo>
                  <a:pt x="304" y="18262"/>
                </a:lnTo>
                <a:lnTo>
                  <a:pt x="0" y="533"/>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642" name="object 642"/>
          <p:cNvSpPr/>
          <p:nvPr/>
        </p:nvSpPr>
        <p:spPr>
          <a:xfrm>
            <a:off x="3634644" y="2471436"/>
            <a:ext cx="69663" cy="53486"/>
          </a:xfrm>
          <a:custGeom>
            <a:avLst/>
            <a:gdLst/>
            <a:ahLst/>
            <a:cxnLst/>
            <a:rect l="l" t="t" r="r" b="b"/>
            <a:pathLst>
              <a:path w="78371" h="60617">
                <a:moveTo>
                  <a:pt x="812" y="0"/>
                </a:moveTo>
                <a:lnTo>
                  <a:pt x="78371" y="1054"/>
                </a:lnTo>
                <a:lnTo>
                  <a:pt x="77571" y="60617"/>
                </a:lnTo>
                <a:lnTo>
                  <a:pt x="0" y="59575"/>
                </a:lnTo>
                <a:lnTo>
                  <a:pt x="812" y="0"/>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643" name="object 643"/>
          <p:cNvSpPr/>
          <p:nvPr/>
        </p:nvSpPr>
        <p:spPr>
          <a:xfrm>
            <a:off x="3569798" y="2692818"/>
            <a:ext cx="12892" cy="13290"/>
          </a:xfrm>
          <a:custGeom>
            <a:avLst/>
            <a:gdLst/>
            <a:ahLst/>
            <a:cxnLst/>
            <a:rect l="l" t="t" r="r" b="b"/>
            <a:pathLst>
              <a:path w="14503" h="15062">
                <a:moveTo>
                  <a:pt x="4851" y="15062"/>
                </a:moveTo>
                <a:lnTo>
                  <a:pt x="0" y="4381"/>
                </a:lnTo>
                <a:lnTo>
                  <a:pt x="9652" y="0"/>
                </a:lnTo>
                <a:lnTo>
                  <a:pt x="14503" y="10668"/>
                </a:lnTo>
                <a:lnTo>
                  <a:pt x="4851" y="15062"/>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644" name="object 644"/>
          <p:cNvSpPr/>
          <p:nvPr/>
        </p:nvSpPr>
        <p:spPr>
          <a:xfrm>
            <a:off x="3580623" y="2675572"/>
            <a:ext cx="34024" cy="33550"/>
          </a:xfrm>
          <a:custGeom>
            <a:avLst/>
            <a:gdLst/>
            <a:ahLst/>
            <a:cxnLst/>
            <a:rect l="l" t="t" r="r" b="b"/>
            <a:pathLst>
              <a:path w="38277" h="38023">
                <a:moveTo>
                  <a:pt x="38277" y="28130"/>
                </a:moveTo>
                <a:lnTo>
                  <a:pt x="9779" y="38023"/>
                </a:lnTo>
                <a:lnTo>
                  <a:pt x="0" y="9906"/>
                </a:lnTo>
                <a:lnTo>
                  <a:pt x="28498" y="0"/>
                </a:lnTo>
                <a:lnTo>
                  <a:pt x="38277" y="28130"/>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645" name="object 645"/>
          <p:cNvSpPr/>
          <p:nvPr/>
        </p:nvSpPr>
        <p:spPr>
          <a:xfrm>
            <a:off x="2880025" y="3205779"/>
            <a:ext cx="235711" cy="75304"/>
          </a:xfrm>
          <a:custGeom>
            <a:avLst/>
            <a:gdLst/>
            <a:ahLst/>
            <a:cxnLst/>
            <a:rect l="l" t="t" r="r" b="b"/>
            <a:pathLst>
              <a:path w="265175" h="85344">
                <a:moveTo>
                  <a:pt x="265175" y="0"/>
                </a:moveTo>
                <a:lnTo>
                  <a:pt x="0" y="85344"/>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646" name="object 646"/>
          <p:cNvSpPr/>
          <p:nvPr/>
        </p:nvSpPr>
        <p:spPr>
          <a:xfrm>
            <a:off x="2866480" y="3138670"/>
            <a:ext cx="11445" cy="133481"/>
          </a:xfrm>
          <a:custGeom>
            <a:avLst/>
            <a:gdLst/>
            <a:ahLst/>
            <a:cxnLst/>
            <a:rect l="l" t="t" r="r" b="b"/>
            <a:pathLst>
              <a:path w="12876" h="151278">
                <a:moveTo>
                  <a:pt x="7045" y="0"/>
                </a:moveTo>
                <a:lnTo>
                  <a:pt x="1201" y="37697"/>
                </a:lnTo>
                <a:lnTo>
                  <a:pt x="0" y="63112"/>
                </a:lnTo>
                <a:lnTo>
                  <a:pt x="264" y="76177"/>
                </a:lnTo>
                <a:lnTo>
                  <a:pt x="4224" y="114426"/>
                </a:lnTo>
                <a:lnTo>
                  <a:pt x="9475" y="139147"/>
                </a:lnTo>
                <a:lnTo>
                  <a:pt x="12876" y="151278"/>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647" name="object 647"/>
          <p:cNvSpPr/>
          <p:nvPr/>
        </p:nvSpPr>
        <p:spPr>
          <a:xfrm>
            <a:off x="2877319" y="3221915"/>
            <a:ext cx="162559" cy="53788"/>
          </a:xfrm>
          <a:custGeom>
            <a:avLst/>
            <a:gdLst/>
            <a:ahLst/>
            <a:cxnLst/>
            <a:rect l="l" t="t" r="r" b="b"/>
            <a:pathLst>
              <a:path w="182879" h="60960">
                <a:moveTo>
                  <a:pt x="0" y="60960"/>
                </a:moveTo>
                <a:lnTo>
                  <a:pt x="1828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648" name="object 648"/>
          <p:cNvSpPr/>
          <p:nvPr/>
        </p:nvSpPr>
        <p:spPr>
          <a:xfrm>
            <a:off x="3023877" y="3138671"/>
            <a:ext cx="12807" cy="75941"/>
          </a:xfrm>
          <a:custGeom>
            <a:avLst/>
            <a:gdLst/>
            <a:ahLst/>
            <a:cxnLst/>
            <a:rect l="l" t="t" r="r" b="b"/>
            <a:pathLst>
              <a:path w="14408" h="86067">
                <a:moveTo>
                  <a:pt x="11338" y="0"/>
                </a:moveTo>
                <a:lnTo>
                  <a:pt x="5555" y="11500"/>
                </a:lnTo>
                <a:lnTo>
                  <a:pt x="1752" y="23733"/>
                </a:lnTo>
                <a:lnTo>
                  <a:pt x="0" y="36450"/>
                </a:lnTo>
                <a:lnTo>
                  <a:pt x="887" y="50753"/>
                </a:lnTo>
                <a:lnTo>
                  <a:pt x="3641" y="63765"/>
                </a:lnTo>
                <a:lnTo>
                  <a:pt x="8177" y="75523"/>
                </a:lnTo>
                <a:lnTo>
                  <a:pt x="14408" y="8606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649" name="object 649"/>
          <p:cNvSpPr/>
          <p:nvPr/>
        </p:nvSpPr>
        <p:spPr>
          <a:xfrm>
            <a:off x="2672049" y="3227137"/>
            <a:ext cx="31732" cy="50336"/>
          </a:xfrm>
          <a:custGeom>
            <a:avLst/>
            <a:gdLst/>
            <a:ahLst/>
            <a:cxnLst/>
            <a:rect l="l" t="t" r="r" b="b"/>
            <a:pathLst>
              <a:path w="35699" h="57048">
                <a:moveTo>
                  <a:pt x="14185" y="57048"/>
                </a:moveTo>
                <a:lnTo>
                  <a:pt x="0" y="5969"/>
                </a:lnTo>
                <a:lnTo>
                  <a:pt x="21513" y="0"/>
                </a:lnTo>
                <a:lnTo>
                  <a:pt x="35699" y="51079"/>
                </a:lnTo>
                <a:lnTo>
                  <a:pt x="14185" y="57048"/>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650" name="object 650"/>
          <p:cNvSpPr/>
          <p:nvPr/>
        </p:nvSpPr>
        <p:spPr>
          <a:xfrm>
            <a:off x="1896533" y="3931920"/>
            <a:ext cx="0" cy="32272"/>
          </a:xfrm>
          <a:custGeom>
            <a:avLst/>
            <a:gdLst/>
            <a:ahLst/>
            <a:cxnLst/>
            <a:rect l="l" t="t" r="r" b="b"/>
            <a:pathLst>
              <a:path h="36575">
                <a:moveTo>
                  <a:pt x="0"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651" name="object 651"/>
          <p:cNvSpPr/>
          <p:nvPr/>
        </p:nvSpPr>
        <p:spPr>
          <a:xfrm>
            <a:off x="1896538" y="3931920"/>
            <a:ext cx="21674" cy="16136"/>
          </a:xfrm>
          <a:custGeom>
            <a:avLst/>
            <a:gdLst/>
            <a:ahLst/>
            <a:cxnLst/>
            <a:rect l="l" t="t" r="r" b="b"/>
            <a:pathLst>
              <a:path w="24383" h="18287">
                <a:moveTo>
                  <a:pt x="0" y="0"/>
                </a:moveTo>
                <a:lnTo>
                  <a:pt x="15239" y="0"/>
                </a:lnTo>
                <a:lnTo>
                  <a:pt x="21336" y="3048"/>
                </a:lnTo>
                <a:lnTo>
                  <a:pt x="24383" y="6096"/>
                </a:lnTo>
                <a:lnTo>
                  <a:pt x="24383" y="15239"/>
                </a:lnTo>
                <a:lnTo>
                  <a:pt x="21336" y="18287"/>
                </a:lnTo>
                <a:lnTo>
                  <a:pt x="15239" y="1828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652" name="object 652"/>
          <p:cNvSpPr/>
          <p:nvPr/>
        </p:nvSpPr>
        <p:spPr>
          <a:xfrm>
            <a:off x="1896538" y="3948058"/>
            <a:ext cx="21674" cy="16136"/>
          </a:xfrm>
          <a:custGeom>
            <a:avLst/>
            <a:gdLst/>
            <a:ahLst/>
            <a:cxnLst/>
            <a:rect l="l" t="t" r="r" b="b"/>
            <a:pathLst>
              <a:path w="24383" h="18287">
                <a:moveTo>
                  <a:pt x="0" y="0"/>
                </a:moveTo>
                <a:lnTo>
                  <a:pt x="15239" y="0"/>
                </a:lnTo>
                <a:lnTo>
                  <a:pt x="21336" y="3048"/>
                </a:lnTo>
                <a:lnTo>
                  <a:pt x="24383" y="3048"/>
                </a:lnTo>
                <a:lnTo>
                  <a:pt x="24383" y="15239"/>
                </a:lnTo>
                <a:lnTo>
                  <a:pt x="21336" y="18287"/>
                </a:lnTo>
                <a:lnTo>
                  <a:pt x="0" y="1828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653" name="object 653"/>
          <p:cNvSpPr/>
          <p:nvPr/>
        </p:nvSpPr>
        <p:spPr>
          <a:xfrm>
            <a:off x="1929050" y="3931920"/>
            <a:ext cx="21675" cy="32272"/>
          </a:xfrm>
          <a:custGeom>
            <a:avLst/>
            <a:gdLst/>
            <a:ahLst/>
            <a:cxnLst/>
            <a:rect l="l" t="t" r="r" b="b"/>
            <a:pathLst>
              <a:path w="24384" h="36575">
                <a:moveTo>
                  <a:pt x="0" y="0"/>
                </a:moveTo>
                <a:lnTo>
                  <a:pt x="0" y="27432"/>
                </a:lnTo>
                <a:lnTo>
                  <a:pt x="3048" y="33527"/>
                </a:lnTo>
                <a:lnTo>
                  <a:pt x="6096" y="36575"/>
                </a:lnTo>
                <a:lnTo>
                  <a:pt x="18287" y="36575"/>
                </a:lnTo>
                <a:lnTo>
                  <a:pt x="24384" y="33527"/>
                </a:lnTo>
                <a:lnTo>
                  <a:pt x="24384"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654" name="object 654"/>
          <p:cNvSpPr/>
          <p:nvPr/>
        </p:nvSpPr>
        <p:spPr>
          <a:xfrm>
            <a:off x="1964267" y="3931920"/>
            <a:ext cx="0" cy="32272"/>
          </a:xfrm>
          <a:custGeom>
            <a:avLst/>
            <a:gdLst/>
            <a:ahLst/>
            <a:cxnLst/>
            <a:rect l="l" t="t" r="r" b="b"/>
            <a:pathLst>
              <a:path h="36575">
                <a:moveTo>
                  <a:pt x="0"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655" name="object 655"/>
          <p:cNvSpPr/>
          <p:nvPr/>
        </p:nvSpPr>
        <p:spPr>
          <a:xfrm>
            <a:off x="1975106" y="3931920"/>
            <a:ext cx="18964" cy="32272"/>
          </a:xfrm>
          <a:custGeom>
            <a:avLst/>
            <a:gdLst/>
            <a:ahLst/>
            <a:cxnLst/>
            <a:rect l="l" t="t" r="r" b="b"/>
            <a:pathLst>
              <a:path w="21335" h="36575">
                <a:moveTo>
                  <a:pt x="0" y="0"/>
                </a:moveTo>
                <a:lnTo>
                  <a:pt x="0" y="36575"/>
                </a:lnTo>
                <a:lnTo>
                  <a:pt x="21335"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656" name="object 656"/>
          <p:cNvSpPr/>
          <p:nvPr/>
        </p:nvSpPr>
        <p:spPr>
          <a:xfrm>
            <a:off x="2002197" y="3931920"/>
            <a:ext cx="0" cy="32272"/>
          </a:xfrm>
          <a:custGeom>
            <a:avLst/>
            <a:gdLst/>
            <a:ahLst/>
            <a:cxnLst/>
            <a:rect l="l" t="t" r="r" b="b"/>
            <a:pathLst>
              <a:path h="36575">
                <a:moveTo>
                  <a:pt x="0"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657" name="object 657"/>
          <p:cNvSpPr/>
          <p:nvPr/>
        </p:nvSpPr>
        <p:spPr>
          <a:xfrm>
            <a:off x="2002199" y="3931920"/>
            <a:ext cx="21674" cy="32272"/>
          </a:xfrm>
          <a:custGeom>
            <a:avLst/>
            <a:gdLst/>
            <a:ahLst/>
            <a:cxnLst/>
            <a:rect l="l" t="t" r="r" b="b"/>
            <a:pathLst>
              <a:path w="24383" h="36575">
                <a:moveTo>
                  <a:pt x="0" y="0"/>
                </a:moveTo>
                <a:lnTo>
                  <a:pt x="12191" y="0"/>
                </a:lnTo>
                <a:lnTo>
                  <a:pt x="18287" y="3048"/>
                </a:lnTo>
                <a:lnTo>
                  <a:pt x="21335" y="6096"/>
                </a:lnTo>
                <a:lnTo>
                  <a:pt x="21335" y="9144"/>
                </a:lnTo>
                <a:lnTo>
                  <a:pt x="24383" y="15239"/>
                </a:lnTo>
                <a:lnTo>
                  <a:pt x="24383" y="24384"/>
                </a:lnTo>
                <a:lnTo>
                  <a:pt x="21335" y="27432"/>
                </a:lnTo>
                <a:lnTo>
                  <a:pt x="21335" y="33527"/>
                </a:lnTo>
                <a:lnTo>
                  <a:pt x="18287" y="36575"/>
                </a:ln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658" name="object 658"/>
          <p:cNvSpPr/>
          <p:nvPr/>
        </p:nvSpPr>
        <p:spPr>
          <a:xfrm>
            <a:off x="2034709" y="3931920"/>
            <a:ext cx="0" cy="32272"/>
          </a:xfrm>
          <a:custGeom>
            <a:avLst/>
            <a:gdLst/>
            <a:ahLst/>
            <a:cxnLst/>
            <a:rect l="l" t="t" r="r" b="b"/>
            <a:pathLst>
              <a:path h="36575">
                <a:moveTo>
                  <a:pt x="0"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659" name="object 659"/>
          <p:cNvSpPr/>
          <p:nvPr/>
        </p:nvSpPr>
        <p:spPr>
          <a:xfrm>
            <a:off x="2045546" y="3931920"/>
            <a:ext cx="0" cy="32272"/>
          </a:xfrm>
          <a:custGeom>
            <a:avLst/>
            <a:gdLst/>
            <a:ahLst/>
            <a:cxnLst/>
            <a:rect l="l" t="t" r="r" b="b"/>
            <a:pathLst>
              <a:path h="36575">
                <a:moveTo>
                  <a:pt x="0"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660" name="object 660"/>
          <p:cNvSpPr/>
          <p:nvPr/>
        </p:nvSpPr>
        <p:spPr>
          <a:xfrm>
            <a:off x="2045552" y="3931920"/>
            <a:ext cx="21675" cy="32272"/>
          </a:xfrm>
          <a:custGeom>
            <a:avLst/>
            <a:gdLst/>
            <a:ahLst/>
            <a:cxnLst/>
            <a:rect l="l" t="t" r="r" b="b"/>
            <a:pathLst>
              <a:path w="24384" h="36575">
                <a:moveTo>
                  <a:pt x="0" y="0"/>
                </a:moveTo>
                <a:lnTo>
                  <a:pt x="24384"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661" name="object 661"/>
          <p:cNvSpPr/>
          <p:nvPr/>
        </p:nvSpPr>
        <p:spPr>
          <a:xfrm>
            <a:off x="2067220" y="3931920"/>
            <a:ext cx="0" cy="32272"/>
          </a:xfrm>
          <a:custGeom>
            <a:avLst/>
            <a:gdLst/>
            <a:ahLst/>
            <a:cxnLst/>
            <a:rect l="l" t="t" r="r" b="b"/>
            <a:pathLst>
              <a:path h="36575">
                <a:moveTo>
                  <a:pt x="0"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662" name="object 662"/>
          <p:cNvSpPr/>
          <p:nvPr/>
        </p:nvSpPr>
        <p:spPr>
          <a:xfrm>
            <a:off x="2078066" y="3931920"/>
            <a:ext cx="24383" cy="32272"/>
          </a:xfrm>
          <a:custGeom>
            <a:avLst/>
            <a:gdLst/>
            <a:ahLst/>
            <a:cxnLst/>
            <a:rect l="l" t="t" r="r" b="b"/>
            <a:pathLst>
              <a:path w="27431" h="36575">
                <a:moveTo>
                  <a:pt x="27431" y="9144"/>
                </a:moveTo>
                <a:lnTo>
                  <a:pt x="18287" y="0"/>
                </a:lnTo>
                <a:lnTo>
                  <a:pt x="12191" y="0"/>
                </a:lnTo>
                <a:lnTo>
                  <a:pt x="3047" y="9144"/>
                </a:lnTo>
                <a:lnTo>
                  <a:pt x="0" y="15239"/>
                </a:lnTo>
                <a:lnTo>
                  <a:pt x="0" y="24384"/>
                </a:lnTo>
                <a:lnTo>
                  <a:pt x="3047" y="27432"/>
                </a:lnTo>
                <a:lnTo>
                  <a:pt x="6095" y="33527"/>
                </a:lnTo>
                <a:lnTo>
                  <a:pt x="9143" y="36575"/>
                </a:lnTo>
                <a:lnTo>
                  <a:pt x="21335" y="36575"/>
                </a:lnTo>
                <a:lnTo>
                  <a:pt x="24383" y="33527"/>
                </a:lnTo>
                <a:lnTo>
                  <a:pt x="27431" y="27432"/>
                </a:lnTo>
                <a:lnTo>
                  <a:pt x="27431" y="24384"/>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663" name="object 663"/>
          <p:cNvSpPr/>
          <p:nvPr/>
        </p:nvSpPr>
        <p:spPr>
          <a:xfrm>
            <a:off x="2094319" y="3953434"/>
            <a:ext cx="8127" cy="0"/>
          </a:xfrm>
          <a:custGeom>
            <a:avLst/>
            <a:gdLst/>
            <a:ahLst/>
            <a:cxnLst/>
            <a:rect l="l" t="t" r="r" b="b"/>
            <a:pathLst>
              <a:path w="9143">
                <a:moveTo>
                  <a:pt x="0" y="0"/>
                </a:moveTo>
                <a:lnTo>
                  <a:pt x="9143"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664" name="object 664"/>
          <p:cNvSpPr/>
          <p:nvPr/>
        </p:nvSpPr>
        <p:spPr>
          <a:xfrm>
            <a:off x="2110576" y="3931920"/>
            <a:ext cx="21674" cy="32272"/>
          </a:xfrm>
          <a:custGeom>
            <a:avLst/>
            <a:gdLst/>
            <a:ahLst/>
            <a:cxnLst/>
            <a:rect l="l" t="t" r="r" b="b"/>
            <a:pathLst>
              <a:path w="24383" h="36575">
                <a:moveTo>
                  <a:pt x="24383" y="6096"/>
                </a:moveTo>
                <a:lnTo>
                  <a:pt x="21335" y="3048"/>
                </a:lnTo>
                <a:lnTo>
                  <a:pt x="15239" y="0"/>
                </a:lnTo>
                <a:lnTo>
                  <a:pt x="9143" y="0"/>
                </a:lnTo>
                <a:lnTo>
                  <a:pt x="6095" y="3048"/>
                </a:lnTo>
                <a:lnTo>
                  <a:pt x="0" y="6096"/>
                </a:lnTo>
                <a:lnTo>
                  <a:pt x="0" y="9144"/>
                </a:lnTo>
                <a:lnTo>
                  <a:pt x="9143" y="18287"/>
                </a:lnTo>
                <a:lnTo>
                  <a:pt x="18287" y="21336"/>
                </a:lnTo>
                <a:lnTo>
                  <a:pt x="21335" y="21336"/>
                </a:lnTo>
                <a:lnTo>
                  <a:pt x="24383" y="24384"/>
                </a:lnTo>
                <a:lnTo>
                  <a:pt x="24383" y="33527"/>
                </a:lnTo>
                <a:lnTo>
                  <a:pt x="21335" y="36575"/>
                </a:lnTo>
                <a:lnTo>
                  <a:pt x="6095" y="36575"/>
                </a:lnTo>
                <a:lnTo>
                  <a:pt x="0" y="3352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665" name="object 665"/>
          <p:cNvSpPr/>
          <p:nvPr/>
        </p:nvSpPr>
        <p:spPr>
          <a:xfrm>
            <a:off x="2275845" y="4892040"/>
            <a:ext cx="18965" cy="32272"/>
          </a:xfrm>
          <a:custGeom>
            <a:avLst/>
            <a:gdLst/>
            <a:ahLst/>
            <a:cxnLst/>
            <a:rect l="l" t="t" r="r" b="b"/>
            <a:pathLst>
              <a:path w="21336" h="36575">
                <a:moveTo>
                  <a:pt x="0" y="0"/>
                </a:moveTo>
                <a:lnTo>
                  <a:pt x="0" y="36575"/>
                </a:lnTo>
                <a:lnTo>
                  <a:pt x="21336"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666" name="object 666"/>
          <p:cNvSpPr/>
          <p:nvPr/>
        </p:nvSpPr>
        <p:spPr>
          <a:xfrm>
            <a:off x="2300225" y="4892040"/>
            <a:ext cx="27093" cy="32272"/>
          </a:xfrm>
          <a:custGeom>
            <a:avLst/>
            <a:gdLst/>
            <a:ahLst/>
            <a:cxnLst/>
            <a:rect l="l" t="t" r="r" b="b"/>
            <a:pathLst>
              <a:path w="30480" h="36575">
                <a:moveTo>
                  <a:pt x="12192" y="0"/>
                </a:moveTo>
                <a:lnTo>
                  <a:pt x="3048" y="9143"/>
                </a:lnTo>
                <a:lnTo>
                  <a:pt x="0" y="15239"/>
                </a:lnTo>
                <a:lnTo>
                  <a:pt x="0" y="24383"/>
                </a:lnTo>
                <a:lnTo>
                  <a:pt x="3048" y="27431"/>
                </a:lnTo>
                <a:lnTo>
                  <a:pt x="6096" y="33527"/>
                </a:lnTo>
                <a:lnTo>
                  <a:pt x="9143" y="36575"/>
                </a:lnTo>
                <a:lnTo>
                  <a:pt x="21336" y="36575"/>
                </a:lnTo>
                <a:lnTo>
                  <a:pt x="24384" y="33527"/>
                </a:lnTo>
                <a:lnTo>
                  <a:pt x="27431" y="27431"/>
                </a:lnTo>
                <a:lnTo>
                  <a:pt x="30480" y="24383"/>
                </a:lnTo>
                <a:lnTo>
                  <a:pt x="30480" y="15239"/>
                </a:lnTo>
                <a:lnTo>
                  <a:pt x="27431" y="9143"/>
                </a:lnTo>
                <a:lnTo>
                  <a:pt x="18287" y="0"/>
                </a:lnTo>
                <a:lnTo>
                  <a:pt x="12192" y="0"/>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667" name="object 667"/>
          <p:cNvSpPr/>
          <p:nvPr/>
        </p:nvSpPr>
        <p:spPr>
          <a:xfrm>
            <a:off x="2332738" y="4892040"/>
            <a:ext cx="10837" cy="32272"/>
          </a:xfrm>
          <a:custGeom>
            <a:avLst/>
            <a:gdLst/>
            <a:ahLst/>
            <a:cxnLst/>
            <a:rect l="l" t="t" r="r" b="b"/>
            <a:pathLst>
              <a:path w="12192" h="36575">
                <a:moveTo>
                  <a:pt x="12192"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668" name="object 668"/>
          <p:cNvSpPr/>
          <p:nvPr/>
        </p:nvSpPr>
        <p:spPr>
          <a:xfrm>
            <a:off x="2343577" y="4892040"/>
            <a:ext cx="13547" cy="32272"/>
          </a:xfrm>
          <a:custGeom>
            <a:avLst/>
            <a:gdLst/>
            <a:ahLst/>
            <a:cxnLst/>
            <a:rect l="l" t="t" r="r" b="b"/>
            <a:pathLst>
              <a:path w="15240" h="36575">
                <a:moveTo>
                  <a:pt x="0" y="0"/>
                </a:moveTo>
                <a:lnTo>
                  <a:pt x="1524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669" name="object 669"/>
          <p:cNvSpPr/>
          <p:nvPr/>
        </p:nvSpPr>
        <p:spPr>
          <a:xfrm>
            <a:off x="2338154" y="4913555"/>
            <a:ext cx="13546" cy="0"/>
          </a:xfrm>
          <a:custGeom>
            <a:avLst/>
            <a:gdLst/>
            <a:ahLst/>
            <a:cxnLst/>
            <a:rect l="l" t="t" r="r" b="b"/>
            <a:pathLst>
              <a:path w="15239">
                <a:moveTo>
                  <a:pt x="0" y="0"/>
                </a:moveTo>
                <a:lnTo>
                  <a:pt x="1523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670" name="object 670"/>
          <p:cNvSpPr/>
          <p:nvPr/>
        </p:nvSpPr>
        <p:spPr>
          <a:xfrm>
            <a:off x="2365248" y="4892040"/>
            <a:ext cx="0" cy="32272"/>
          </a:xfrm>
          <a:custGeom>
            <a:avLst/>
            <a:gdLst/>
            <a:ahLst/>
            <a:cxnLst/>
            <a:rect l="l" t="t" r="r" b="b"/>
            <a:pathLst>
              <a:path h="36575">
                <a:moveTo>
                  <a:pt x="0"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671" name="object 671"/>
          <p:cNvSpPr/>
          <p:nvPr/>
        </p:nvSpPr>
        <p:spPr>
          <a:xfrm>
            <a:off x="2365248" y="4892040"/>
            <a:ext cx="21674" cy="32272"/>
          </a:xfrm>
          <a:custGeom>
            <a:avLst/>
            <a:gdLst/>
            <a:ahLst/>
            <a:cxnLst/>
            <a:rect l="l" t="t" r="r" b="b"/>
            <a:pathLst>
              <a:path w="24383" h="36575">
                <a:moveTo>
                  <a:pt x="0" y="0"/>
                </a:moveTo>
                <a:lnTo>
                  <a:pt x="12191" y="0"/>
                </a:lnTo>
                <a:lnTo>
                  <a:pt x="15239" y="3048"/>
                </a:lnTo>
                <a:lnTo>
                  <a:pt x="21335" y="6095"/>
                </a:lnTo>
                <a:lnTo>
                  <a:pt x="21335" y="9143"/>
                </a:lnTo>
                <a:lnTo>
                  <a:pt x="24383" y="15239"/>
                </a:lnTo>
                <a:lnTo>
                  <a:pt x="24383" y="24383"/>
                </a:lnTo>
                <a:lnTo>
                  <a:pt x="21335" y="27431"/>
                </a:lnTo>
                <a:lnTo>
                  <a:pt x="21335" y="33527"/>
                </a:lnTo>
                <a:lnTo>
                  <a:pt x="15239" y="36575"/>
                </a:ln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672" name="object 672"/>
          <p:cNvSpPr/>
          <p:nvPr/>
        </p:nvSpPr>
        <p:spPr>
          <a:xfrm>
            <a:off x="2397759" y="4892040"/>
            <a:ext cx="0" cy="32272"/>
          </a:xfrm>
          <a:custGeom>
            <a:avLst/>
            <a:gdLst/>
            <a:ahLst/>
            <a:cxnLst/>
            <a:rect l="l" t="t" r="r" b="b"/>
            <a:pathLst>
              <a:path h="36575">
                <a:moveTo>
                  <a:pt x="0"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673" name="object 673"/>
          <p:cNvSpPr/>
          <p:nvPr/>
        </p:nvSpPr>
        <p:spPr>
          <a:xfrm>
            <a:off x="2408597" y="4892040"/>
            <a:ext cx="0" cy="32272"/>
          </a:xfrm>
          <a:custGeom>
            <a:avLst/>
            <a:gdLst/>
            <a:ahLst/>
            <a:cxnLst/>
            <a:rect l="l" t="t" r="r" b="b"/>
            <a:pathLst>
              <a:path h="36575">
                <a:moveTo>
                  <a:pt x="0"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674" name="object 674"/>
          <p:cNvSpPr/>
          <p:nvPr/>
        </p:nvSpPr>
        <p:spPr>
          <a:xfrm>
            <a:off x="2408599" y="4892040"/>
            <a:ext cx="21674" cy="32272"/>
          </a:xfrm>
          <a:custGeom>
            <a:avLst/>
            <a:gdLst/>
            <a:ahLst/>
            <a:cxnLst/>
            <a:rect l="l" t="t" r="r" b="b"/>
            <a:pathLst>
              <a:path w="24383" h="36575">
                <a:moveTo>
                  <a:pt x="0" y="0"/>
                </a:moveTo>
                <a:lnTo>
                  <a:pt x="24383"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675" name="object 675"/>
          <p:cNvSpPr/>
          <p:nvPr/>
        </p:nvSpPr>
        <p:spPr>
          <a:xfrm>
            <a:off x="2430271" y="4892040"/>
            <a:ext cx="0" cy="32272"/>
          </a:xfrm>
          <a:custGeom>
            <a:avLst/>
            <a:gdLst/>
            <a:ahLst/>
            <a:cxnLst/>
            <a:rect l="l" t="t" r="r" b="b"/>
            <a:pathLst>
              <a:path h="36575">
                <a:moveTo>
                  <a:pt x="0"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676" name="object 676"/>
          <p:cNvSpPr/>
          <p:nvPr/>
        </p:nvSpPr>
        <p:spPr>
          <a:xfrm>
            <a:off x="2441117" y="4892040"/>
            <a:ext cx="24383" cy="32272"/>
          </a:xfrm>
          <a:custGeom>
            <a:avLst/>
            <a:gdLst/>
            <a:ahLst/>
            <a:cxnLst/>
            <a:rect l="l" t="t" r="r" b="b"/>
            <a:pathLst>
              <a:path w="27431" h="36575">
                <a:moveTo>
                  <a:pt x="27431" y="9143"/>
                </a:moveTo>
                <a:lnTo>
                  <a:pt x="18287" y="0"/>
                </a:lnTo>
                <a:lnTo>
                  <a:pt x="12191" y="0"/>
                </a:lnTo>
                <a:lnTo>
                  <a:pt x="9143" y="3048"/>
                </a:lnTo>
                <a:lnTo>
                  <a:pt x="3047" y="6095"/>
                </a:lnTo>
                <a:lnTo>
                  <a:pt x="3047" y="9143"/>
                </a:lnTo>
                <a:lnTo>
                  <a:pt x="0" y="15239"/>
                </a:lnTo>
                <a:lnTo>
                  <a:pt x="0" y="24383"/>
                </a:lnTo>
                <a:lnTo>
                  <a:pt x="3047" y="27431"/>
                </a:lnTo>
                <a:lnTo>
                  <a:pt x="3047" y="33527"/>
                </a:lnTo>
                <a:lnTo>
                  <a:pt x="9143" y="36575"/>
                </a:lnTo>
                <a:lnTo>
                  <a:pt x="21335" y="36575"/>
                </a:lnTo>
                <a:lnTo>
                  <a:pt x="24383" y="33527"/>
                </a:lnTo>
                <a:lnTo>
                  <a:pt x="27431" y="27431"/>
                </a:lnTo>
                <a:lnTo>
                  <a:pt x="27431" y="24383"/>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677" name="object 677"/>
          <p:cNvSpPr/>
          <p:nvPr/>
        </p:nvSpPr>
        <p:spPr>
          <a:xfrm>
            <a:off x="2457369" y="4913555"/>
            <a:ext cx="8127" cy="0"/>
          </a:xfrm>
          <a:custGeom>
            <a:avLst/>
            <a:gdLst/>
            <a:ahLst/>
            <a:cxnLst/>
            <a:rect l="l" t="t" r="r" b="b"/>
            <a:pathLst>
              <a:path w="9143">
                <a:moveTo>
                  <a:pt x="0" y="0"/>
                </a:moveTo>
                <a:lnTo>
                  <a:pt x="9143"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678" name="object 678"/>
          <p:cNvSpPr/>
          <p:nvPr/>
        </p:nvSpPr>
        <p:spPr>
          <a:xfrm>
            <a:off x="2508843" y="4892040"/>
            <a:ext cx="0" cy="32272"/>
          </a:xfrm>
          <a:custGeom>
            <a:avLst/>
            <a:gdLst/>
            <a:ahLst/>
            <a:cxnLst/>
            <a:rect l="l" t="t" r="r" b="b"/>
            <a:pathLst>
              <a:path h="36575">
                <a:moveTo>
                  <a:pt x="0"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679" name="object 679"/>
          <p:cNvSpPr/>
          <p:nvPr/>
        </p:nvSpPr>
        <p:spPr>
          <a:xfrm>
            <a:off x="2508848" y="4892039"/>
            <a:ext cx="21674" cy="16136"/>
          </a:xfrm>
          <a:custGeom>
            <a:avLst/>
            <a:gdLst/>
            <a:ahLst/>
            <a:cxnLst/>
            <a:rect l="l" t="t" r="r" b="b"/>
            <a:pathLst>
              <a:path w="24383" h="18287">
                <a:moveTo>
                  <a:pt x="0" y="0"/>
                </a:moveTo>
                <a:lnTo>
                  <a:pt x="15239" y="0"/>
                </a:lnTo>
                <a:lnTo>
                  <a:pt x="21335" y="3048"/>
                </a:lnTo>
                <a:lnTo>
                  <a:pt x="24383" y="9143"/>
                </a:lnTo>
                <a:lnTo>
                  <a:pt x="24383" y="12192"/>
                </a:lnTo>
                <a:lnTo>
                  <a:pt x="21335" y="15239"/>
                </a:lnTo>
                <a:lnTo>
                  <a:pt x="15239" y="18287"/>
                </a:lnTo>
                <a:lnTo>
                  <a:pt x="0" y="1828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680" name="object 680"/>
          <p:cNvSpPr/>
          <p:nvPr/>
        </p:nvSpPr>
        <p:spPr>
          <a:xfrm>
            <a:off x="2519684" y="4908178"/>
            <a:ext cx="10837" cy="16136"/>
          </a:xfrm>
          <a:custGeom>
            <a:avLst/>
            <a:gdLst/>
            <a:ahLst/>
            <a:cxnLst/>
            <a:rect l="l" t="t" r="r" b="b"/>
            <a:pathLst>
              <a:path w="12192" h="18287">
                <a:moveTo>
                  <a:pt x="0" y="0"/>
                </a:moveTo>
                <a:lnTo>
                  <a:pt x="12192" y="1828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681" name="object 681"/>
          <p:cNvSpPr/>
          <p:nvPr/>
        </p:nvSpPr>
        <p:spPr>
          <a:xfrm>
            <a:off x="2535939" y="4892040"/>
            <a:ext cx="13547" cy="32272"/>
          </a:xfrm>
          <a:custGeom>
            <a:avLst/>
            <a:gdLst/>
            <a:ahLst/>
            <a:cxnLst/>
            <a:rect l="l" t="t" r="r" b="b"/>
            <a:pathLst>
              <a:path w="15240" h="36575">
                <a:moveTo>
                  <a:pt x="15240"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682" name="object 682"/>
          <p:cNvSpPr/>
          <p:nvPr/>
        </p:nvSpPr>
        <p:spPr>
          <a:xfrm>
            <a:off x="2549487" y="4892040"/>
            <a:ext cx="10837" cy="32272"/>
          </a:xfrm>
          <a:custGeom>
            <a:avLst/>
            <a:gdLst/>
            <a:ahLst/>
            <a:cxnLst/>
            <a:rect l="l" t="t" r="r" b="b"/>
            <a:pathLst>
              <a:path w="12192" h="36575">
                <a:moveTo>
                  <a:pt x="0" y="0"/>
                </a:moveTo>
                <a:lnTo>
                  <a:pt x="12192"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683" name="object 683"/>
          <p:cNvSpPr/>
          <p:nvPr/>
        </p:nvSpPr>
        <p:spPr>
          <a:xfrm>
            <a:off x="2541354" y="4913555"/>
            <a:ext cx="13546" cy="0"/>
          </a:xfrm>
          <a:custGeom>
            <a:avLst/>
            <a:gdLst/>
            <a:ahLst/>
            <a:cxnLst/>
            <a:rect l="l" t="t" r="r" b="b"/>
            <a:pathLst>
              <a:path w="15239">
                <a:moveTo>
                  <a:pt x="0" y="0"/>
                </a:moveTo>
                <a:lnTo>
                  <a:pt x="1523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684" name="object 684"/>
          <p:cNvSpPr/>
          <p:nvPr/>
        </p:nvSpPr>
        <p:spPr>
          <a:xfrm>
            <a:off x="2565745" y="4892040"/>
            <a:ext cx="24383" cy="32272"/>
          </a:xfrm>
          <a:custGeom>
            <a:avLst/>
            <a:gdLst/>
            <a:ahLst/>
            <a:cxnLst/>
            <a:rect l="l" t="t" r="r" b="b"/>
            <a:pathLst>
              <a:path w="27431" h="36575">
                <a:moveTo>
                  <a:pt x="27431" y="9143"/>
                </a:moveTo>
                <a:lnTo>
                  <a:pt x="18287" y="0"/>
                </a:lnTo>
                <a:lnTo>
                  <a:pt x="12192" y="0"/>
                </a:lnTo>
                <a:lnTo>
                  <a:pt x="3048" y="9143"/>
                </a:lnTo>
                <a:lnTo>
                  <a:pt x="0" y="15239"/>
                </a:lnTo>
                <a:lnTo>
                  <a:pt x="0" y="24383"/>
                </a:lnTo>
                <a:lnTo>
                  <a:pt x="3048" y="27431"/>
                </a:lnTo>
                <a:lnTo>
                  <a:pt x="6095" y="33527"/>
                </a:lnTo>
                <a:lnTo>
                  <a:pt x="9143" y="36575"/>
                </a:lnTo>
                <a:lnTo>
                  <a:pt x="21336" y="36575"/>
                </a:lnTo>
                <a:lnTo>
                  <a:pt x="24383" y="33527"/>
                </a:lnTo>
                <a:lnTo>
                  <a:pt x="27431" y="27431"/>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685" name="object 685"/>
          <p:cNvSpPr/>
          <p:nvPr/>
        </p:nvSpPr>
        <p:spPr>
          <a:xfrm>
            <a:off x="2600959" y="4892040"/>
            <a:ext cx="0" cy="32272"/>
          </a:xfrm>
          <a:custGeom>
            <a:avLst/>
            <a:gdLst/>
            <a:ahLst/>
            <a:cxnLst/>
            <a:rect l="l" t="t" r="r" b="b"/>
            <a:pathLst>
              <a:path h="36575">
                <a:moveTo>
                  <a:pt x="0"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686" name="object 686"/>
          <p:cNvSpPr/>
          <p:nvPr/>
        </p:nvSpPr>
        <p:spPr>
          <a:xfrm>
            <a:off x="2600959" y="4892042"/>
            <a:ext cx="21674" cy="21514"/>
          </a:xfrm>
          <a:custGeom>
            <a:avLst/>
            <a:gdLst/>
            <a:ahLst/>
            <a:cxnLst/>
            <a:rect l="l" t="t" r="r" b="b"/>
            <a:pathLst>
              <a:path w="24383" h="24383">
                <a:moveTo>
                  <a:pt x="24383" y="0"/>
                </a:moveTo>
                <a:lnTo>
                  <a:pt x="0" y="24383"/>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687" name="object 687"/>
          <p:cNvSpPr/>
          <p:nvPr/>
        </p:nvSpPr>
        <p:spPr>
          <a:xfrm>
            <a:off x="2609087" y="4905487"/>
            <a:ext cx="13546" cy="18826"/>
          </a:xfrm>
          <a:custGeom>
            <a:avLst/>
            <a:gdLst/>
            <a:ahLst/>
            <a:cxnLst/>
            <a:rect l="l" t="t" r="r" b="b"/>
            <a:pathLst>
              <a:path w="15239" h="21336">
                <a:moveTo>
                  <a:pt x="0" y="0"/>
                </a:moveTo>
                <a:lnTo>
                  <a:pt x="15239" y="21336"/>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688" name="object 688"/>
          <p:cNvSpPr/>
          <p:nvPr/>
        </p:nvSpPr>
        <p:spPr>
          <a:xfrm>
            <a:off x="2630767" y="4892040"/>
            <a:ext cx="21675" cy="32272"/>
          </a:xfrm>
          <a:custGeom>
            <a:avLst/>
            <a:gdLst/>
            <a:ahLst/>
            <a:cxnLst/>
            <a:rect l="l" t="t" r="r" b="b"/>
            <a:pathLst>
              <a:path w="24384" h="36575">
                <a:moveTo>
                  <a:pt x="24384" y="6095"/>
                </a:moveTo>
                <a:lnTo>
                  <a:pt x="21336" y="3048"/>
                </a:lnTo>
                <a:lnTo>
                  <a:pt x="15240" y="0"/>
                </a:lnTo>
                <a:lnTo>
                  <a:pt x="9143" y="0"/>
                </a:lnTo>
                <a:lnTo>
                  <a:pt x="6096" y="3048"/>
                </a:lnTo>
                <a:lnTo>
                  <a:pt x="0" y="6095"/>
                </a:lnTo>
                <a:lnTo>
                  <a:pt x="0" y="9143"/>
                </a:lnTo>
                <a:lnTo>
                  <a:pt x="6096" y="15239"/>
                </a:lnTo>
                <a:lnTo>
                  <a:pt x="9143" y="15239"/>
                </a:lnTo>
                <a:lnTo>
                  <a:pt x="18287" y="21336"/>
                </a:lnTo>
                <a:lnTo>
                  <a:pt x="21336" y="21336"/>
                </a:lnTo>
                <a:lnTo>
                  <a:pt x="24384" y="24383"/>
                </a:lnTo>
                <a:lnTo>
                  <a:pt x="24384" y="33527"/>
                </a:lnTo>
                <a:lnTo>
                  <a:pt x="21336" y="36575"/>
                </a:lnTo>
                <a:lnTo>
                  <a:pt x="6096" y="36575"/>
                </a:lnTo>
                <a:lnTo>
                  <a:pt x="0" y="3352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689" name="object 689"/>
          <p:cNvSpPr/>
          <p:nvPr/>
        </p:nvSpPr>
        <p:spPr>
          <a:xfrm>
            <a:off x="2137666" y="4760259"/>
            <a:ext cx="18964" cy="40340"/>
          </a:xfrm>
          <a:custGeom>
            <a:avLst/>
            <a:gdLst/>
            <a:ahLst/>
            <a:cxnLst/>
            <a:rect l="l" t="t" r="r" b="b"/>
            <a:pathLst>
              <a:path w="21335" h="45720">
                <a:moveTo>
                  <a:pt x="21335" y="0"/>
                </a:moveTo>
                <a:lnTo>
                  <a:pt x="0" y="0"/>
                </a:lnTo>
                <a:lnTo>
                  <a:pt x="6095" y="45719"/>
                </a:lnTo>
                <a:lnTo>
                  <a:pt x="21335" y="42671"/>
                </a:lnTo>
                <a:lnTo>
                  <a:pt x="21335" y="0"/>
                </a:lnTo>
                <a:close/>
              </a:path>
            </a:pathLst>
          </a:custGeom>
          <a:solidFill>
            <a:srgbClr val="000000"/>
          </a:solidFill>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690" name="object 690"/>
          <p:cNvSpPr/>
          <p:nvPr/>
        </p:nvSpPr>
        <p:spPr>
          <a:xfrm>
            <a:off x="2143086" y="4797911"/>
            <a:ext cx="27093" cy="40340"/>
          </a:xfrm>
          <a:custGeom>
            <a:avLst/>
            <a:gdLst/>
            <a:ahLst/>
            <a:cxnLst/>
            <a:rect l="l" t="t" r="r" b="b"/>
            <a:pathLst>
              <a:path w="30480" h="45720">
                <a:moveTo>
                  <a:pt x="15239" y="0"/>
                </a:moveTo>
                <a:lnTo>
                  <a:pt x="0" y="3048"/>
                </a:lnTo>
                <a:lnTo>
                  <a:pt x="18287" y="45720"/>
                </a:lnTo>
                <a:lnTo>
                  <a:pt x="30480" y="39624"/>
                </a:lnTo>
                <a:lnTo>
                  <a:pt x="15239" y="0"/>
                </a:lnTo>
                <a:close/>
              </a:path>
            </a:pathLst>
          </a:custGeom>
          <a:solidFill>
            <a:srgbClr val="000000"/>
          </a:solidFill>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691" name="object 691"/>
          <p:cNvSpPr/>
          <p:nvPr/>
        </p:nvSpPr>
        <p:spPr>
          <a:xfrm>
            <a:off x="2159345" y="4832879"/>
            <a:ext cx="32511" cy="37651"/>
          </a:xfrm>
          <a:custGeom>
            <a:avLst/>
            <a:gdLst/>
            <a:ahLst/>
            <a:cxnLst/>
            <a:rect l="l" t="t" r="r" b="b"/>
            <a:pathLst>
              <a:path w="36575" h="42672">
                <a:moveTo>
                  <a:pt x="12192" y="0"/>
                </a:moveTo>
                <a:lnTo>
                  <a:pt x="0" y="6096"/>
                </a:lnTo>
                <a:lnTo>
                  <a:pt x="30480" y="42672"/>
                </a:lnTo>
                <a:lnTo>
                  <a:pt x="36575" y="36576"/>
                </a:lnTo>
                <a:lnTo>
                  <a:pt x="12192" y="0"/>
                </a:lnTo>
                <a:close/>
              </a:path>
            </a:pathLst>
          </a:custGeom>
          <a:solidFill>
            <a:srgbClr val="000000"/>
          </a:solidFill>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692" name="object 692"/>
          <p:cNvSpPr/>
          <p:nvPr/>
        </p:nvSpPr>
        <p:spPr>
          <a:xfrm>
            <a:off x="2186436" y="4865146"/>
            <a:ext cx="35221" cy="26894"/>
          </a:xfrm>
          <a:custGeom>
            <a:avLst/>
            <a:gdLst/>
            <a:ahLst/>
            <a:cxnLst/>
            <a:rect l="l" t="t" r="r" b="b"/>
            <a:pathLst>
              <a:path w="39624" h="30479">
                <a:moveTo>
                  <a:pt x="6095" y="0"/>
                </a:moveTo>
                <a:lnTo>
                  <a:pt x="0" y="6096"/>
                </a:lnTo>
                <a:lnTo>
                  <a:pt x="36575" y="30480"/>
                </a:lnTo>
                <a:lnTo>
                  <a:pt x="39624" y="27432"/>
                </a:lnTo>
                <a:lnTo>
                  <a:pt x="6095" y="0"/>
                </a:lnTo>
                <a:close/>
              </a:path>
            </a:pathLst>
          </a:custGeom>
          <a:solidFill>
            <a:srgbClr val="000000"/>
          </a:solidFill>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693" name="object 693"/>
          <p:cNvSpPr/>
          <p:nvPr/>
        </p:nvSpPr>
        <p:spPr>
          <a:xfrm>
            <a:off x="2218951" y="4889353"/>
            <a:ext cx="40639" cy="16136"/>
          </a:xfrm>
          <a:custGeom>
            <a:avLst/>
            <a:gdLst/>
            <a:ahLst/>
            <a:cxnLst/>
            <a:rect l="l" t="t" r="r" b="b"/>
            <a:pathLst>
              <a:path w="45719" h="18287">
                <a:moveTo>
                  <a:pt x="3048" y="0"/>
                </a:moveTo>
                <a:lnTo>
                  <a:pt x="0" y="3048"/>
                </a:lnTo>
                <a:lnTo>
                  <a:pt x="45719" y="18287"/>
                </a:lnTo>
                <a:lnTo>
                  <a:pt x="3048" y="0"/>
                </a:lnTo>
                <a:close/>
              </a:path>
            </a:pathLst>
          </a:custGeom>
          <a:solidFill>
            <a:srgbClr val="000000"/>
          </a:solidFill>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694" name="object 694"/>
          <p:cNvSpPr/>
          <p:nvPr/>
        </p:nvSpPr>
        <p:spPr>
          <a:xfrm>
            <a:off x="2145798" y="4760264"/>
            <a:ext cx="16255" cy="53787"/>
          </a:xfrm>
          <a:custGeom>
            <a:avLst/>
            <a:gdLst/>
            <a:ahLst/>
            <a:cxnLst/>
            <a:rect l="l" t="t" r="r" b="b"/>
            <a:pathLst>
              <a:path w="18287" h="60959">
                <a:moveTo>
                  <a:pt x="3047" y="0"/>
                </a:moveTo>
                <a:lnTo>
                  <a:pt x="0" y="60959"/>
                </a:lnTo>
                <a:lnTo>
                  <a:pt x="18287" y="57912"/>
                </a:lnTo>
                <a:lnTo>
                  <a:pt x="3047" y="0"/>
                </a:lnTo>
                <a:close/>
              </a:path>
            </a:pathLst>
          </a:custGeom>
          <a:solidFill>
            <a:srgbClr val="000000"/>
          </a:solidFill>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695" name="object 695"/>
          <p:cNvSpPr/>
          <p:nvPr/>
        </p:nvSpPr>
        <p:spPr>
          <a:xfrm>
            <a:off x="2663274" y="4803289"/>
            <a:ext cx="65024" cy="110266"/>
          </a:xfrm>
          <a:custGeom>
            <a:avLst/>
            <a:gdLst/>
            <a:ahLst/>
            <a:cxnLst/>
            <a:rect l="l" t="t" r="r" b="b"/>
            <a:pathLst>
              <a:path w="73152" h="124968">
                <a:moveTo>
                  <a:pt x="0" y="124968"/>
                </a:moveTo>
                <a:lnTo>
                  <a:pt x="30480" y="103632"/>
                </a:lnTo>
                <a:lnTo>
                  <a:pt x="54864" y="73152"/>
                </a:lnTo>
                <a:lnTo>
                  <a:pt x="70104" y="39624"/>
                </a:lnTo>
                <a:lnTo>
                  <a:pt x="73152"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696" name="object 696"/>
          <p:cNvSpPr/>
          <p:nvPr/>
        </p:nvSpPr>
        <p:spPr>
          <a:xfrm>
            <a:off x="2709338" y="4803290"/>
            <a:ext cx="18965" cy="53788"/>
          </a:xfrm>
          <a:custGeom>
            <a:avLst/>
            <a:gdLst/>
            <a:ahLst/>
            <a:cxnLst/>
            <a:rect l="l" t="t" r="r" b="b"/>
            <a:pathLst>
              <a:path w="21336" h="60960">
                <a:moveTo>
                  <a:pt x="21336" y="0"/>
                </a:moveTo>
                <a:lnTo>
                  <a:pt x="0" y="57912"/>
                </a:lnTo>
                <a:lnTo>
                  <a:pt x="18287" y="60960"/>
                </a:lnTo>
                <a:lnTo>
                  <a:pt x="21336" y="0"/>
                </a:lnTo>
                <a:close/>
              </a:path>
            </a:pathLst>
          </a:custGeom>
          <a:solidFill>
            <a:srgbClr val="000000"/>
          </a:solidFill>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697" name="object 697"/>
          <p:cNvSpPr/>
          <p:nvPr/>
        </p:nvSpPr>
        <p:spPr>
          <a:xfrm>
            <a:off x="2557610" y="4351470"/>
            <a:ext cx="0" cy="32272"/>
          </a:xfrm>
          <a:custGeom>
            <a:avLst/>
            <a:gdLst/>
            <a:ahLst/>
            <a:cxnLst/>
            <a:rect l="l" t="t" r="r" b="b"/>
            <a:pathLst>
              <a:path h="36575">
                <a:moveTo>
                  <a:pt x="0"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698" name="object 698"/>
          <p:cNvSpPr/>
          <p:nvPr/>
        </p:nvSpPr>
        <p:spPr>
          <a:xfrm>
            <a:off x="2557610" y="4351468"/>
            <a:ext cx="21674" cy="16136"/>
          </a:xfrm>
          <a:custGeom>
            <a:avLst/>
            <a:gdLst/>
            <a:ahLst/>
            <a:cxnLst/>
            <a:rect l="l" t="t" r="r" b="b"/>
            <a:pathLst>
              <a:path w="24383" h="18287">
                <a:moveTo>
                  <a:pt x="0" y="0"/>
                </a:moveTo>
                <a:lnTo>
                  <a:pt x="15239" y="0"/>
                </a:lnTo>
                <a:lnTo>
                  <a:pt x="21336" y="3048"/>
                </a:lnTo>
                <a:lnTo>
                  <a:pt x="24383" y="6096"/>
                </a:lnTo>
                <a:lnTo>
                  <a:pt x="24383" y="12192"/>
                </a:lnTo>
                <a:lnTo>
                  <a:pt x="21336" y="15240"/>
                </a:lnTo>
                <a:lnTo>
                  <a:pt x="21336" y="18287"/>
                </a:lnTo>
                <a:lnTo>
                  <a:pt x="0" y="1828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699" name="object 699"/>
          <p:cNvSpPr/>
          <p:nvPr/>
        </p:nvSpPr>
        <p:spPr>
          <a:xfrm>
            <a:off x="2590123" y="4351470"/>
            <a:ext cx="0" cy="32272"/>
          </a:xfrm>
          <a:custGeom>
            <a:avLst/>
            <a:gdLst/>
            <a:ahLst/>
            <a:cxnLst/>
            <a:rect l="l" t="t" r="r" b="b"/>
            <a:pathLst>
              <a:path h="36575">
                <a:moveTo>
                  <a:pt x="0"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700" name="object 700"/>
          <p:cNvSpPr/>
          <p:nvPr/>
        </p:nvSpPr>
        <p:spPr>
          <a:xfrm>
            <a:off x="2590128" y="4351468"/>
            <a:ext cx="21675" cy="16136"/>
          </a:xfrm>
          <a:custGeom>
            <a:avLst/>
            <a:gdLst/>
            <a:ahLst/>
            <a:cxnLst/>
            <a:rect l="l" t="t" r="r" b="b"/>
            <a:pathLst>
              <a:path w="24384" h="18287">
                <a:moveTo>
                  <a:pt x="0" y="0"/>
                </a:moveTo>
                <a:lnTo>
                  <a:pt x="15239" y="0"/>
                </a:lnTo>
                <a:lnTo>
                  <a:pt x="21336" y="3048"/>
                </a:lnTo>
                <a:lnTo>
                  <a:pt x="24384" y="6096"/>
                </a:lnTo>
                <a:lnTo>
                  <a:pt x="24384" y="12192"/>
                </a:lnTo>
                <a:lnTo>
                  <a:pt x="21336" y="15240"/>
                </a:lnTo>
                <a:lnTo>
                  <a:pt x="15239" y="18287"/>
                </a:lnTo>
                <a:lnTo>
                  <a:pt x="0" y="1828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701" name="object 701"/>
          <p:cNvSpPr/>
          <p:nvPr/>
        </p:nvSpPr>
        <p:spPr>
          <a:xfrm>
            <a:off x="2600964" y="4367608"/>
            <a:ext cx="10837" cy="16136"/>
          </a:xfrm>
          <a:custGeom>
            <a:avLst/>
            <a:gdLst/>
            <a:ahLst/>
            <a:cxnLst/>
            <a:rect l="l" t="t" r="r" b="b"/>
            <a:pathLst>
              <a:path w="12192" h="18287">
                <a:moveTo>
                  <a:pt x="0" y="0"/>
                </a:moveTo>
                <a:lnTo>
                  <a:pt x="12192" y="1828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702" name="object 702"/>
          <p:cNvSpPr/>
          <p:nvPr/>
        </p:nvSpPr>
        <p:spPr>
          <a:xfrm>
            <a:off x="2619933" y="4351470"/>
            <a:ext cx="24383" cy="32272"/>
          </a:xfrm>
          <a:custGeom>
            <a:avLst/>
            <a:gdLst/>
            <a:ahLst/>
            <a:cxnLst/>
            <a:rect l="l" t="t" r="r" b="b"/>
            <a:pathLst>
              <a:path w="27431" h="36575">
                <a:moveTo>
                  <a:pt x="12191" y="0"/>
                </a:moveTo>
                <a:lnTo>
                  <a:pt x="6095" y="3048"/>
                </a:lnTo>
                <a:lnTo>
                  <a:pt x="3047" y="6096"/>
                </a:lnTo>
                <a:lnTo>
                  <a:pt x="3047" y="9143"/>
                </a:lnTo>
                <a:lnTo>
                  <a:pt x="0" y="15240"/>
                </a:lnTo>
                <a:lnTo>
                  <a:pt x="0" y="24384"/>
                </a:lnTo>
                <a:lnTo>
                  <a:pt x="3047" y="27431"/>
                </a:lnTo>
                <a:lnTo>
                  <a:pt x="3047" y="30480"/>
                </a:lnTo>
                <a:lnTo>
                  <a:pt x="6095" y="36575"/>
                </a:lnTo>
                <a:lnTo>
                  <a:pt x="21335" y="36575"/>
                </a:lnTo>
                <a:lnTo>
                  <a:pt x="24383" y="30480"/>
                </a:lnTo>
                <a:lnTo>
                  <a:pt x="27431" y="27431"/>
                </a:lnTo>
                <a:lnTo>
                  <a:pt x="27431" y="9143"/>
                </a:lnTo>
                <a:lnTo>
                  <a:pt x="18287" y="0"/>
                </a:lnTo>
                <a:lnTo>
                  <a:pt x="12191" y="0"/>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703" name="object 703"/>
          <p:cNvSpPr/>
          <p:nvPr/>
        </p:nvSpPr>
        <p:spPr>
          <a:xfrm>
            <a:off x="2655152" y="4351470"/>
            <a:ext cx="21675" cy="32272"/>
          </a:xfrm>
          <a:custGeom>
            <a:avLst/>
            <a:gdLst/>
            <a:ahLst/>
            <a:cxnLst/>
            <a:rect l="l" t="t" r="r" b="b"/>
            <a:pathLst>
              <a:path w="24384" h="36575">
                <a:moveTo>
                  <a:pt x="24384" y="9143"/>
                </a:moveTo>
                <a:lnTo>
                  <a:pt x="24384" y="6096"/>
                </a:lnTo>
                <a:lnTo>
                  <a:pt x="21336" y="3048"/>
                </a:lnTo>
                <a:lnTo>
                  <a:pt x="15240" y="0"/>
                </a:lnTo>
                <a:lnTo>
                  <a:pt x="9143" y="0"/>
                </a:lnTo>
                <a:lnTo>
                  <a:pt x="0" y="9143"/>
                </a:lnTo>
                <a:lnTo>
                  <a:pt x="0" y="27431"/>
                </a:lnTo>
                <a:lnTo>
                  <a:pt x="3048" y="30480"/>
                </a:lnTo>
                <a:lnTo>
                  <a:pt x="6096" y="36575"/>
                </a:lnTo>
                <a:lnTo>
                  <a:pt x="21336" y="36575"/>
                </a:lnTo>
                <a:lnTo>
                  <a:pt x="24384" y="30480"/>
                </a:lnTo>
                <a:lnTo>
                  <a:pt x="24384" y="27431"/>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704" name="object 704"/>
          <p:cNvSpPr/>
          <p:nvPr/>
        </p:nvSpPr>
        <p:spPr>
          <a:xfrm>
            <a:off x="2687659" y="4351470"/>
            <a:ext cx="0" cy="32272"/>
          </a:xfrm>
          <a:custGeom>
            <a:avLst/>
            <a:gdLst/>
            <a:ahLst/>
            <a:cxnLst/>
            <a:rect l="l" t="t" r="r" b="b"/>
            <a:pathLst>
              <a:path h="36575">
                <a:moveTo>
                  <a:pt x="0"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705" name="object 705"/>
          <p:cNvSpPr/>
          <p:nvPr/>
        </p:nvSpPr>
        <p:spPr>
          <a:xfrm>
            <a:off x="2687661" y="4351468"/>
            <a:ext cx="21674" cy="0"/>
          </a:xfrm>
          <a:custGeom>
            <a:avLst/>
            <a:gdLst/>
            <a:ahLst/>
            <a:cxnLst/>
            <a:rect l="l" t="t" r="r" b="b"/>
            <a:pathLst>
              <a:path w="24383">
                <a:moveTo>
                  <a:pt x="0" y="0"/>
                </a:moveTo>
                <a:lnTo>
                  <a:pt x="24383"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706" name="object 706"/>
          <p:cNvSpPr/>
          <p:nvPr/>
        </p:nvSpPr>
        <p:spPr>
          <a:xfrm>
            <a:off x="2687662" y="4367605"/>
            <a:ext cx="13546" cy="0"/>
          </a:xfrm>
          <a:custGeom>
            <a:avLst/>
            <a:gdLst/>
            <a:ahLst/>
            <a:cxnLst/>
            <a:rect l="l" t="t" r="r" b="b"/>
            <a:pathLst>
              <a:path w="15239">
                <a:moveTo>
                  <a:pt x="0" y="0"/>
                </a:moveTo>
                <a:lnTo>
                  <a:pt x="1523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707" name="object 707"/>
          <p:cNvSpPr/>
          <p:nvPr/>
        </p:nvSpPr>
        <p:spPr>
          <a:xfrm>
            <a:off x="2641604" y="4383741"/>
            <a:ext cx="67733" cy="0"/>
          </a:xfrm>
          <a:custGeom>
            <a:avLst/>
            <a:gdLst/>
            <a:ahLst/>
            <a:cxnLst/>
            <a:rect l="l" t="t" r="r" b="b"/>
            <a:pathLst>
              <a:path w="76200">
                <a:moveTo>
                  <a:pt x="0" y="0"/>
                </a:moveTo>
                <a:lnTo>
                  <a:pt x="7620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708" name="object 708"/>
          <p:cNvSpPr/>
          <p:nvPr/>
        </p:nvSpPr>
        <p:spPr>
          <a:xfrm>
            <a:off x="2717467" y="4351470"/>
            <a:ext cx="18965" cy="32272"/>
          </a:xfrm>
          <a:custGeom>
            <a:avLst/>
            <a:gdLst/>
            <a:ahLst/>
            <a:cxnLst/>
            <a:rect l="l" t="t" r="r" b="b"/>
            <a:pathLst>
              <a:path w="21336" h="36575">
                <a:moveTo>
                  <a:pt x="21336" y="6096"/>
                </a:moveTo>
                <a:lnTo>
                  <a:pt x="15239" y="0"/>
                </a:lnTo>
                <a:lnTo>
                  <a:pt x="6095" y="0"/>
                </a:lnTo>
                <a:lnTo>
                  <a:pt x="0" y="6096"/>
                </a:lnTo>
                <a:lnTo>
                  <a:pt x="0" y="12192"/>
                </a:lnTo>
                <a:lnTo>
                  <a:pt x="3048" y="15240"/>
                </a:lnTo>
                <a:lnTo>
                  <a:pt x="6095" y="15240"/>
                </a:lnTo>
                <a:lnTo>
                  <a:pt x="15239" y="18287"/>
                </a:lnTo>
                <a:lnTo>
                  <a:pt x="21336" y="24384"/>
                </a:lnTo>
                <a:lnTo>
                  <a:pt x="21336" y="30480"/>
                </a:lnTo>
                <a:lnTo>
                  <a:pt x="18287" y="36575"/>
                </a:lnTo>
                <a:lnTo>
                  <a:pt x="3048" y="36575"/>
                </a:lnTo>
                <a:lnTo>
                  <a:pt x="0" y="3048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709" name="object 709"/>
          <p:cNvSpPr/>
          <p:nvPr/>
        </p:nvSpPr>
        <p:spPr>
          <a:xfrm>
            <a:off x="2747267" y="4351470"/>
            <a:ext cx="21674" cy="32272"/>
          </a:xfrm>
          <a:custGeom>
            <a:avLst/>
            <a:gdLst/>
            <a:ahLst/>
            <a:cxnLst/>
            <a:rect l="l" t="t" r="r" b="b"/>
            <a:pathLst>
              <a:path w="24383" h="36575">
                <a:moveTo>
                  <a:pt x="24383" y="6096"/>
                </a:moveTo>
                <a:lnTo>
                  <a:pt x="21335" y="3048"/>
                </a:lnTo>
                <a:lnTo>
                  <a:pt x="15239" y="0"/>
                </a:lnTo>
                <a:lnTo>
                  <a:pt x="9143" y="0"/>
                </a:lnTo>
                <a:lnTo>
                  <a:pt x="3047" y="3048"/>
                </a:lnTo>
                <a:lnTo>
                  <a:pt x="0" y="6096"/>
                </a:lnTo>
                <a:lnTo>
                  <a:pt x="0" y="12192"/>
                </a:lnTo>
                <a:lnTo>
                  <a:pt x="3047" y="15240"/>
                </a:lnTo>
                <a:lnTo>
                  <a:pt x="6095" y="15240"/>
                </a:lnTo>
                <a:lnTo>
                  <a:pt x="18287" y="18287"/>
                </a:lnTo>
                <a:lnTo>
                  <a:pt x="21335" y="21336"/>
                </a:lnTo>
                <a:lnTo>
                  <a:pt x="21335" y="24384"/>
                </a:lnTo>
                <a:lnTo>
                  <a:pt x="24383" y="27431"/>
                </a:lnTo>
                <a:lnTo>
                  <a:pt x="24383" y="30480"/>
                </a:lnTo>
                <a:lnTo>
                  <a:pt x="21335" y="36575"/>
                </a:lnTo>
                <a:lnTo>
                  <a:pt x="3047" y="36575"/>
                </a:lnTo>
                <a:lnTo>
                  <a:pt x="0" y="3048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710" name="object 710"/>
          <p:cNvSpPr/>
          <p:nvPr/>
        </p:nvSpPr>
        <p:spPr>
          <a:xfrm>
            <a:off x="2614512" y="4405263"/>
            <a:ext cx="21675" cy="29583"/>
          </a:xfrm>
          <a:custGeom>
            <a:avLst/>
            <a:gdLst/>
            <a:ahLst/>
            <a:cxnLst/>
            <a:rect l="l" t="t" r="r" b="b"/>
            <a:pathLst>
              <a:path w="24384" h="33527">
                <a:moveTo>
                  <a:pt x="0" y="0"/>
                </a:moveTo>
                <a:lnTo>
                  <a:pt x="0" y="30480"/>
                </a:lnTo>
                <a:lnTo>
                  <a:pt x="6096" y="33527"/>
                </a:lnTo>
                <a:lnTo>
                  <a:pt x="18287" y="33527"/>
                </a:lnTo>
                <a:lnTo>
                  <a:pt x="21336" y="30480"/>
                </a:lnTo>
                <a:lnTo>
                  <a:pt x="24384" y="24383"/>
                </a:lnTo>
                <a:lnTo>
                  <a:pt x="24384"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711" name="object 711"/>
          <p:cNvSpPr/>
          <p:nvPr/>
        </p:nvSpPr>
        <p:spPr>
          <a:xfrm>
            <a:off x="2647018" y="4405263"/>
            <a:ext cx="0" cy="29583"/>
          </a:xfrm>
          <a:custGeom>
            <a:avLst/>
            <a:gdLst/>
            <a:ahLst/>
            <a:cxnLst/>
            <a:rect l="l" t="t" r="r" b="b"/>
            <a:pathLst>
              <a:path h="33527">
                <a:moveTo>
                  <a:pt x="0" y="0"/>
                </a:moveTo>
                <a:lnTo>
                  <a:pt x="0" y="3352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712" name="object 712"/>
          <p:cNvSpPr/>
          <p:nvPr/>
        </p:nvSpPr>
        <p:spPr>
          <a:xfrm>
            <a:off x="2647024" y="4405263"/>
            <a:ext cx="21675" cy="29583"/>
          </a:xfrm>
          <a:custGeom>
            <a:avLst/>
            <a:gdLst/>
            <a:ahLst/>
            <a:cxnLst/>
            <a:rect l="l" t="t" r="r" b="b"/>
            <a:pathLst>
              <a:path w="24384" h="33527">
                <a:moveTo>
                  <a:pt x="0" y="0"/>
                </a:moveTo>
                <a:lnTo>
                  <a:pt x="24384" y="3352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713" name="object 713"/>
          <p:cNvSpPr/>
          <p:nvPr/>
        </p:nvSpPr>
        <p:spPr>
          <a:xfrm>
            <a:off x="2668692" y="4405263"/>
            <a:ext cx="0" cy="29583"/>
          </a:xfrm>
          <a:custGeom>
            <a:avLst/>
            <a:gdLst/>
            <a:ahLst/>
            <a:cxnLst/>
            <a:rect l="l" t="t" r="r" b="b"/>
            <a:pathLst>
              <a:path h="33527">
                <a:moveTo>
                  <a:pt x="0" y="0"/>
                </a:moveTo>
                <a:lnTo>
                  <a:pt x="0" y="3352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714" name="object 714"/>
          <p:cNvSpPr/>
          <p:nvPr/>
        </p:nvSpPr>
        <p:spPr>
          <a:xfrm>
            <a:off x="2682240" y="4405263"/>
            <a:ext cx="0" cy="29583"/>
          </a:xfrm>
          <a:custGeom>
            <a:avLst/>
            <a:gdLst/>
            <a:ahLst/>
            <a:cxnLst/>
            <a:rect l="l" t="t" r="r" b="b"/>
            <a:pathLst>
              <a:path h="33527">
                <a:moveTo>
                  <a:pt x="0" y="0"/>
                </a:moveTo>
                <a:lnTo>
                  <a:pt x="0" y="3352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715" name="object 715"/>
          <p:cNvSpPr/>
          <p:nvPr/>
        </p:nvSpPr>
        <p:spPr>
          <a:xfrm>
            <a:off x="2701204" y="4405263"/>
            <a:ext cx="0" cy="29583"/>
          </a:xfrm>
          <a:custGeom>
            <a:avLst/>
            <a:gdLst/>
            <a:ahLst/>
            <a:cxnLst/>
            <a:rect l="l" t="t" r="r" b="b"/>
            <a:pathLst>
              <a:path h="33527">
                <a:moveTo>
                  <a:pt x="0" y="0"/>
                </a:moveTo>
                <a:lnTo>
                  <a:pt x="0" y="3352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716" name="object 716"/>
          <p:cNvSpPr/>
          <p:nvPr/>
        </p:nvSpPr>
        <p:spPr>
          <a:xfrm>
            <a:off x="2684954" y="4405256"/>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717" name="object 717"/>
          <p:cNvSpPr/>
          <p:nvPr/>
        </p:nvSpPr>
        <p:spPr>
          <a:xfrm>
            <a:off x="2194562" y="3512379"/>
            <a:ext cx="10837" cy="29583"/>
          </a:xfrm>
          <a:custGeom>
            <a:avLst/>
            <a:gdLst/>
            <a:ahLst/>
            <a:cxnLst/>
            <a:rect l="l" t="t" r="r" b="b"/>
            <a:pathLst>
              <a:path w="12192" h="33527">
                <a:moveTo>
                  <a:pt x="0" y="0"/>
                </a:moveTo>
                <a:lnTo>
                  <a:pt x="12192" y="3352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718" name="object 718"/>
          <p:cNvSpPr/>
          <p:nvPr/>
        </p:nvSpPr>
        <p:spPr>
          <a:xfrm>
            <a:off x="2194559" y="3512378"/>
            <a:ext cx="21674" cy="26893"/>
          </a:xfrm>
          <a:custGeom>
            <a:avLst/>
            <a:gdLst/>
            <a:ahLst/>
            <a:cxnLst/>
            <a:rect l="l" t="t" r="r" b="b"/>
            <a:pathLst>
              <a:path w="24383" h="30479">
                <a:moveTo>
                  <a:pt x="0" y="0"/>
                </a:moveTo>
                <a:lnTo>
                  <a:pt x="24383" y="30479"/>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719" name="object 719"/>
          <p:cNvSpPr/>
          <p:nvPr/>
        </p:nvSpPr>
        <p:spPr>
          <a:xfrm>
            <a:off x="2216237" y="3504309"/>
            <a:ext cx="2709" cy="34961"/>
          </a:xfrm>
          <a:custGeom>
            <a:avLst/>
            <a:gdLst/>
            <a:ahLst/>
            <a:cxnLst/>
            <a:rect l="l" t="t" r="r" b="b"/>
            <a:pathLst>
              <a:path w="3048" h="39623">
                <a:moveTo>
                  <a:pt x="3048" y="0"/>
                </a:moveTo>
                <a:lnTo>
                  <a:pt x="0" y="39623"/>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720" name="object 720"/>
          <p:cNvSpPr/>
          <p:nvPr/>
        </p:nvSpPr>
        <p:spPr>
          <a:xfrm>
            <a:off x="2218947" y="3504311"/>
            <a:ext cx="8127" cy="29583"/>
          </a:xfrm>
          <a:custGeom>
            <a:avLst/>
            <a:gdLst/>
            <a:ahLst/>
            <a:cxnLst/>
            <a:rect l="l" t="t" r="r" b="b"/>
            <a:pathLst>
              <a:path w="9143" h="33527">
                <a:moveTo>
                  <a:pt x="0" y="0"/>
                </a:moveTo>
                <a:lnTo>
                  <a:pt x="9143" y="3352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721" name="object 721"/>
          <p:cNvSpPr/>
          <p:nvPr/>
        </p:nvSpPr>
        <p:spPr>
          <a:xfrm>
            <a:off x="2229784" y="3501621"/>
            <a:ext cx="10836" cy="29583"/>
          </a:xfrm>
          <a:custGeom>
            <a:avLst/>
            <a:gdLst/>
            <a:ahLst/>
            <a:cxnLst/>
            <a:rect l="l" t="t" r="r" b="b"/>
            <a:pathLst>
              <a:path w="12191" h="33527">
                <a:moveTo>
                  <a:pt x="0" y="0"/>
                </a:moveTo>
                <a:lnTo>
                  <a:pt x="12191" y="3352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722" name="object 722"/>
          <p:cNvSpPr/>
          <p:nvPr/>
        </p:nvSpPr>
        <p:spPr>
          <a:xfrm>
            <a:off x="2243336" y="3496238"/>
            <a:ext cx="8127" cy="32272"/>
          </a:xfrm>
          <a:custGeom>
            <a:avLst/>
            <a:gdLst/>
            <a:ahLst/>
            <a:cxnLst/>
            <a:rect l="l" t="t" r="r" b="b"/>
            <a:pathLst>
              <a:path w="9143" h="36575">
                <a:moveTo>
                  <a:pt x="0" y="0"/>
                </a:moveTo>
                <a:lnTo>
                  <a:pt x="9143"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723" name="object 723"/>
          <p:cNvSpPr/>
          <p:nvPr/>
        </p:nvSpPr>
        <p:spPr>
          <a:xfrm>
            <a:off x="2243335" y="3496235"/>
            <a:ext cx="29803" cy="24205"/>
          </a:xfrm>
          <a:custGeom>
            <a:avLst/>
            <a:gdLst/>
            <a:ahLst/>
            <a:cxnLst/>
            <a:rect l="l" t="t" r="r" b="b"/>
            <a:pathLst>
              <a:path w="33528" h="27432">
                <a:moveTo>
                  <a:pt x="0" y="0"/>
                </a:moveTo>
                <a:lnTo>
                  <a:pt x="33528" y="27432"/>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724" name="object 724"/>
          <p:cNvSpPr/>
          <p:nvPr/>
        </p:nvSpPr>
        <p:spPr>
          <a:xfrm>
            <a:off x="2262298" y="3490855"/>
            <a:ext cx="10837" cy="29584"/>
          </a:xfrm>
          <a:custGeom>
            <a:avLst/>
            <a:gdLst/>
            <a:ahLst/>
            <a:cxnLst/>
            <a:rect l="l" t="t" r="r" b="b"/>
            <a:pathLst>
              <a:path w="12192" h="33528">
                <a:moveTo>
                  <a:pt x="0" y="0"/>
                </a:moveTo>
                <a:lnTo>
                  <a:pt x="12192" y="33528"/>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725" name="object 725"/>
          <p:cNvSpPr/>
          <p:nvPr/>
        </p:nvSpPr>
        <p:spPr>
          <a:xfrm>
            <a:off x="2275847" y="3488169"/>
            <a:ext cx="8127" cy="29584"/>
          </a:xfrm>
          <a:custGeom>
            <a:avLst/>
            <a:gdLst/>
            <a:ahLst/>
            <a:cxnLst/>
            <a:rect l="l" t="t" r="r" b="b"/>
            <a:pathLst>
              <a:path w="9143" h="33528">
                <a:moveTo>
                  <a:pt x="0" y="0"/>
                </a:moveTo>
                <a:lnTo>
                  <a:pt x="9143" y="33528"/>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726" name="object 726"/>
          <p:cNvSpPr/>
          <p:nvPr/>
        </p:nvSpPr>
        <p:spPr>
          <a:xfrm>
            <a:off x="2275848" y="3482788"/>
            <a:ext cx="24383" cy="34962"/>
          </a:xfrm>
          <a:custGeom>
            <a:avLst/>
            <a:gdLst/>
            <a:ahLst/>
            <a:cxnLst/>
            <a:rect l="l" t="t" r="r" b="b"/>
            <a:pathLst>
              <a:path w="27431" h="39624">
                <a:moveTo>
                  <a:pt x="0" y="6095"/>
                </a:moveTo>
                <a:lnTo>
                  <a:pt x="9143" y="0"/>
                </a:lnTo>
                <a:lnTo>
                  <a:pt x="15240" y="3048"/>
                </a:lnTo>
                <a:lnTo>
                  <a:pt x="21336" y="3048"/>
                </a:lnTo>
                <a:lnTo>
                  <a:pt x="21336" y="6095"/>
                </a:lnTo>
                <a:lnTo>
                  <a:pt x="27431" y="12191"/>
                </a:lnTo>
                <a:lnTo>
                  <a:pt x="27431" y="27431"/>
                </a:lnTo>
                <a:lnTo>
                  <a:pt x="24384" y="33527"/>
                </a:lnTo>
                <a:lnTo>
                  <a:pt x="21336" y="36575"/>
                </a:lnTo>
                <a:lnTo>
                  <a:pt x="9143" y="39624"/>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727" name="object 727"/>
          <p:cNvSpPr/>
          <p:nvPr/>
        </p:nvSpPr>
        <p:spPr>
          <a:xfrm>
            <a:off x="2305643" y="3477413"/>
            <a:ext cx="10836" cy="32272"/>
          </a:xfrm>
          <a:custGeom>
            <a:avLst/>
            <a:gdLst/>
            <a:ahLst/>
            <a:cxnLst/>
            <a:rect l="l" t="t" r="r" b="b"/>
            <a:pathLst>
              <a:path w="12191" h="36575">
                <a:moveTo>
                  <a:pt x="0" y="0"/>
                </a:moveTo>
                <a:lnTo>
                  <a:pt x="12191"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728" name="object 728"/>
          <p:cNvSpPr/>
          <p:nvPr/>
        </p:nvSpPr>
        <p:spPr>
          <a:xfrm>
            <a:off x="2305643" y="3472032"/>
            <a:ext cx="18964" cy="5379"/>
          </a:xfrm>
          <a:custGeom>
            <a:avLst/>
            <a:gdLst/>
            <a:ahLst/>
            <a:cxnLst/>
            <a:rect l="l" t="t" r="r" b="b"/>
            <a:pathLst>
              <a:path w="21335" h="6096">
                <a:moveTo>
                  <a:pt x="0" y="6096"/>
                </a:moveTo>
                <a:lnTo>
                  <a:pt x="21335"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729" name="object 729"/>
          <p:cNvSpPr/>
          <p:nvPr/>
        </p:nvSpPr>
        <p:spPr>
          <a:xfrm>
            <a:off x="2311066" y="3488166"/>
            <a:ext cx="10837" cy="5379"/>
          </a:xfrm>
          <a:custGeom>
            <a:avLst/>
            <a:gdLst/>
            <a:ahLst/>
            <a:cxnLst/>
            <a:rect l="l" t="t" r="r" b="b"/>
            <a:pathLst>
              <a:path w="12192" h="6096">
                <a:moveTo>
                  <a:pt x="0" y="6096"/>
                </a:moveTo>
                <a:lnTo>
                  <a:pt x="12192"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730" name="object 730"/>
          <p:cNvSpPr/>
          <p:nvPr/>
        </p:nvSpPr>
        <p:spPr>
          <a:xfrm>
            <a:off x="2316481" y="3501622"/>
            <a:ext cx="18965" cy="8067"/>
          </a:xfrm>
          <a:custGeom>
            <a:avLst/>
            <a:gdLst/>
            <a:ahLst/>
            <a:cxnLst/>
            <a:rect l="l" t="t" r="r" b="b"/>
            <a:pathLst>
              <a:path w="21336" h="9143">
                <a:moveTo>
                  <a:pt x="0" y="9143"/>
                </a:moveTo>
                <a:lnTo>
                  <a:pt x="21336"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731" name="object 731"/>
          <p:cNvSpPr/>
          <p:nvPr/>
        </p:nvSpPr>
        <p:spPr>
          <a:xfrm>
            <a:off x="2332738" y="3469348"/>
            <a:ext cx="10837" cy="29583"/>
          </a:xfrm>
          <a:custGeom>
            <a:avLst/>
            <a:gdLst/>
            <a:ahLst/>
            <a:cxnLst/>
            <a:rect l="l" t="t" r="r" b="b"/>
            <a:pathLst>
              <a:path w="12192" h="33527">
                <a:moveTo>
                  <a:pt x="0" y="0"/>
                </a:moveTo>
                <a:lnTo>
                  <a:pt x="12192" y="3352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732" name="object 732"/>
          <p:cNvSpPr/>
          <p:nvPr/>
        </p:nvSpPr>
        <p:spPr>
          <a:xfrm>
            <a:off x="2332742" y="3469342"/>
            <a:ext cx="29803" cy="24204"/>
          </a:xfrm>
          <a:custGeom>
            <a:avLst/>
            <a:gdLst/>
            <a:ahLst/>
            <a:cxnLst/>
            <a:rect l="l" t="t" r="r" b="b"/>
            <a:pathLst>
              <a:path w="33528" h="27431">
                <a:moveTo>
                  <a:pt x="0" y="0"/>
                </a:moveTo>
                <a:lnTo>
                  <a:pt x="33528" y="27431"/>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733" name="object 733"/>
          <p:cNvSpPr/>
          <p:nvPr/>
        </p:nvSpPr>
        <p:spPr>
          <a:xfrm>
            <a:off x="2354417" y="3463969"/>
            <a:ext cx="8127" cy="29583"/>
          </a:xfrm>
          <a:custGeom>
            <a:avLst/>
            <a:gdLst/>
            <a:ahLst/>
            <a:cxnLst/>
            <a:rect l="l" t="t" r="r" b="b"/>
            <a:pathLst>
              <a:path w="9143" h="33527">
                <a:moveTo>
                  <a:pt x="0" y="0"/>
                </a:moveTo>
                <a:lnTo>
                  <a:pt x="9143" y="3352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734" name="object 734"/>
          <p:cNvSpPr/>
          <p:nvPr/>
        </p:nvSpPr>
        <p:spPr>
          <a:xfrm>
            <a:off x="2397765" y="3450523"/>
            <a:ext cx="8127" cy="29583"/>
          </a:xfrm>
          <a:custGeom>
            <a:avLst/>
            <a:gdLst/>
            <a:ahLst/>
            <a:cxnLst/>
            <a:rect l="l" t="t" r="r" b="b"/>
            <a:pathLst>
              <a:path w="9143" h="33527">
                <a:moveTo>
                  <a:pt x="0" y="0"/>
                </a:moveTo>
                <a:lnTo>
                  <a:pt x="9143" y="3352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735" name="object 735"/>
          <p:cNvSpPr/>
          <p:nvPr/>
        </p:nvSpPr>
        <p:spPr>
          <a:xfrm>
            <a:off x="2397759" y="3445136"/>
            <a:ext cx="21674" cy="18826"/>
          </a:xfrm>
          <a:custGeom>
            <a:avLst/>
            <a:gdLst/>
            <a:ahLst/>
            <a:cxnLst/>
            <a:rect l="l" t="t" r="r" b="b"/>
            <a:pathLst>
              <a:path w="24383" h="21336">
                <a:moveTo>
                  <a:pt x="0" y="6096"/>
                </a:moveTo>
                <a:lnTo>
                  <a:pt x="15239" y="0"/>
                </a:lnTo>
                <a:lnTo>
                  <a:pt x="18287" y="0"/>
                </a:lnTo>
                <a:lnTo>
                  <a:pt x="24383" y="6096"/>
                </a:lnTo>
                <a:lnTo>
                  <a:pt x="24383" y="15239"/>
                </a:lnTo>
                <a:lnTo>
                  <a:pt x="18287" y="18287"/>
                </a:lnTo>
                <a:lnTo>
                  <a:pt x="3047" y="21336"/>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736" name="object 736"/>
          <p:cNvSpPr/>
          <p:nvPr/>
        </p:nvSpPr>
        <p:spPr>
          <a:xfrm>
            <a:off x="2411312" y="3461273"/>
            <a:ext cx="16255" cy="13446"/>
          </a:xfrm>
          <a:custGeom>
            <a:avLst/>
            <a:gdLst/>
            <a:ahLst/>
            <a:cxnLst/>
            <a:rect l="l" t="t" r="r" b="b"/>
            <a:pathLst>
              <a:path w="18287" h="15239">
                <a:moveTo>
                  <a:pt x="0" y="0"/>
                </a:moveTo>
                <a:lnTo>
                  <a:pt x="18287" y="15239"/>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737" name="object 737"/>
          <p:cNvSpPr/>
          <p:nvPr/>
        </p:nvSpPr>
        <p:spPr>
          <a:xfrm>
            <a:off x="2430274" y="3437070"/>
            <a:ext cx="27093" cy="32272"/>
          </a:xfrm>
          <a:custGeom>
            <a:avLst/>
            <a:gdLst/>
            <a:ahLst/>
            <a:cxnLst/>
            <a:rect l="l" t="t" r="r" b="b"/>
            <a:pathLst>
              <a:path w="30480" h="36575">
                <a:moveTo>
                  <a:pt x="6095" y="0"/>
                </a:moveTo>
                <a:lnTo>
                  <a:pt x="3048" y="3047"/>
                </a:lnTo>
                <a:lnTo>
                  <a:pt x="0" y="9143"/>
                </a:lnTo>
                <a:lnTo>
                  <a:pt x="0" y="18287"/>
                </a:lnTo>
                <a:lnTo>
                  <a:pt x="6095" y="30479"/>
                </a:lnTo>
                <a:lnTo>
                  <a:pt x="12192" y="36575"/>
                </a:lnTo>
                <a:lnTo>
                  <a:pt x="15239" y="36575"/>
                </a:lnTo>
                <a:lnTo>
                  <a:pt x="24383" y="33527"/>
                </a:lnTo>
                <a:lnTo>
                  <a:pt x="27431" y="30479"/>
                </a:lnTo>
                <a:lnTo>
                  <a:pt x="27431" y="24383"/>
                </a:lnTo>
                <a:lnTo>
                  <a:pt x="30480" y="18287"/>
                </a:lnTo>
                <a:lnTo>
                  <a:pt x="27431" y="9143"/>
                </a:lnTo>
                <a:lnTo>
                  <a:pt x="21336" y="3047"/>
                </a:lnTo>
                <a:lnTo>
                  <a:pt x="15239" y="0"/>
                </a:lnTo>
                <a:lnTo>
                  <a:pt x="12192" y="0"/>
                </a:lnTo>
                <a:lnTo>
                  <a:pt x="6095" y="0"/>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738" name="object 738"/>
          <p:cNvSpPr/>
          <p:nvPr/>
        </p:nvSpPr>
        <p:spPr>
          <a:xfrm>
            <a:off x="2465493" y="3429000"/>
            <a:ext cx="2708" cy="32272"/>
          </a:xfrm>
          <a:custGeom>
            <a:avLst/>
            <a:gdLst/>
            <a:ahLst/>
            <a:cxnLst/>
            <a:rect l="l" t="t" r="r" b="b"/>
            <a:pathLst>
              <a:path w="3047" h="36575">
                <a:moveTo>
                  <a:pt x="3047"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739" name="object 739"/>
          <p:cNvSpPr/>
          <p:nvPr/>
        </p:nvSpPr>
        <p:spPr>
          <a:xfrm>
            <a:off x="2468208" y="3429006"/>
            <a:ext cx="21675" cy="26893"/>
          </a:xfrm>
          <a:custGeom>
            <a:avLst/>
            <a:gdLst/>
            <a:ahLst/>
            <a:cxnLst/>
            <a:rect l="l" t="t" r="r" b="b"/>
            <a:pathLst>
              <a:path w="24384" h="30479">
                <a:moveTo>
                  <a:pt x="0" y="0"/>
                </a:moveTo>
                <a:lnTo>
                  <a:pt x="24384" y="30479"/>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740" name="object 740"/>
          <p:cNvSpPr/>
          <p:nvPr/>
        </p:nvSpPr>
        <p:spPr>
          <a:xfrm>
            <a:off x="2468207" y="3445136"/>
            <a:ext cx="13547" cy="5379"/>
          </a:xfrm>
          <a:custGeom>
            <a:avLst/>
            <a:gdLst/>
            <a:ahLst/>
            <a:cxnLst/>
            <a:rect l="l" t="t" r="r" b="b"/>
            <a:pathLst>
              <a:path w="15240" h="6096">
                <a:moveTo>
                  <a:pt x="0" y="6096"/>
                </a:moveTo>
                <a:lnTo>
                  <a:pt x="1524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741" name="object 741"/>
          <p:cNvSpPr/>
          <p:nvPr/>
        </p:nvSpPr>
        <p:spPr>
          <a:xfrm>
            <a:off x="2487175" y="3420935"/>
            <a:ext cx="8127" cy="32273"/>
          </a:xfrm>
          <a:custGeom>
            <a:avLst/>
            <a:gdLst/>
            <a:ahLst/>
            <a:cxnLst/>
            <a:rect l="l" t="t" r="r" b="b"/>
            <a:pathLst>
              <a:path w="9143" h="36576">
                <a:moveTo>
                  <a:pt x="0" y="0"/>
                </a:moveTo>
                <a:lnTo>
                  <a:pt x="9143" y="36576"/>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742" name="object 742"/>
          <p:cNvSpPr/>
          <p:nvPr/>
        </p:nvSpPr>
        <p:spPr>
          <a:xfrm>
            <a:off x="2487173" y="3418243"/>
            <a:ext cx="27093" cy="34962"/>
          </a:xfrm>
          <a:custGeom>
            <a:avLst/>
            <a:gdLst/>
            <a:ahLst/>
            <a:cxnLst/>
            <a:rect l="l" t="t" r="r" b="b"/>
            <a:pathLst>
              <a:path w="30480" h="39624">
                <a:moveTo>
                  <a:pt x="0" y="3047"/>
                </a:moveTo>
                <a:lnTo>
                  <a:pt x="12192" y="0"/>
                </a:lnTo>
                <a:lnTo>
                  <a:pt x="18287" y="0"/>
                </a:lnTo>
                <a:lnTo>
                  <a:pt x="27431" y="9143"/>
                </a:lnTo>
                <a:lnTo>
                  <a:pt x="30480" y="18287"/>
                </a:lnTo>
                <a:lnTo>
                  <a:pt x="30480" y="27431"/>
                </a:lnTo>
                <a:lnTo>
                  <a:pt x="27431" y="33527"/>
                </a:lnTo>
                <a:lnTo>
                  <a:pt x="21336" y="36575"/>
                </a:lnTo>
                <a:lnTo>
                  <a:pt x="9143" y="39624"/>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743" name="object 743"/>
          <p:cNvSpPr/>
          <p:nvPr/>
        </p:nvSpPr>
        <p:spPr>
          <a:xfrm>
            <a:off x="2029290" y="3531199"/>
            <a:ext cx="146304" cy="88751"/>
          </a:xfrm>
          <a:custGeom>
            <a:avLst/>
            <a:gdLst/>
            <a:ahLst/>
            <a:cxnLst/>
            <a:rect l="l" t="t" r="r" b="b"/>
            <a:pathLst>
              <a:path w="164592" h="100584">
                <a:moveTo>
                  <a:pt x="164592" y="0"/>
                </a:moveTo>
                <a:lnTo>
                  <a:pt x="115824" y="15239"/>
                </a:lnTo>
                <a:lnTo>
                  <a:pt x="73152" y="36575"/>
                </a:lnTo>
                <a:lnTo>
                  <a:pt x="33528" y="64008"/>
                </a:lnTo>
                <a:lnTo>
                  <a:pt x="0" y="100584"/>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744" name="object 744"/>
          <p:cNvSpPr/>
          <p:nvPr/>
        </p:nvSpPr>
        <p:spPr>
          <a:xfrm>
            <a:off x="2029296" y="3574227"/>
            <a:ext cx="43349" cy="45720"/>
          </a:xfrm>
          <a:custGeom>
            <a:avLst/>
            <a:gdLst/>
            <a:ahLst/>
            <a:cxnLst/>
            <a:rect l="l" t="t" r="r" b="b"/>
            <a:pathLst>
              <a:path w="48768" h="51816">
                <a:moveTo>
                  <a:pt x="36575" y="0"/>
                </a:moveTo>
                <a:lnTo>
                  <a:pt x="0" y="51816"/>
                </a:lnTo>
                <a:lnTo>
                  <a:pt x="48768" y="15240"/>
                </a:lnTo>
                <a:lnTo>
                  <a:pt x="36575" y="0"/>
                </a:lnTo>
                <a:close/>
              </a:path>
            </a:pathLst>
          </a:custGeom>
          <a:solidFill>
            <a:srgbClr val="000000"/>
          </a:solidFill>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745" name="object 745"/>
          <p:cNvSpPr/>
          <p:nvPr/>
        </p:nvSpPr>
        <p:spPr>
          <a:xfrm>
            <a:off x="3642488" y="2484135"/>
            <a:ext cx="23469" cy="23285"/>
          </a:xfrm>
          <a:custGeom>
            <a:avLst/>
            <a:gdLst/>
            <a:ahLst/>
            <a:cxnLst/>
            <a:rect l="l" t="t" r="r" b="b"/>
            <a:pathLst>
              <a:path w="26403" h="26390">
                <a:moveTo>
                  <a:pt x="26403" y="13195"/>
                </a:moveTo>
                <a:lnTo>
                  <a:pt x="26403" y="5905"/>
                </a:lnTo>
                <a:lnTo>
                  <a:pt x="20485" y="0"/>
                </a:lnTo>
                <a:lnTo>
                  <a:pt x="13195" y="0"/>
                </a:lnTo>
                <a:lnTo>
                  <a:pt x="5905" y="0"/>
                </a:lnTo>
                <a:lnTo>
                  <a:pt x="0" y="5905"/>
                </a:lnTo>
                <a:lnTo>
                  <a:pt x="0" y="13195"/>
                </a:lnTo>
                <a:lnTo>
                  <a:pt x="0" y="20485"/>
                </a:lnTo>
                <a:lnTo>
                  <a:pt x="5905" y="26390"/>
                </a:lnTo>
                <a:lnTo>
                  <a:pt x="13195" y="26390"/>
                </a:lnTo>
                <a:lnTo>
                  <a:pt x="20485" y="26390"/>
                </a:lnTo>
                <a:lnTo>
                  <a:pt x="26403" y="20485"/>
                </a:lnTo>
                <a:lnTo>
                  <a:pt x="26403" y="1319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746" name="object 746"/>
          <p:cNvSpPr/>
          <p:nvPr/>
        </p:nvSpPr>
        <p:spPr>
          <a:xfrm>
            <a:off x="3672294" y="2484135"/>
            <a:ext cx="23469" cy="23285"/>
          </a:xfrm>
          <a:custGeom>
            <a:avLst/>
            <a:gdLst/>
            <a:ahLst/>
            <a:cxnLst/>
            <a:rect l="l" t="t" r="r" b="b"/>
            <a:pathLst>
              <a:path w="26403" h="26390">
                <a:moveTo>
                  <a:pt x="26403" y="13195"/>
                </a:moveTo>
                <a:lnTo>
                  <a:pt x="26403" y="5905"/>
                </a:lnTo>
                <a:lnTo>
                  <a:pt x="20485" y="0"/>
                </a:lnTo>
                <a:lnTo>
                  <a:pt x="13195" y="0"/>
                </a:lnTo>
                <a:lnTo>
                  <a:pt x="5905" y="0"/>
                </a:lnTo>
                <a:lnTo>
                  <a:pt x="0" y="5905"/>
                </a:lnTo>
                <a:lnTo>
                  <a:pt x="0" y="13195"/>
                </a:lnTo>
                <a:lnTo>
                  <a:pt x="0" y="20485"/>
                </a:lnTo>
                <a:lnTo>
                  <a:pt x="5905" y="26390"/>
                </a:lnTo>
                <a:lnTo>
                  <a:pt x="13195" y="26390"/>
                </a:lnTo>
                <a:lnTo>
                  <a:pt x="20485" y="26390"/>
                </a:lnTo>
                <a:lnTo>
                  <a:pt x="26403" y="20485"/>
                </a:lnTo>
                <a:lnTo>
                  <a:pt x="26403" y="1319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747" name="object 747"/>
          <p:cNvSpPr/>
          <p:nvPr/>
        </p:nvSpPr>
        <p:spPr>
          <a:xfrm>
            <a:off x="2330026" y="3668357"/>
            <a:ext cx="70442" cy="59166"/>
          </a:xfrm>
          <a:custGeom>
            <a:avLst/>
            <a:gdLst/>
            <a:ahLst/>
            <a:cxnLst/>
            <a:rect l="l" t="t" r="r" b="b"/>
            <a:pathLst>
              <a:path w="79247" h="67055">
                <a:moveTo>
                  <a:pt x="0" y="3048"/>
                </a:moveTo>
                <a:lnTo>
                  <a:pt x="76200" y="0"/>
                </a:lnTo>
                <a:lnTo>
                  <a:pt x="79247" y="64007"/>
                </a:lnTo>
                <a:lnTo>
                  <a:pt x="3047" y="6705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748" name="object 748"/>
          <p:cNvSpPr/>
          <p:nvPr/>
        </p:nvSpPr>
        <p:spPr>
          <a:xfrm>
            <a:off x="2300095" y="3671013"/>
            <a:ext cx="31643" cy="1781"/>
          </a:xfrm>
          <a:custGeom>
            <a:avLst/>
            <a:gdLst/>
            <a:ahLst/>
            <a:cxnLst/>
            <a:rect l="l" t="t" r="r" b="b"/>
            <a:pathLst>
              <a:path w="35598" h="2019">
                <a:moveTo>
                  <a:pt x="0" y="2019"/>
                </a:moveTo>
                <a:lnTo>
                  <a:pt x="35598"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749" name="object 749"/>
          <p:cNvSpPr/>
          <p:nvPr/>
        </p:nvSpPr>
        <p:spPr>
          <a:xfrm>
            <a:off x="2300095" y="3672802"/>
            <a:ext cx="39567" cy="138303"/>
          </a:xfrm>
          <a:custGeom>
            <a:avLst/>
            <a:gdLst/>
            <a:ahLst/>
            <a:cxnLst/>
            <a:rect l="l" t="t" r="r" b="b"/>
            <a:pathLst>
              <a:path w="44513" h="156743">
                <a:moveTo>
                  <a:pt x="39154" y="60553"/>
                </a:moveTo>
                <a:lnTo>
                  <a:pt x="44513" y="154711"/>
                </a:lnTo>
                <a:lnTo>
                  <a:pt x="8902" y="156743"/>
                </a:lnTo>
                <a:lnTo>
                  <a:pt x="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750" name="object 750"/>
          <p:cNvSpPr/>
          <p:nvPr/>
        </p:nvSpPr>
        <p:spPr>
          <a:xfrm>
            <a:off x="1608808" y="3969282"/>
            <a:ext cx="182665" cy="102981"/>
          </a:xfrm>
          <a:custGeom>
            <a:avLst/>
            <a:gdLst/>
            <a:ahLst/>
            <a:cxnLst/>
            <a:rect l="l" t="t" r="r" b="b"/>
            <a:pathLst>
              <a:path w="205498" h="116712">
                <a:moveTo>
                  <a:pt x="0" y="23342"/>
                </a:moveTo>
                <a:lnTo>
                  <a:pt x="95745" y="23342"/>
                </a:lnTo>
                <a:lnTo>
                  <a:pt x="95745" y="0"/>
                </a:lnTo>
                <a:lnTo>
                  <a:pt x="128435" y="0"/>
                </a:lnTo>
                <a:lnTo>
                  <a:pt x="128435" y="23342"/>
                </a:lnTo>
                <a:lnTo>
                  <a:pt x="205498" y="23342"/>
                </a:lnTo>
                <a:lnTo>
                  <a:pt x="205498" y="116712"/>
                </a:lnTo>
                <a:lnTo>
                  <a:pt x="0" y="116712"/>
                </a:lnTo>
                <a:lnTo>
                  <a:pt x="0" y="23342"/>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751" name="object 751"/>
          <p:cNvSpPr/>
          <p:nvPr/>
        </p:nvSpPr>
        <p:spPr>
          <a:xfrm>
            <a:off x="1845063" y="3948056"/>
            <a:ext cx="29803" cy="51099"/>
          </a:xfrm>
          <a:custGeom>
            <a:avLst/>
            <a:gdLst/>
            <a:ahLst/>
            <a:cxnLst/>
            <a:rect l="l" t="t" r="r" b="b"/>
            <a:pathLst>
              <a:path w="33528" h="57912">
                <a:moveTo>
                  <a:pt x="33528" y="0"/>
                </a:moveTo>
                <a:lnTo>
                  <a:pt x="0" y="54863"/>
                </a:lnTo>
                <a:lnTo>
                  <a:pt x="3048" y="57912"/>
                </a:lnTo>
                <a:lnTo>
                  <a:pt x="33528" y="0"/>
                </a:lnTo>
                <a:close/>
              </a:path>
            </a:pathLst>
          </a:custGeom>
          <a:solidFill>
            <a:srgbClr val="000000"/>
          </a:solidFill>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752" name="object 752"/>
          <p:cNvSpPr/>
          <p:nvPr/>
        </p:nvSpPr>
        <p:spPr>
          <a:xfrm>
            <a:off x="1820674" y="3996466"/>
            <a:ext cx="27093" cy="56478"/>
          </a:xfrm>
          <a:custGeom>
            <a:avLst/>
            <a:gdLst/>
            <a:ahLst/>
            <a:cxnLst/>
            <a:rect l="l" t="t" r="r" b="b"/>
            <a:pathLst>
              <a:path w="30480" h="64008">
                <a:moveTo>
                  <a:pt x="27431" y="0"/>
                </a:moveTo>
                <a:lnTo>
                  <a:pt x="0" y="60960"/>
                </a:lnTo>
                <a:lnTo>
                  <a:pt x="9143" y="64008"/>
                </a:lnTo>
                <a:lnTo>
                  <a:pt x="30480" y="3048"/>
                </a:lnTo>
                <a:lnTo>
                  <a:pt x="27431" y="0"/>
                </a:lnTo>
                <a:close/>
              </a:path>
            </a:pathLst>
          </a:custGeom>
          <a:solidFill>
            <a:srgbClr val="000000"/>
          </a:solidFill>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753" name="object 753"/>
          <p:cNvSpPr/>
          <p:nvPr/>
        </p:nvSpPr>
        <p:spPr>
          <a:xfrm>
            <a:off x="1804423" y="4050259"/>
            <a:ext cx="24383" cy="59167"/>
          </a:xfrm>
          <a:custGeom>
            <a:avLst/>
            <a:gdLst/>
            <a:ahLst/>
            <a:cxnLst/>
            <a:rect l="l" t="t" r="r" b="b"/>
            <a:pathLst>
              <a:path w="27431" h="67055">
                <a:moveTo>
                  <a:pt x="18287" y="0"/>
                </a:moveTo>
                <a:lnTo>
                  <a:pt x="0" y="64007"/>
                </a:lnTo>
                <a:lnTo>
                  <a:pt x="15239" y="67056"/>
                </a:lnTo>
                <a:lnTo>
                  <a:pt x="27431" y="3048"/>
                </a:lnTo>
                <a:lnTo>
                  <a:pt x="18287" y="0"/>
                </a:lnTo>
                <a:close/>
              </a:path>
            </a:pathLst>
          </a:custGeom>
          <a:solidFill>
            <a:srgbClr val="000000"/>
          </a:solidFill>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754" name="object 754"/>
          <p:cNvSpPr/>
          <p:nvPr/>
        </p:nvSpPr>
        <p:spPr>
          <a:xfrm>
            <a:off x="1796288" y="4106736"/>
            <a:ext cx="21674" cy="59167"/>
          </a:xfrm>
          <a:custGeom>
            <a:avLst/>
            <a:gdLst/>
            <a:ahLst/>
            <a:cxnLst/>
            <a:rect l="l" t="t" r="r" b="b"/>
            <a:pathLst>
              <a:path w="24383" h="67055">
                <a:moveTo>
                  <a:pt x="9143" y="0"/>
                </a:moveTo>
                <a:lnTo>
                  <a:pt x="0" y="67055"/>
                </a:lnTo>
                <a:lnTo>
                  <a:pt x="18287" y="67055"/>
                </a:lnTo>
                <a:lnTo>
                  <a:pt x="24383" y="3047"/>
                </a:lnTo>
                <a:lnTo>
                  <a:pt x="9143" y="0"/>
                </a:lnTo>
                <a:close/>
              </a:path>
            </a:pathLst>
          </a:custGeom>
          <a:solidFill>
            <a:srgbClr val="000000"/>
          </a:solidFill>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755" name="object 755"/>
          <p:cNvSpPr/>
          <p:nvPr/>
        </p:nvSpPr>
        <p:spPr>
          <a:xfrm>
            <a:off x="1801714" y="4112115"/>
            <a:ext cx="16255" cy="53787"/>
          </a:xfrm>
          <a:custGeom>
            <a:avLst/>
            <a:gdLst/>
            <a:ahLst/>
            <a:cxnLst/>
            <a:rect l="l" t="t" r="r" b="b"/>
            <a:pathLst>
              <a:path w="18287" h="60959">
                <a:moveTo>
                  <a:pt x="0" y="0"/>
                </a:moveTo>
                <a:lnTo>
                  <a:pt x="3048" y="60959"/>
                </a:lnTo>
                <a:lnTo>
                  <a:pt x="18287" y="3047"/>
                </a:lnTo>
                <a:lnTo>
                  <a:pt x="0" y="0"/>
                </a:lnTo>
                <a:close/>
              </a:path>
            </a:pathLst>
          </a:custGeom>
          <a:solidFill>
            <a:srgbClr val="000000"/>
          </a:solidFill>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756" name="object 756"/>
          <p:cNvSpPr/>
          <p:nvPr/>
        </p:nvSpPr>
        <p:spPr>
          <a:xfrm>
            <a:off x="1712298" y="3945370"/>
            <a:ext cx="162560" cy="24205"/>
          </a:xfrm>
          <a:custGeom>
            <a:avLst/>
            <a:gdLst/>
            <a:ahLst/>
            <a:cxnLst/>
            <a:rect l="l" t="t" r="r" b="b"/>
            <a:pathLst>
              <a:path w="182880" h="27432">
                <a:moveTo>
                  <a:pt x="182880" y="3048"/>
                </a:moveTo>
                <a:lnTo>
                  <a:pt x="121919" y="0"/>
                </a:lnTo>
                <a:lnTo>
                  <a:pt x="57912" y="9144"/>
                </a:lnTo>
                <a:lnTo>
                  <a:pt x="0" y="27432"/>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757" name="object 757"/>
          <p:cNvSpPr/>
          <p:nvPr/>
        </p:nvSpPr>
        <p:spPr>
          <a:xfrm>
            <a:off x="1712301" y="3945370"/>
            <a:ext cx="54186" cy="24205"/>
          </a:xfrm>
          <a:custGeom>
            <a:avLst/>
            <a:gdLst/>
            <a:ahLst/>
            <a:cxnLst/>
            <a:rect l="l" t="t" r="r" b="b"/>
            <a:pathLst>
              <a:path w="60959" h="27432">
                <a:moveTo>
                  <a:pt x="54863" y="0"/>
                </a:moveTo>
                <a:lnTo>
                  <a:pt x="0" y="27432"/>
                </a:lnTo>
                <a:lnTo>
                  <a:pt x="60959" y="18287"/>
                </a:lnTo>
                <a:lnTo>
                  <a:pt x="54863" y="0"/>
                </a:lnTo>
                <a:close/>
              </a:path>
            </a:pathLst>
          </a:custGeom>
          <a:solidFill>
            <a:srgbClr val="000000"/>
          </a:solidFill>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758" name="object 758"/>
          <p:cNvSpPr/>
          <p:nvPr/>
        </p:nvSpPr>
        <p:spPr>
          <a:xfrm>
            <a:off x="2438400" y="4052943"/>
            <a:ext cx="0" cy="32272"/>
          </a:xfrm>
          <a:custGeom>
            <a:avLst/>
            <a:gdLst/>
            <a:ahLst/>
            <a:cxnLst/>
            <a:rect l="l" t="t" r="r" b="b"/>
            <a:pathLst>
              <a:path h="36575">
                <a:moveTo>
                  <a:pt x="0"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759" name="object 759"/>
          <p:cNvSpPr/>
          <p:nvPr/>
        </p:nvSpPr>
        <p:spPr>
          <a:xfrm>
            <a:off x="2438400" y="4052943"/>
            <a:ext cx="21674" cy="32272"/>
          </a:xfrm>
          <a:custGeom>
            <a:avLst/>
            <a:gdLst/>
            <a:ahLst/>
            <a:cxnLst/>
            <a:rect l="l" t="t" r="r" b="b"/>
            <a:pathLst>
              <a:path w="24383" h="36575">
                <a:moveTo>
                  <a:pt x="0" y="0"/>
                </a:moveTo>
                <a:lnTo>
                  <a:pt x="24383"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760" name="object 760"/>
          <p:cNvSpPr/>
          <p:nvPr/>
        </p:nvSpPr>
        <p:spPr>
          <a:xfrm>
            <a:off x="2460074" y="4052943"/>
            <a:ext cx="0" cy="32272"/>
          </a:xfrm>
          <a:custGeom>
            <a:avLst/>
            <a:gdLst/>
            <a:ahLst/>
            <a:cxnLst/>
            <a:rect l="l" t="t" r="r" b="b"/>
            <a:pathLst>
              <a:path h="36575">
                <a:moveTo>
                  <a:pt x="0"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761" name="object 761"/>
          <p:cNvSpPr/>
          <p:nvPr/>
        </p:nvSpPr>
        <p:spPr>
          <a:xfrm>
            <a:off x="2470920" y="4052943"/>
            <a:ext cx="24383" cy="32272"/>
          </a:xfrm>
          <a:custGeom>
            <a:avLst/>
            <a:gdLst/>
            <a:ahLst/>
            <a:cxnLst/>
            <a:rect l="l" t="t" r="r" b="b"/>
            <a:pathLst>
              <a:path w="27431" h="36575">
                <a:moveTo>
                  <a:pt x="9143" y="0"/>
                </a:moveTo>
                <a:lnTo>
                  <a:pt x="3048" y="6095"/>
                </a:lnTo>
                <a:lnTo>
                  <a:pt x="3048" y="9143"/>
                </a:lnTo>
                <a:lnTo>
                  <a:pt x="0" y="15239"/>
                </a:lnTo>
                <a:lnTo>
                  <a:pt x="0" y="24383"/>
                </a:lnTo>
                <a:lnTo>
                  <a:pt x="3048" y="27431"/>
                </a:lnTo>
                <a:lnTo>
                  <a:pt x="3048" y="33527"/>
                </a:lnTo>
                <a:lnTo>
                  <a:pt x="6096" y="36575"/>
                </a:lnTo>
                <a:lnTo>
                  <a:pt x="21336" y="36575"/>
                </a:lnTo>
                <a:lnTo>
                  <a:pt x="24384" y="33527"/>
                </a:lnTo>
                <a:lnTo>
                  <a:pt x="27431" y="27431"/>
                </a:lnTo>
                <a:lnTo>
                  <a:pt x="27431" y="9143"/>
                </a:lnTo>
                <a:lnTo>
                  <a:pt x="18287" y="0"/>
                </a:lnTo>
                <a:lnTo>
                  <a:pt x="9143" y="0"/>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762" name="object 762"/>
          <p:cNvSpPr/>
          <p:nvPr/>
        </p:nvSpPr>
        <p:spPr>
          <a:xfrm>
            <a:off x="2506136" y="4082532"/>
            <a:ext cx="2709" cy="2689"/>
          </a:xfrm>
          <a:custGeom>
            <a:avLst/>
            <a:gdLst/>
            <a:ahLst/>
            <a:cxnLst/>
            <a:rect l="l" t="t" r="r" b="b"/>
            <a:pathLst>
              <a:path w="3048" h="3048">
                <a:moveTo>
                  <a:pt x="3048" y="0"/>
                </a:moveTo>
                <a:lnTo>
                  <a:pt x="0" y="3048"/>
                </a:lnTo>
                <a:lnTo>
                  <a:pt x="3048" y="3048"/>
                </a:lnTo>
                <a:lnTo>
                  <a:pt x="3048" y="0"/>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763" name="object 763"/>
          <p:cNvSpPr/>
          <p:nvPr/>
        </p:nvSpPr>
        <p:spPr>
          <a:xfrm>
            <a:off x="2557615" y="4052943"/>
            <a:ext cx="8127" cy="32272"/>
          </a:xfrm>
          <a:custGeom>
            <a:avLst/>
            <a:gdLst/>
            <a:ahLst/>
            <a:cxnLst/>
            <a:rect l="l" t="t" r="r" b="b"/>
            <a:pathLst>
              <a:path w="9143" h="36575">
                <a:moveTo>
                  <a:pt x="0" y="9143"/>
                </a:moveTo>
                <a:lnTo>
                  <a:pt x="9143" y="0"/>
                </a:lnTo>
                <a:lnTo>
                  <a:pt x="9143"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764" name="object 764"/>
          <p:cNvSpPr/>
          <p:nvPr/>
        </p:nvSpPr>
        <p:spPr>
          <a:xfrm>
            <a:off x="2435697" y="4001844"/>
            <a:ext cx="8127" cy="32272"/>
          </a:xfrm>
          <a:custGeom>
            <a:avLst/>
            <a:gdLst/>
            <a:ahLst/>
            <a:cxnLst/>
            <a:rect l="l" t="t" r="r" b="b"/>
            <a:pathLst>
              <a:path w="9143" h="36575">
                <a:moveTo>
                  <a:pt x="0" y="0"/>
                </a:moveTo>
                <a:lnTo>
                  <a:pt x="9143"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765" name="object 765"/>
          <p:cNvSpPr/>
          <p:nvPr/>
        </p:nvSpPr>
        <p:spPr>
          <a:xfrm>
            <a:off x="2443824" y="4001844"/>
            <a:ext cx="8127" cy="32272"/>
          </a:xfrm>
          <a:custGeom>
            <a:avLst/>
            <a:gdLst/>
            <a:ahLst/>
            <a:cxnLst/>
            <a:rect l="l" t="t" r="r" b="b"/>
            <a:pathLst>
              <a:path w="9143" h="36575">
                <a:moveTo>
                  <a:pt x="9143"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766" name="object 766"/>
          <p:cNvSpPr/>
          <p:nvPr/>
        </p:nvSpPr>
        <p:spPr>
          <a:xfrm>
            <a:off x="2451950" y="4001844"/>
            <a:ext cx="5419" cy="32272"/>
          </a:xfrm>
          <a:custGeom>
            <a:avLst/>
            <a:gdLst/>
            <a:ahLst/>
            <a:cxnLst/>
            <a:rect l="l" t="t" r="r" b="b"/>
            <a:pathLst>
              <a:path w="6096" h="36575">
                <a:moveTo>
                  <a:pt x="0" y="0"/>
                </a:moveTo>
                <a:lnTo>
                  <a:pt x="6096"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767" name="object 767"/>
          <p:cNvSpPr/>
          <p:nvPr/>
        </p:nvSpPr>
        <p:spPr>
          <a:xfrm>
            <a:off x="2457369" y="4001844"/>
            <a:ext cx="8127" cy="32272"/>
          </a:xfrm>
          <a:custGeom>
            <a:avLst/>
            <a:gdLst/>
            <a:ahLst/>
            <a:cxnLst/>
            <a:rect l="l" t="t" r="r" b="b"/>
            <a:pathLst>
              <a:path w="9143" h="36575">
                <a:moveTo>
                  <a:pt x="9143"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768" name="object 768"/>
          <p:cNvSpPr/>
          <p:nvPr/>
        </p:nvSpPr>
        <p:spPr>
          <a:xfrm>
            <a:off x="2476331" y="4001844"/>
            <a:ext cx="0" cy="32272"/>
          </a:xfrm>
          <a:custGeom>
            <a:avLst/>
            <a:gdLst/>
            <a:ahLst/>
            <a:cxnLst/>
            <a:rect l="l" t="t" r="r" b="b"/>
            <a:pathLst>
              <a:path h="36575">
                <a:moveTo>
                  <a:pt x="0"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769" name="object 769"/>
          <p:cNvSpPr/>
          <p:nvPr/>
        </p:nvSpPr>
        <p:spPr>
          <a:xfrm>
            <a:off x="2468206" y="4001844"/>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770" name="object 770"/>
          <p:cNvSpPr/>
          <p:nvPr/>
        </p:nvSpPr>
        <p:spPr>
          <a:xfrm>
            <a:off x="2476331" y="4017980"/>
            <a:ext cx="10836" cy="0"/>
          </a:xfrm>
          <a:custGeom>
            <a:avLst/>
            <a:gdLst/>
            <a:ahLst/>
            <a:cxnLst/>
            <a:rect l="l" t="t" r="r" b="b"/>
            <a:pathLst>
              <a:path w="12191">
                <a:moveTo>
                  <a:pt x="0" y="0"/>
                </a:moveTo>
                <a:lnTo>
                  <a:pt x="12191"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771" name="object 771"/>
          <p:cNvSpPr/>
          <p:nvPr/>
        </p:nvSpPr>
        <p:spPr>
          <a:xfrm>
            <a:off x="2476331" y="4034118"/>
            <a:ext cx="18964" cy="0"/>
          </a:xfrm>
          <a:custGeom>
            <a:avLst/>
            <a:gdLst/>
            <a:ahLst/>
            <a:cxnLst/>
            <a:rect l="l" t="t" r="r" b="b"/>
            <a:pathLst>
              <a:path w="21335">
                <a:moveTo>
                  <a:pt x="0" y="0"/>
                </a:moveTo>
                <a:lnTo>
                  <a:pt x="21335"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772" name="object 772"/>
          <p:cNvSpPr/>
          <p:nvPr/>
        </p:nvSpPr>
        <p:spPr>
          <a:xfrm>
            <a:off x="2506141" y="4001844"/>
            <a:ext cx="16255" cy="32272"/>
          </a:xfrm>
          <a:custGeom>
            <a:avLst/>
            <a:gdLst/>
            <a:ahLst/>
            <a:cxnLst/>
            <a:rect l="l" t="t" r="r" b="b"/>
            <a:pathLst>
              <a:path w="18287" h="36575">
                <a:moveTo>
                  <a:pt x="0" y="0"/>
                </a:moveTo>
                <a:lnTo>
                  <a:pt x="0" y="36575"/>
                </a:lnTo>
                <a:lnTo>
                  <a:pt x="18287"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773" name="object 773"/>
          <p:cNvSpPr/>
          <p:nvPr/>
        </p:nvSpPr>
        <p:spPr>
          <a:xfrm>
            <a:off x="2530520" y="4001844"/>
            <a:ext cx="18965" cy="32272"/>
          </a:xfrm>
          <a:custGeom>
            <a:avLst/>
            <a:gdLst/>
            <a:ahLst/>
            <a:cxnLst/>
            <a:rect l="l" t="t" r="r" b="b"/>
            <a:pathLst>
              <a:path w="21336" h="36575">
                <a:moveTo>
                  <a:pt x="0" y="0"/>
                </a:moveTo>
                <a:lnTo>
                  <a:pt x="0" y="36575"/>
                </a:lnTo>
                <a:lnTo>
                  <a:pt x="21336"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774" name="object 774"/>
          <p:cNvSpPr/>
          <p:nvPr/>
        </p:nvSpPr>
        <p:spPr>
          <a:xfrm>
            <a:off x="2371143" y="4080185"/>
            <a:ext cx="28888" cy="28978"/>
          </a:xfrm>
          <a:custGeom>
            <a:avLst/>
            <a:gdLst/>
            <a:ahLst/>
            <a:cxnLst/>
            <a:rect l="l" t="t" r="r" b="b"/>
            <a:pathLst>
              <a:path w="32499" h="32842">
                <a:moveTo>
                  <a:pt x="29654" y="0"/>
                </a:moveTo>
                <a:lnTo>
                  <a:pt x="32499" y="30022"/>
                </a:lnTo>
                <a:lnTo>
                  <a:pt x="2844" y="32842"/>
                </a:lnTo>
                <a:lnTo>
                  <a:pt x="0" y="2819"/>
                </a:lnTo>
                <a:lnTo>
                  <a:pt x="29654" y="0"/>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775" name="object 775"/>
          <p:cNvSpPr/>
          <p:nvPr/>
        </p:nvSpPr>
        <p:spPr>
          <a:xfrm>
            <a:off x="2381469" y="4111427"/>
            <a:ext cx="12000" cy="11104"/>
          </a:xfrm>
          <a:custGeom>
            <a:avLst/>
            <a:gdLst/>
            <a:ahLst/>
            <a:cxnLst/>
            <a:rect l="l" t="t" r="r" b="b"/>
            <a:pathLst>
              <a:path w="13500" h="12585">
                <a:moveTo>
                  <a:pt x="13500" y="10401"/>
                </a:moveTo>
                <a:lnTo>
                  <a:pt x="1968" y="12585"/>
                </a:lnTo>
                <a:lnTo>
                  <a:pt x="0" y="2171"/>
                </a:lnTo>
                <a:lnTo>
                  <a:pt x="11518" y="0"/>
                </a:lnTo>
                <a:lnTo>
                  <a:pt x="13500" y="10401"/>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776" name="object 776"/>
          <p:cNvSpPr/>
          <p:nvPr/>
        </p:nvSpPr>
        <p:spPr>
          <a:xfrm>
            <a:off x="2202690" y="1667438"/>
            <a:ext cx="75860" cy="2689"/>
          </a:xfrm>
          <a:custGeom>
            <a:avLst/>
            <a:gdLst/>
            <a:ahLst/>
            <a:cxnLst/>
            <a:rect l="l" t="t" r="r" b="b"/>
            <a:pathLst>
              <a:path w="85343" h="3048">
                <a:moveTo>
                  <a:pt x="85343" y="3048"/>
                </a:moveTo>
                <a:lnTo>
                  <a:pt x="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777" name="object 777"/>
          <p:cNvSpPr/>
          <p:nvPr/>
        </p:nvSpPr>
        <p:spPr>
          <a:xfrm>
            <a:off x="2579284" y="2485016"/>
            <a:ext cx="81280" cy="26894"/>
          </a:xfrm>
          <a:custGeom>
            <a:avLst/>
            <a:gdLst/>
            <a:ahLst/>
            <a:cxnLst/>
            <a:rect l="l" t="t" r="r" b="b"/>
            <a:pathLst>
              <a:path w="91440" h="30480">
                <a:moveTo>
                  <a:pt x="0" y="30480"/>
                </a:moveTo>
                <a:lnTo>
                  <a:pt x="9144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778" name="object 778"/>
          <p:cNvSpPr/>
          <p:nvPr/>
        </p:nvSpPr>
        <p:spPr>
          <a:xfrm>
            <a:off x="2584704" y="2501152"/>
            <a:ext cx="78570" cy="26894"/>
          </a:xfrm>
          <a:custGeom>
            <a:avLst/>
            <a:gdLst/>
            <a:ahLst/>
            <a:cxnLst/>
            <a:rect l="l" t="t" r="r" b="b"/>
            <a:pathLst>
              <a:path w="88391" h="30480">
                <a:moveTo>
                  <a:pt x="88391" y="0"/>
                </a:moveTo>
                <a:lnTo>
                  <a:pt x="0" y="3048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779" name="object 779"/>
          <p:cNvSpPr/>
          <p:nvPr/>
        </p:nvSpPr>
        <p:spPr>
          <a:xfrm>
            <a:off x="2628056" y="2611419"/>
            <a:ext cx="92116" cy="112954"/>
          </a:xfrm>
          <a:custGeom>
            <a:avLst/>
            <a:gdLst/>
            <a:ahLst/>
            <a:cxnLst/>
            <a:rect l="l" t="t" r="r" b="b"/>
            <a:pathLst>
              <a:path w="103631" h="128015">
                <a:moveTo>
                  <a:pt x="0" y="21336"/>
                </a:moveTo>
                <a:lnTo>
                  <a:pt x="24383" y="128015"/>
                </a:lnTo>
                <a:lnTo>
                  <a:pt x="103631" y="109727"/>
                </a:lnTo>
                <a:lnTo>
                  <a:pt x="7620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780" name="object 780"/>
          <p:cNvSpPr/>
          <p:nvPr/>
        </p:nvSpPr>
        <p:spPr>
          <a:xfrm>
            <a:off x="2630762" y="2616798"/>
            <a:ext cx="65024" cy="18826"/>
          </a:xfrm>
          <a:custGeom>
            <a:avLst/>
            <a:gdLst/>
            <a:ahLst/>
            <a:cxnLst/>
            <a:rect l="l" t="t" r="r" b="b"/>
            <a:pathLst>
              <a:path w="73152" h="21336">
                <a:moveTo>
                  <a:pt x="0" y="21336"/>
                </a:moveTo>
                <a:lnTo>
                  <a:pt x="73152"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781" name="object 781"/>
          <p:cNvSpPr/>
          <p:nvPr/>
        </p:nvSpPr>
        <p:spPr>
          <a:xfrm>
            <a:off x="2633473" y="2635625"/>
            <a:ext cx="67733" cy="21515"/>
          </a:xfrm>
          <a:custGeom>
            <a:avLst/>
            <a:gdLst/>
            <a:ahLst/>
            <a:cxnLst/>
            <a:rect l="l" t="t" r="r" b="b"/>
            <a:pathLst>
              <a:path w="76200" h="24384">
                <a:moveTo>
                  <a:pt x="0" y="24384"/>
                </a:moveTo>
                <a:lnTo>
                  <a:pt x="7620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782" name="object 782"/>
          <p:cNvSpPr/>
          <p:nvPr/>
        </p:nvSpPr>
        <p:spPr>
          <a:xfrm>
            <a:off x="2636189" y="2638313"/>
            <a:ext cx="65023" cy="21515"/>
          </a:xfrm>
          <a:custGeom>
            <a:avLst/>
            <a:gdLst/>
            <a:ahLst/>
            <a:cxnLst/>
            <a:rect l="l" t="t" r="r" b="b"/>
            <a:pathLst>
              <a:path w="73151" h="24384">
                <a:moveTo>
                  <a:pt x="0" y="24384"/>
                </a:moveTo>
                <a:lnTo>
                  <a:pt x="73151"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783" name="object 783"/>
          <p:cNvSpPr/>
          <p:nvPr/>
        </p:nvSpPr>
        <p:spPr>
          <a:xfrm>
            <a:off x="2638896" y="2665211"/>
            <a:ext cx="70443" cy="13447"/>
          </a:xfrm>
          <a:custGeom>
            <a:avLst/>
            <a:gdLst/>
            <a:ahLst/>
            <a:cxnLst/>
            <a:rect l="l" t="t" r="r" b="b"/>
            <a:pathLst>
              <a:path w="79248" h="15240">
                <a:moveTo>
                  <a:pt x="0" y="15240"/>
                </a:moveTo>
                <a:lnTo>
                  <a:pt x="79248"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784" name="object 784"/>
          <p:cNvSpPr/>
          <p:nvPr/>
        </p:nvSpPr>
        <p:spPr>
          <a:xfrm>
            <a:off x="2641604" y="2667901"/>
            <a:ext cx="67733" cy="13446"/>
          </a:xfrm>
          <a:custGeom>
            <a:avLst/>
            <a:gdLst/>
            <a:ahLst/>
            <a:cxnLst/>
            <a:rect l="l" t="t" r="r" b="b"/>
            <a:pathLst>
              <a:path w="76200" h="15239">
                <a:moveTo>
                  <a:pt x="0" y="15239"/>
                </a:moveTo>
                <a:lnTo>
                  <a:pt x="7620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785" name="object 785"/>
          <p:cNvSpPr/>
          <p:nvPr/>
        </p:nvSpPr>
        <p:spPr>
          <a:xfrm>
            <a:off x="2404515" y="2299300"/>
            <a:ext cx="110281" cy="180078"/>
          </a:xfrm>
          <a:custGeom>
            <a:avLst/>
            <a:gdLst/>
            <a:ahLst/>
            <a:cxnLst/>
            <a:rect l="l" t="t" r="r" b="b"/>
            <a:pathLst>
              <a:path w="124066" h="204088">
                <a:moveTo>
                  <a:pt x="61137" y="30175"/>
                </a:moveTo>
                <a:lnTo>
                  <a:pt x="72047" y="52247"/>
                </a:lnTo>
                <a:lnTo>
                  <a:pt x="89738" y="86664"/>
                </a:lnTo>
                <a:lnTo>
                  <a:pt x="104952" y="114363"/>
                </a:lnTo>
                <a:lnTo>
                  <a:pt x="117055" y="137350"/>
                </a:lnTo>
                <a:lnTo>
                  <a:pt x="124066" y="174421"/>
                </a:lnTo>
                <a:lnTo>
                  <a:pt x="115506" y="196507"/>
                </a:lnTo>
                <a:lnTo>
                  <a:pt x="84099" y="204088"/>
                </a:lnTo>
                <a:lnTo>
                  <a:pt x="47548" y="202882"/>
                </a:lnTo>
                <a:lnTo>
                  <a:pt x="20891" y="189102"/>
                </a:lnTo>
                <a:lnTo>
                  <a:pt x="13360" y="171221"/>
                </a:lnTo>
                <a:lnTo>
                  <a:pt x="12458" y="145034"/>
                </a:lnTo>
                <a:lnTo>
                  <a:pt x="8305" y="113080"/>
                </a:lnTo>
                <a:lnTo>
                  <a:pt x="4102" y="78206"/>
                </a:lnTo>
                <a:lnTo>
                  <a:pt x="0" y="50355"/>
                </a:lnTo>
                <a:lnTo>
                  <a:pt x="4724" y="27927"/>
                </a:lnTo>
                <a:lnTo>
                  <a:pt x="14236" y="7950"/>
                </a:lnTo>
                <a:lnTo>
                  <a:pt x="24053" y="266"/>
                </a:lnTo>
                <a:lnTo>
                  <a:pt x="42583" y="0"/>
                </a:lnTo>
                <a:lnTo>
                  <a:pt x="54241" y="9766"/>
                </a:lnTo>
                <a:lnTo>
                  <a:pt x="58267" y="23202"/>
                </a:lnTo>
                <a:lnTo>
                  <a:pt x="61137" y="30175"/>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786" name="object 786"/>
          <p:cNvSpPr/>
          <p:nvPr/>
        </p:nvSpPr>
        <p:spPr>
          <a:xfrm>
            <a:off x="3003045" y="4345437"/>
            <a:ext cx="36036" cy="34159"/>
          </a:xfrm>
          <a:custGeom>
            <a:avLst/>
            <a:gdLst/>
            <a:ahLst/>
            <a:cxnLst/>
            <a:rect l="l" t="t" r="r" b="b"/>
            <a:pathLst>
              <a:path w="40540" h="38714">
                <a:moveTo>
                  <a:pt x="40540" y="20556"/>
                </a:moveTo>
                <a:lnTo>
                  <a:pt x="35982" y="7431"/>
                </a:lnTo>
                <a:lnTo>
                  <a:pt x="24522" y="0"/>
                </a:lnTo>
                <a:lnTo>
                  <a:pt x="8886" y="3065"/>
                </a:lnTo>
                <a:lnTo>
                  <a:pt x="0" y="12065"/>
                </a:lnTo>
                <a:lnTo>
                  <a:pt x="1645" y="28912"/>
                </a:lnTo>
                <a:lnTo>
                  <a:pt x="8951" y="38714"/>
                </a:lnTo>
                <a:lnTo>
                  <a:pt x="26347" y="38130"/>
                </a:lnTo>
                <a:lnTo>
                  <a:pt x="36658" y="31905"/>
                </a:lnTo>
                <a:lnTo>
                  <a:pt x="40487" y="22053"/>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787" name="object 787"/>
          <p:cNvSpPr/>
          <p:nvPr/>
        </p:nvSpPr>
        <p:spPr>
          <a:xfrm>
            <a:off x="3003056" y="4395586"/>
            <a:ext cx="36469" cy="37519"/>
          </a:xfrm>
          <a:custGeom>
            <a:avLst/>
            <a:gdLst/>
            <a:ahLst/>
            <a:cxnLst/>
            <a:rect l="l" t="t" r="r" b="b"/>
            <a:pathLst>
              <a:path w="41028" h="42521">
                <a:moveTo>
                  <a:pt x="41028" y="20864"/>
                </a:moveTo>
                <a:lnTo>
                  <a:pt x="36559" y="7685"/>
                </a:lnTo>
                <a:lnTo>
                  <a:pt x="25274" y="0"/>
                </a:lnTo>
                <a:lnTo>
                  <a:pt x="9310" y="2753"/>
                </a:lnTo>
                <a:lnTo>
                  <a:pt x="0" y="11284"/>
                </a:lnTo>
                <a:lnTo>
                  <a:pt x="1134" y="28485"/>
                </a:lnTo>
                <a:lnTo>
                  <a:pt x="7819" y="38755"/>
                </a:lnTo>
                <a:lnTo>
                  <a:pt x="18083" y="42521"/>
                </a:lnTo>
                <a:lnTo>
                  <a:pt x="31923" y="38324"/>
                </a:lnTo>
                <a:lnTo>
                  <a:pt x="39952" y="2759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788" name="object 788"/>
          <p:cNvSpPr/>
          <p:nvPr/>
        </p:nvSpPr>
        <p:spPr>
          <a:xfrm>
            <a:off x="3005142" y="4450816"/>
            <a:ext cx="35240" cy="33950"/>
          </a:xfrm>
          <a:custGeom>
            <a:avLst/>
            <a:gdLst/>
            <a:ahLst/>
            <a:cxnLst/>
            <a:rect l="l" t="t" r="r" b="b"/>
            <a:pathLst>
              <a:path w="39645" h="38477">
                <a:moveTo>
                  <a:pt x="39645" y="19997"/>
                </a:moveTo>
                <a:lnTo>
                  <a:pt x="34924" y="6966"/>
                </a:lnTo>
                <a:lnTo>
                  <a:pt x="23164" y="0"/>
                </a:lnTo>
                <a:lnTo>
                  <a:pt x="8138" y="3597"/>
                </a:lnTo>
                <a:lnTo>
                  <a:pt x="0" y="13422"/>
                </a:lnTo>
                <a:lnTo>
                  <a:pt x="2527" y="29552"/>
                </a:lnTo>
                <a:lnTo>
                  <a:pt x="10964" y="38477"/>
                </a:lnTo>
                <a:lnTo>
                  <a:pt x="27710" y="36797"/>
                </a:lnTo>
                <a:lnTo>
                  <a:pt x="37138" y="29313"/>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789" name="object 789"/>
          <p:cNvSpPr/>
          <p:nvPr/>
        </p:nvSpPr>
        <p:spPr>
          <a:xfrm>
            <a:off x="1522895" y="3138668"/>
            <a:ext cx="151113" cy="1674349"/>
          </a:xfrm>
          <a:custGeom>
            <a:avLst/>
            <a:gdLst/>
            <a:ahLst/>
            <a:cxnLst/>
            <a:rect l="l" t="t" r="r" b="b"/>
            <a:pathLst>
              <a:path w="170002" h="1897595">
                <a:moveTo>
                  <a:pt x="5613" y="0"/>
                </a:moveTo>
                <a:lnTo>
                  <a:pt x="7200" y="317703"/>
                </a:lnTo>
                <a:lnTo>
                  <a:pt x="170002" y="320306"/>
                </a:lnTo>
                <a:lnTo>
                  <a:pt x="167640" y="722896"/>
                </a:lnTo>
                <a:lnTo>
                  <a:pt x="0" y="778763"/>
                </a:lnTo>
                <a:lnTo>
                  <a:pt x="8572" y="1897595"/>
                </a:lnTo>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790" name="object 790"/>
          <p:cNvSpPr/>
          <p:nvPr/>
        </p:nvSpPr>
        <p:spPr>
          <a:xfrm>
            <a:off x="1519370" y="3138666"/>
            <a:ext cx="151124" cy="1672219"/>
          </a:xfrm>
          <a:custGeom>
            <a:avLst/>
            <a:gdLst/>
            <a:ahLst/>
            <a:cxnLst/>
            <a:rect l="l" t="t" r="r" b="b"/>
            <a:pathLst>
              <a:path w="170014" h="1895182">
                <a:moveTo>
                  <a:pt x="5638" y="0"/>
                </a:moveTo>
                <a:lnTo>
                  <a:pt x="7200" y="315290"/>
                </a:lnTo>
                <a:lnTo>
                  <a:pt x="170014" y="317906"/>
                </a:lnTo>
                <a:lnTo>
                  <a:pt x="167652" y="720483"/>
                </a:lnTo>
                <a:lnTo>
                  <a:pt x="0" y="776351"/>
                </a:lnTo>
                <a:lnTo>
                  <a:pt x="8572" y="1895182"/>
                </a:lnTo>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791" name="object 791"/>
          <p:cNvSpPr/>
          <p:nvPr/>
        </p:nvSpPr>
        <p:spPr>
          <a:xfrm>
            <a:off x="2715305" y="3138674"/>
            <a:ext cx="4108" cy="105043"/>
          </a:xfrm>
          <a:custGeom>
            <a:avLst/>
            <a:gdLst/>
            <a:ahLst/>
            <a:cxnLst/>
            <a:rect l="l" t="t" r="r" b="b"/>
            <a:pathLst>
              <a:path w="4622" h="119049">
                <a:moveTo>
                  <a:pt x="0" y="119049"/>
                </a:moveTo>
                <a:lnTo>
                  <a:pt x="2641" y="60998"/>
                </a:lnTo>
                <a:lnTo>
                  <a:pt x="4622"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792" name="object 792"/>
          <p:cNvSpPr/>
          <p:nvPr/>
        </p:nvSpPr>
        <p:spPr>
          <a:xfrm>
            <a:off x="2713092" y="3138673"/>
            <a:ext cx="12722" cy="220083"/>
          </a:xfrm>
          <a:custGeom>
            <a:avLst/>
            <a:gdLst/>
            <a:ahLst/>
            <a:cxnLst/>
            <a:rect l="l" t="t" r="r" b="b"/>
            <a:pathLst>
              <a:path w="14312" h="249427">
                <a:moveTo>
                  <a:pt x="14249" y="0"/>
                </a:moveTo>
                <a:lnTo>
                  <a:pt x="14198" y="6692"/>
                </a:lnTo>
                <a:lnTo>
                  <a:pt x="12255" y="58165"/>
                </a:lnTo>
                <a:lnTo>
                  <a:pt x="3048" y="110629"/>
                </a:lnTo>
                <a:lnTo>
                  <a:pt x="0" y="155892"/>
                </a:lnTo>
                <a:lnTo>
                  <a:pt x="1181" y="200469"/>
                </a:lnTo>
                <a:lnTo>
                  <a:pt x="14312" y="24942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793" name="object 793"/>
          <p:cNvSpPr/>
          <p:nvPr/>
        </p:nvSpPr>
        <p:spPr>
          <a:xfrm>
            <a:off x="2709762" y="3138666"/>
            <a:ext cx="12722" cy="220184"/>
          </a:xfrm>
          <a:custGeom>
            <a:avLst/>
            <a:gdLst/>
            <a:ahLst/>
            <a:cxnLst/>
            <a:rect l="l" t="t" r="r" b="b"/>
            <a:pathLst>
              <a:path w="14312" h="249542">
                <a:moveTo>
                  <a:pt x="14249" y="0"/>
                </a:moveTo>
                <a:lnTo>
                  <a:pt x="14198" y="6794"/>
                </a:lnTo>
                <a:lnTo>
                  <a:pt x="12255" y="58267"/>
                </a:lnTo>
                <a:lnTo>
                  <a:pt x="3047" y="110731"/>
                </a:lnTo>
                <a:lnTo>
                  <a:pt x="0" y="156006"/>
                </a:lnTo>
                <a:lnTo>
                  <a:pt x="1181" y="200571"/>
                </a:lnTo>
                <a:lnTo>
                  <a:pt x="14312" y="249542"/>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794" name="object 794"/>
          <p:cNvSpPr/>
          <p:nvPr/>
        </p:nvSpPr>
        <p:spPr>
          <a:xfrm>
            <a:off x="2711974" y="3138674"/>
            <a:ext cx="4108" cy="105133"/>
          </a:xfrm>
          <a:custGeom>
            <a:avLst/>
            <a:gdLst/>
            <a:ahLst/>
            <a:cxnLst/>
            <a:rect l="l" t="t" r="r" b="b"/>
            <a:pathLst>
              <a:path w="4622" h="119151">
                <a:moveTo>
                  <a:pt x="0" y="119151"/>
                </a:moveTo>
                <a:lnTo>
                  <a:pt x="2654" y="61112"/>
                </a:lnTo>
                <a:lnTo>
                  <a:pt x="4622"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795" name="object 795"/>
          <p:cNvSpPr/>
          <p:nvPr/>
        </p:nvSpPr>
        <p:spPr>
          <a:xfrm>
            <a:off x="1093537" y="4813018"/>
            <a:ext cx="2018927" cy="524289"/>
          </a:xfrm>
          <a:custGeom>
            <a:avLst/>
            <a:gdLst/>
            <a:ahLst/>
            <a:cxnLst/>
            <a:rect l="l" t="t" r="r" b="b"/>
            <a:pathLst>
              <a:path w="2271293" h="594194">
                <a:moveTo>
                  <a:pt x="491604" y="0"/>
                </a:moveTo>
                <a:lnTo>
                  <a:pt x="0" y="4203"/>
                </a:lnTo>
                <a:lnTo>
                  <a:pt x="1084935" y="594194"/>
                </a:lnTo>
                <a:lnTo>
                  <a:pt x="1087043" y="206032"/>
                </a:lnTo>
                <a:lnTo>
                  <a:pt x="2271293" y="208826"/>
                </a:lnTo>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796" name="object 796"/>
          <p:cNvSpPr/>
          <p:nvPr/>
        </p:nvSpPr>
        <p:spPr>
          <a:xfrm>
            <a:off x="3073535" y="4403991"/>
            <a:ext cx="41306" cy="307030"/>
          </a:xfrm>
          <a:custGeom>
            <a:avLst/>
            <a:gdLst/>
            <a:ahLst/>
            <a:cxnLst/>
            <a:rect l="l" t="t" r="r" b="b"/>
            <a:pathLst>
              <a:path w="46469" h="347967">
                <a:moveTo>
                  <a:pt x="43789" y="347967"/>
                </a:moveTo>
                <a:lnTo>
                  <a:pt x="43091" y="346468"/>
                </a:lnTo>
                <a:lnTo>
                  <a:pt x="42417" y="344970"/>
                </a:lnTo>
                <a:lnTo>
                  <a:pt x="41783" y="343458"/>
                </a:lnTo>
                <a:lnTo>
                  <a:pt x="40995" y="341617"/>
                </a:lnTo>
                <a:lnTo>
                  <a:pt x="40360" y="339712"/>
                </a:lnTo>
                <a:lnTo>
                  <a:pt x="39890" y="337756"/>
                </a:lnTo>
                <a:lnTo>
                  <a:pt x="39103" y="334556"/>
                </a:lnTo>
                <a:lnTo>
                  <a:pt x="38379" y="331343"/>
                </a:lnTo>
                <a:lnTo>
                  <a:pt x="37719" y="328104"/>
                </a:lnTo>
                <a:lnTo>
                  <a:pt x="36423" y="321767"/>
                </a:lnTo>
                <a:lnTo>
                  <a:pt x="35204" y="315417"/>
                </a:lnTo>
                <a:lnTo>
                  <a:pt x="34036" y="309054"/>
                </a:lnTo>
                <a:lnTo>
                  <a:pt x="32537" y="300939"/>
                </a:lnTo>
                <a:lnTo>
                  <a:pt x="31165" y="292798"/>
                </a:lnTo>
                <a:lnTo>
                  <a:pt x="29908" y="284632"/>
                </a:lnTo>
                <a:lnTo>
                  <a:pt x="29260" y="280504"/>
                </a:lnTo>
                <a:lnTo>
                  <a:pt x="28511" y="276377"/>
                </a:lnTo>
                <a:lnTo>
                  <a:pt x="27635" y="272288"/>
                </a:lnTo>
                <a:lnTo>
                  <a:pt x="27012" y="269328"/>
                </a:lnTo>
                <a:lnTo>
                  <a:pt x="26288" y="266395"/>
                </a:lnTo>
                <a:lnTo>
                  <a:pt x="25476" y="263474"/>
                </a:lnTo>
                <a:lnTo>
                  <a:pt x="24206" y="258902"/>
                </a:lnTo>
                <a:lnTo>
                  <a:pt x="19075" y="236613"/>
                </a:lnTo>
                <a:lnTo>
                  <a:pt x="18580" y="234149"/>
                </a:lnTo>
                <a:lnTo>
                  <a:pt x="18148" y="231660"/>
                </a:lnTo>
                <a:lnTo>
                  <a:pt x="17805" y="229171"/>
                </a:lnTo>
                <a:lnTo>
                  <a:pt x="17437" y="226593"/>
                </a:lnTo>
                <a:lnTo>
                  <a:pt x="17233" y="224002"/>
                </a:lnTo>
                <a:lnTo>
                  <a:pt x="17183" y="221411"/>
                </a:lnTo>
                <a:lnTo>
                  <a:pt x="17157" y="219938"/>
                </a:lnTo>
                <a:lnTo>
                  <a:pt x="17145" y="218465"/>
                </a:lnTo>
                <a:lnTo>
                  <a:pt x="17145" y="216992"/>
                </a:lnTo>
                <a:lnTo>
                  <a:pt x="17145" y="213461"/>
                </a:lnTo>
                <a:lnTo>
                  <a:pt x="17221" y="209943"/>
                </a:lnTo>
                <a:lnTo>
                  <a:pt x="17386" y="206413"/>
                </a:lnTo>
                <a:lnTo>
                  <a:pt x="17500" y="203631"/>
                </a:lnTo>
                <a:lnTo>
                  <a:pt x="19342" y="179946"/>
                </a:lnTo>
                <a:lnTo>
                  <a:pt x="19570" y="177253"/>
                </a:lnTo>
                <a:lnTo>
                  <a:pt x="20916" y="169240"/>
                </a:lnTo>
                <a:lnTo>
                  <a:pt x="21031" y="168871"/>
                </a:lnTo>
                <a:lnTo>
                  <a:pt x="21374" y="168630"/>
                </a:lnTo>
                <a:lnTo>
                  <a:pt x="21755" y="168630"/>
                </a:lnTo>
                <a:lnTo>
                  <a:pt x="21971" y="168643"/>
                </a:lnTo>
                <a:lnTo>
                  <a:pt x="24244" y="169468"/>
                </a:lnTo>
                <a:lnTo>
                  <a:pt x="32816" y="178612"/>
                </a:lnTo>
                <a:lnTo>
                  <a:pt x="33464" y="181228"/>
                </a:lnTo>
                <a:lnTo>
                  <a:pt x="42468" y="187185"/>
                </a:lnTo>
                <a:lnTo>
                  <a:pt x="42760" y="187185"/>
                </a:lnTo>
                <a:lnTo>
                  <a:pt x="43179" y="187185"/>
                </a:lnTo>
                <a:lnTo>
                  <a:pt x="45999" y="184924"/>
                </a:lnTo>
                <a:lnTo>
                  <a:pt x="46316" y="184226"/>
                </a:lnTo>
                <a:lnTo>
                  <a:pt x="46469" y="183464"/>
                </a:lnTo>
                <a:lnTo>
                  <a:pt x="46469" y="182702"/>
                </a:lnTo>
                <a:lnTo>
                  <a:pt x="46469" y="182295"/>
                </a:lnTo>
                <a:lnTo>
                  <a:pt x="46431" y="181902"/>
                </a:lnTo>
                <a:lnTo>
                  <a:pt x="46342" y="181508"/>
                </a:lnTo>
                <a:lnTo>
                  <a:pt x="45808" y="179082"/>
                </a:lnTo>
                <a:lnTo>
                  <a:pt x="44767" y="176796"/>
                </a:lnTo>
                <a:lnTo>
                  <a:pt x="43294" y="174802"/>
                </a:lnTo>
                <a:lnTo>
                  <a:pt x="40766" y="171399"/>
                </a:lnTo>
                <a:lnTo>
                  <a:pt x="38684" y="167703"/>
                </a:lnTo>
                <a:lnTo>
                  <a:pt x="37058" y="163791"/>
                </a:lnTo>
                <a:lnTo>
                  <a:pt x="35166" y="159219"/>
                </a:lnTo>
                <a:lnTo>
                  <a:pt x="33362" y="154609"/>
                </a:lnTo>
                <a:lnTo>
                  <a:pt x="31673" y="149961"/>
                </a:lnTo>
                <a:lnTo>
                  <a:pt x="31102" y="148437"/>
                </a:lnTo>
                <a:lnTo>
                  <a:pt x="30645" y="146875"/>
                </a:lnTo>
                <a:lnTo>
                  <a:pt x="30289" y="145275"/>
                </a:lnTo>
                <a:lnTo>
                  <a:pt x="29933" y="143725"/>
                </a:lnTo>
                <a:lnTo>
                  <a:pt x="29756" y="142138"/>
                </a:lnTo>
                <a:lnTo>
                  <a:pt x="29756" y="140538"/>
                </a:lnTo>
                <a:lnTo>
                  <a:pt x="29756" y="138785"/>
                </a:lnTo>
                <a:lnTo>
                  <a:pt x="29972" y="137032"/>
                </a:lnTo>
                <a:lnTo>
                  <a:pt x="30403" y="135331"/>
                </a:lnTo>
                <a:lnTo>
                  <a:pt x="31038" y="132778"/>
                </a:lnTo>
                <a:lnTo>
                  <a:pt x="31356" y="130162"/>
                </a:lnTo>
                <a:lnTo>
                  <a:pt x="31356" y="127546"/>
                </a:lnTo>
                <a:lnTo>
                  <a:pt x="31356" y="126085"/>
                </a:lnTo>
                <a:lnTo>
                  <a:pt x="21475" y="86868"/>
                </a:lnTo>
                <a:lnTo>
                  <a:pt x="19812" y="82994"/>
                </a:lnTo>
                <a:lnTo>
                  <a:pt x="14757" y="63093"/>
                </a:lnTo>
                <a:lnTo>
                  <a:pt x="13868" y="58267"/>
                </a:lnTo>
                <a:lnTo>
                  <a:pt x="12839" y="53479"/>
                </a:lnTo>
                <a:lnTo>
                  <a:pt x="11658" y="48717"/>
                </a:lnTo>
                <a:lnTo>
                  <a:pt x="11049" y="46240"/>
                </a:lnTo>
                <a:lnTo>
                  <a:pt x="10375" y="43764"/>
                </a:lnTo>
                <a:lnTo>
                  <a:pt x="9651" y="41313"/>
                </a:lnTo>
                <a:lnTo>
                  <a:pt x="9004" y="39090"/>
                </a:lnTo>
                <a:lnTo>
                  <a:pt x="4787" y="30873"/>
                </a:lnTo>
                <a:lnTo>
                  <a:pt x="3251" y="29679"/>
                </a:lnTo>
                <a:lnTo>
                  <a:pt x="2006" y="28143"/>
                </a:lnTo>
                <a:lnTo>
                  <a:pt x="1181" y="26377"/>
                </a:lnTo>
                <a:lnTo>
                  <a:pt x="393" y="24726"/>
                </a:lnTo>
                <a:lnTo>
                  <a:pt x="0" y="22923"/>
                </a:lnTo>
                <a:lnTo>
                  <a:pt x="0" y="21107"/>
                </a:lnTo>
                <a:lnTo>
                  <a:pt x="0" y="20916"/>
                </a:lnTo>
                <a:lnTo>
                  <a:pt x="0" y="20739"/>
                </a:lnTo>
                <a:lnTo>
                  <a:pt x="12" y="20548"/>
                </a:lnTo>
                <a:lnTo>
                  <a:pt x="63" y="19431"/>
                </a:lnTo>
                <a:lnTo>
                  <a:pt x="635" y="18402"/>
                </a:lnTo>
                <a:lnTo>
                  <a:pt x="1562" y="17780"/>
                </a:lnTo>
                <a:lnTo>
                  <a:pt x="2527" y="17119"/>
                </a:lnTo>
                <a:lnTo>
                  <a:pt x="3670" y="16776"/>
                </a:lnTo>
                <a:lnTo>
                  <a:pt x="4825" y="16776"/>
                </a:lnTo>
                <a:lnTo>
                  <a:pt x="5207" y="16776"/>
                </a:lnTo>
                <a:lnTo>
                  <a:pt x="5575" y="16814"/>
                </a:lnTo>
                <a:lnTo>
                  <a:pt x="5943" y="16890"/>
                </a:lnTo>
                <a:lnTo>
                  <a:pt x="6464" y="16992"/>
                </a:lnTo>
                <a:lnTo>
                  <a:pt x="6997" y="17043"/>
                </a:lnTo>
                <a:lnTo>
                  <a:pt x="7531" y="17043"/>
                </a:lnTo>
                <a:lnTo>
                  <a:pt x="8813" y="17043"/>
                </a:lnTo>
                <a:lnTo>
                  <a:pt x="10083" y="16751"/>
                </a:lnTo>
                <a:lnTo>
                  <a:pt x="11226" y="16179"/>
                </a:lnTo>
                <a:lnTo>
                  <a:pt x="13347" y="15125"/>
                </a:lnTo>
                <a:lnTo>
                  <a:pt x="15455" y="14084"/>
                </a:lnTo>
                <a:lnTo>
                  <a:pt x="17564" y="13030"/>
                </a:lnTo>
                <a:lnTo>
                  <a:pt x="19989" y="11823"/>
                </a:lnTo>
                <a:lnTo>
                  <a:pt x="22415" y="10629"/>
                </a:lnTo>
                <a:lnTo>
                  <a:pt x="24841" y="9423"/>
                </a:lnTo>
                <a:lnTo>
                  <a:pt x="28511" y="7594"/>
                </a:lnTo>
                <a:lnTo>
                  <a:pt x="32169" y="5778"/>
                </a:lnTo>
                <a:lnTo>
                  <a:pt x="35813" y="3962"/>
                </a:lnTo>
                <a:lnTo>
                  <a:pt x="38379" y="2679"/>
                </a:lnTo>
                <a:lnTo>
                  <a:pt x="40944" y="1409"/>
                </a:lnTo>
                <a:lnTo>
                  <a:pt x="43510" y="139"/>
                </a:lnTo>
                <a:lnTo>
                  <a:pt x="43687" y="38"/>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797" name="object 797"/>
          <p:cNvSpPr/>
          <p:nvPr/>
        </p:nvSpPr>
        <p:spPr>
          <a:xfrm>
            <a:off x="3056241" y="4282226"/>
            <a:ext cx="56218" cy="118054"/>
          </a:xfrm>
          <a:custGeom>
            <a:avLst/>
            <a:gdLst/>
            <a:ahLst/>
            <a:cxnLst/>
            <a:rect l="l" t="t" r="r" b="b"/>
            <a:pathLst>
              <a:path w="63245" h="133794">
                <a:moveTo>
                  <a:pt x="63245" y="130797"/>
                </a:moveTo>
                <a:lnTo>
                  <a:pt x="54482" y="131267"/>
                </a:lnTo>
                <a:lnTo>
                  <a:pt x="45224" y="130086"/>
                </a:lnTo>
                <a:lnTo>
                  <a:pt x="38341" y="133794"/>
                </a:lnTo>
                <a:lnTo>
                  <a:pt x="25234" y="132880"/>
                </a:lnTo>
                <a:lnTo>
                  <a:pt x="16611" y="117271"/>
                </a:lnTo>
                <a:lnTo>
                  <a:pt x="13030" y="102196"/>
                </a:lnTo>
                <a:lnTo>
                  <a:pt x="7848" y="91617"/>
                </a:lnTo>
                <a:lnTo>
                  <a:pt x="3213" y="81572"/>
                </a:lnTo>
                <a:lnTo>
                  <a:pt x="546" y="66497"/>
                </a:lnTo>
                <a:lnTo>
                  <a:pt x="0" y="51409"/>
                </a:lnTo>
                <a:lnTo>
                  <a:pt x="1308" y="36995"/>
                </a:lnTo>
                <a:lnTo>
                  <a:pt x="3416" y="31432"/>
                </a:lnTo>
                <a:lnTo>
                  <a:pt x="17195" y="33794"/>
                </a:lnTo>
                <a:lnTo>
                  <a:pt x="32410" y="29146"/>
                </a:lnTo>
                <a:lnTo>
                  <a:pt x="48412" y="16967"/>
                </a:lnTo>
                <a:lnTo>
                  <a:pt x="56870" y="7302"/>
                </a:lnTo>
                <a:lnTo>
                  <a:pt x="63245"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798" name="object 798"/>
          <p:cNvSpPr/>
          <p:nvPr/>
        </p:nvSpPr>
        <p:spPr>
          <a:xfrm>
            <a:off x="1090023" y="4810888"/>
            <a:ext cx="2022438" cy="524289"/>
          </a:xfrm>
          <a:custGeom>
            <a:avLst/>
            <a:gdLst/>
            <a:ahLst/>
            <a:cxnLst/>
            <a:rect l="l" t="t" r="r" b="b"/>
            <a:pathLst>
              <a:path w="2275243" h="594194">
                <a:moveTo>
                  <a:pt x="491591" y="0"/>
                </a:moveTo>
                <a:lnTo>
                  <a:pt x="0" y="4216"/>
                </a:lnTo>
                <a:lnTo>
                  <a:pt x="1084935" y="594194"/>
                </a:lnTo>
                <a:lnTo>
                  <a:pt x="1087043" y="206032"/>
                </a:lnTo>
                <a:lnTo>
                  <a:pt x="2275243" y="208838"/>
                </a:lnTo>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799" name="object 799"/>
          <p:cNvSpPr/>
          <p:nvPr/>
        </p:nvSpPr>
        <p:spPr>
          <a:xfrm>
            <a:off x="2975623" y="1215217"/>
            <a:ext cx="1595018" cy="4030531"/>
          </a:xfrm>
          <a:prstGeom prst="rect">
            <a:avLst/>
          </a:prstGeom>
          <a:blipFill>
            <a:blip r:embed="rId10" cstate="print"/>
            <a:stretch>
              <a:fillRect/>
            </a:stretch>
          </a:blipFill>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800" name="object 800"/>
          <p:cNvSpPr/>
          <p:nvPr/>
        </p:nvSpPr>
        <p:spPr>
          <a:xfrm>
            <a:off x="2549169" y="4422244"/>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801" name="object 801"/>
          <p:cNvSpPr/>
          <p:nvPr/>
        </p:nvSpPr>
        <p:spPr>
          <a:xfrm>
            <a:off x="2530522" y="4413324"/>
            <a:ext cx="21675" cy="0"/>
          </a:xfrm>
          <a:custGeom>
            <a:avLst/>
            <a:gdLst/>
            <a:ahLst/>
            <a:cxnLst/>
            <a:rect l="l" t="t" r="r" b="b"/>
            <a:pathLst>
              <a:path w="24384">
                <a:moveTo>
                  <a:pt x="0" y="0"/>
                </a:moveTo>
                <a:lnTo>
                  <a:pt x="24384"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802" name="object 802"/>
          <p:cNvSpPr/>
          <p:nvPr/>
        </p:nvSpPr>
        <p:spPr>
          <a:xfrm>
            <a:off x="2495856" y="4456053"/>
            <a:ext cx="5407" cy="5356"/>
          </a:xfrm>
          <a:custGeom>
            <a:avLst/>
            <a:gdLst/>
            <a:ahLst/>
            <a:cxnLst/>
            <a:rect l="l" t="t" r="r" b="b"/>
            <a:pathLst>
              <a:path w="6083" h="6070">
                <a:moveTo>
                  <a:pt x="0" y="3035"/>
                </a:moveTo>
                <a:lnTo>
                  <a:pt x="0" y="4711"/>
                </a:lnTo>
                <a:lnTo>
                  <a:pt x="1371" y="6070"/>
                </a:lnTo>
                <a:lnTo>
                  <a:pt x="3048" y="6070"/>
                </a:lnTo>
                <a:lnTo>
                  <a:pt x="4724" y="6070"/>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803" name="object 803"/>
          <p:cNvSpPr/>
          <p:nvPr/>
        </p:nvSpPr>
        <p:spPr>
          <a:xfrm>
            <a:off x="2492589" y="4442908"/>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804" name="object 804"/>
          <p:cNvSpPr/>
          <p:nvPr/>
        </p:nvSpPr>
        <p:spPr>
          <a:xfrm>
            <a:off x="2462199" y="4553700"/>
            <a:ext cx="5407" cy="5356"/>
          </a:xfrm>
          <a:custGeom>
            <a:avLst/>
            <a:gdLst/>
            <a:ahLst/>
            <a:cxnLst/>
            <a:rect l="l" t="t" r="r" b="b"/>
            <a:pathLst>
              <a:path w="6083" h="6070">
                <a:moveTo>
                  <a:pt x="0" y="3035"/>
                </a:moveTo>
                <a:lnTo>
                  <a:pt x="0" y="4711"/>
                </a:lnTo>
                <a:lnTo>
                  <a:pt x="1371" y="6070"/>
                </a:lnTo>
                <a:lnTo>
                  <a:pt x="3048" y="6070"/>
                </a:lnTo>
                <a:lnTo>
                  <a:pt x="4724" y="6070"/>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805" name="object 805"/>
          <p:cNvSpPr/>
          <p:nvPr/>
        </p:nvSpPr>
        <p:spPr>
          <a:xfrm>
            <a:off x="2473624" y="4558552"/>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806" name="object 806"/>
          <p:cNvSpPr/>
          <p:nvPr/>
        </p:nvSpPr>
        <p:spPr>
          <a:xfrm>
            <a:off x="2410477" y="4539923"/>
            <a:ext cx="5407" cy="5367"/>
          </a:xfrm>
          <a:custGeom>
            <a:avLst/>
            <a:gdLst/>
            <a:ahLst/>
            <a:cxnLst/>
            <a:rect l="l" t="t" r="r" b="b"/>
            <a:pathLst>
              <a:path w="6083" h="6083">
                <a:moveTo>
                  <a:pt x="0" y="3035"/>
                </a:moveTo>
                <a:lnTo>
                  <a:pt x="0" y="4711"/>
                </a:lnTo>
                <a:lnTo>
                  <a:pt x="1358" y="6083"/>
                </a:lnTo>
                <a:lnTo>
                  <a:pt x="3035" y="6083"/>
                </a:lnTo>
                <a:lnTo>
                  <a:pt x="4724" y="6083"/>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807" name="object 807"/>
          <p:cNvSpPr/>
          <p:nvPr/>
        </p:nvSpPr>
        <p:spPr>
          <a:xfrm>
            <a:off x="2397764" y="4531658"/>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808" name="object 808"/>
          <p:cNvSpPr/>
          <p:nvPr/>
        </p:nvSpPr>
        <p:spPr>
          <a:xfrm>
            <a:off x="2399165" y="4591587"/>
            <a:ext cx="5407" cy="5356"/>
          </a:xfrm>
          <a:custGeom>
            <a:avLst/>
            <a:gdLst/>
            <a:ahLst/>
            <a:cxnLst/>
            <a:rect l="l" t="t" r="r" b="b"/>
            <a:pathLst>
              <a:path w="6083" h="6070">
                <a:moveTo>
                  <a:pt x="0" y="3035"/>
                </a:moveTo>
                <a:lnTo>
                  <a:pt x="0" y="4711"/>
                </a:lnTo>
                <a:lnTo>
                  <a:pt x="1358" y="6070"/>
                </a:lnTo>
                <a:lnTo>
                  <a:pt x="3048" y="6070"/>
                </a:lnTo>
                <a:lnTo>
                  <a:pt x="4724" y="6070"/>
                </a:lnTo>
                <a:lnTo>
                  <a:pt x="6083" y="4711"/>
                </a:lnTo>
                <a:lnTo>
                  <a:pt x="6083" y="3035"/>
                </a:lnTo>
                <a:lnTo>
                  <a:pt x="6083" y="1358"/>
                </a:lnTo>
                <a:lnTo>
                  <a:pt x="4724" y="0"/>
                </a:lnTo>
                <a:lnTo>
                  <a:pt x="3048"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809" name="object 809"/>
          <p:cNvSpPr/>
          <p:nvPr/>
        </p:nvSpPr>
        <p:spPr>
          <a:xfrm>
            <a:off x="2408605" y="4582757"/>
            <a:ext cx="24383" cy="0"/>
          </a:xfrm>
          <a:custGeom>
            <a:avLst/>
            <a:gdLst/>
            <a:ahLst/>
            <a:cxnLst/>
            <a:rect l="l" t="t" r="r" b="b"/>
            <a:pathLst>
              <a:path w="27431">
                <a:moveTo>
                  <a:pt x="0" y="0"/>
                </a:moveTo>
                <a:lnTo>
                  <a:pt x="27431"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810" name="object 810"/>
          <p:cNvSpPr/>
          <p:nvPr/>
        </p:nvSpPr>
        <p:spPr>
          <a:xfrm>
            <a:off x="2385189" y="4666061"/>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811" name="object 811"/>
          <p:cNvSpPr/>
          <p:nvPr/>
        </p:nvSpPr>
        <p:spPr>
          <a:xfrm>
            <a:off x="2392344" y="4658060"/>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812" name="object 812"/>
          <p:cNvSpPr/>
          <p:nvPr/>
        </p:nvSpPr>
        <p:spPr>
          <a:xfrm>
            <a:off x="2308160" y="4684193"/>
            <a:ext cx="5407" cy="5356"/>
          </a:xfrm>
          <a:custGeom>
            <a:avLst/>
            <a:gdLst/>
            <a:ahLst/>
            <a:cxnLst/>
            <a:rect l="l" t="t" r="r" b="b"/>
            <a:pathLst>
              <a:path w="6083" h="6070">
                <a:moveTo>
                  <a:pt x="0" y="3035"/>
                </a:moveTo>
                <a:lnTo>
                  <a:pt x="0" y="4711"/>
                </a:lnTo>
                <a:lnTo>
                  <a:pt x="1371" y="6070"/>
                </a:lnTo>
                <a:lnTo>
                  <a:pt x="3048" y="6070"/>
                </a:lnTo>
                <a:lnTo>
                  <a:pt x="4724" y="6070"/>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813" name="object 813"/>
          <p:cNvSpPr/>
          <p:nvPr/>
        </p:nvSpPr>
        <p:spPr>
          <a:xfrm>
            <a:off x="2294808" y="4671508"/>
            <a:ext cx="21674" cy="0"/>
          </a:xfrm>
          <a:custGeom>
            <a:avLst/>
            <a:gdLst/>
            <a:ahLst/>
            <a:cxnLst/>
            <a:rect l="l" t="t" r="r" b="b"/>
            <a:pathLst>
              <a:path w="24383">
                <a:moveTo>
                  <a:pt x="0" y="0"/>
                </a:moveTo>
                <a:lnTo>
                  <a:pt x="24383"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814" name="object 814"/>
          <p:cNvSpPr/>
          <p:nvPr/>
        </p:nvSpPr>
        <p:spPr>
          <a:xfrm>
            <a:off x="2248537" y="4726495"/>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815" name="object 815"/>
          <p:cNvSpPr/>
          <p:nvPr/>
        </p:nvSpPr>
        <p:spPr>
          <a:xfrm>
            <a:off x="2232497" y="4717227"/>
            <a:ext cx="24383" cy="0"/>
          </a:xfrm>
          <a:custGeom>
            <a:avLst/>
            <a:gdLst/>
            <a:ahLst/>
            <a:cxnLst/>
            <a:rect l="l" t="t" r="r" b="b"/>
            <a:pathLst>
              <a:path w="27431">
                <a:moveTo>
                  <a:pt x="0" y="0"/>
                </a:moveTo>
                <a:lnTo>
                  <a:pt x="27431"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816" name="object 816"/>
          <p:cNvSpPr/>
          <p:nvPr/>
        </p:nvSpPr>
        <p:spPr>
          <a:xfrm>
            <a:off x="2200058" y="4782748"/>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817" name="object 817"/>
          <p:cNvSpPr/>
          <p:nvPr/>
        </p:nvSpPr>
        <p:spPr>
          <a:xfrm>
            <a:off x="2159344" y="4779085"/>
            <a:ext cx="67733" cy="0"/>
          </a:xfrm>
          <a:custGeom>
            <a:avLst/>
            <a:gdLst/>
            <a:ahLst/>
            <a:cxnLst/>
            <a:rect l="l" t="t" r="r" b="b"/>
            <a:pathLst>
              <a:path w="76200">
                <a:moveTo>
                  <a:pt x="0" y="0"/>
                </a:moveTo>
                <a:lnTo>
                  <a:pt x="7620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818" name="object 818"/>
          <p:cNvSpPr/>
          <p:nvPr/>
        </p:nvSpPr>
        <p:spPr>
          <a:xfrm>
            <a:off x="2256359" y="4891692"/>
            <a:ext cx="5407" cy="5356"/>
          </a:xfrm>
          <a:custGeom>
            <a:avLst/>
            <a:gdLst/>
            <a:ahLst/>
            <a:cxnLst/>
            <a:rect l="l" t="t" r="r" b="b"/>
            <a:pathLst>
              <a:path w="6083" h="6070">
                <a:moveTo>
                  <a:pt x="0" y="3035"/>
                </a:moveTo>
                <a:lnTo>
                  <a:pt x="0" y="4711"/>
                </a:lnTo>
                <a:lnTo>
                  <a:pt x="1358" y="6070"/>
                </a:lnTo>
                <a:lnTo>
                  <a:pt x="3035" y="6070"/>
                </a:lnTo>
                <a:lnTo>
                  <a:pt x="4724" y="6070"/>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819" name="object 819"/>
          <p:cNvSpPr/>
          <p:nvPr/>
        </p:nvSpPr>
        <p:spPr>
          <a:xfrm>
            <a:off x="2251456" y="4881282"/>
            <a:ext cx="13546" cy="0"/>
          </a:xfrm>
          <a:custGeom>
            <a:avLst/>
            <a:gdLst/>
            <a:ahLst/>
            <a:cxnLst/>
            <a:rect l="l" t="t" r="r" b="b"/>
            <a:pathLst>
              <a:path w="15239">
                <a:moveTo>
                  <a:pt x="0" y="0"/>
                </a:moveTo>
                <a:lnTo>
                  <a:pt x="1523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820" name="object 820"/>
          <p:cNvSpPr/>
          <p:nvPr/>
        </p:nvSpPr>
        <p:spPr>
          <a:xfrm>
            <a:off x="2252689" y="4957779"/>
            <a:ext cx="5407" cy="5367"/>
          </a:xfrm>
          <a:custGeom>
            <a:avLst/>
            <a:gdLst/>
            <a:ahLst/>
            <a:cxnLst/>
            <a:rect l="l" t="t" r="r" b="b"/>
            <a:pathLst>
              <a:path w="6083" h="6083">
                <a:moveTo>
                  <a:pt x="0" y="3035"/>
                </a:moveTo>
                <a:lnTo>
                  <a:pt x="0" y="4711"/>
                </a:lnTo>
                <a:lnTo>
                  <a:pt x="1358" y="6083"/>
                </a:lnTo>
                <a:lnTo>
                  <a:pt x="3035" y="6083"/>
                </a:lnTo>
                <a:lnTo>
                  <a:pt x="4711" y="6083"/>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821" name="object 821"/>
          <p:cNvSpPr/>
          <p:nvPr/>
        </p:nvSpPr>
        <p:spPr>
          <a:xfrm>
            <a:off x="2259590" y="4948518"/>
            <a:ext cx="16255" cy="0"/>
          </a:xfrm>
          <a:custGeom>
            <a:avLst/>
            <a:gdLst/>
            <a:ahLst/>
            <a:cxnLst/>
            <a:rect l="l" t="t" r="r" b="b"/>
            <a:pathLst>
              <a:path w="18287">
                <a:moveTo>
                  <a:pt x="0" y="0"/>
                </a:moveTo>
                <a:lnTo>
                  <a:pt x="1828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822" name="object 822"/>
          <p:cNvSpPr/>
          <p:nvPr/>
        </p:nvSpPr>
        <p:spPr>
          <a:xfrm>
            <a:off x="2326984" y="4915455"/>
            <a:ext cx="5407" cy="5367"/>
          </a:xfrm>
          <a:custGeom>
            <a:avLst/>
            <a:gdLst/>
            <a:ahLst/>
            <a:cxnLst/>
            <a:rect l="l" t="t" r="r" b="b"/>
            <a:pathLst>
              <a:path w="6083" h="6083">
                <a:moveTo>
                  <a:pt x="0" y="3048"/>
                </a:moveTo>
                <a:lnTo>
                  <a:pt x="0" y="4724"/>
                </a:lnTo>
                <a:lnTo>
                  <a:pt x="1358" y="6083"/>
                </a:lnTo>
                <a:lnTo>
                  <a:pt x="3035" y="6083"/>
                </a:lnTo>
                <a:lnTo>
                  <a:pt x="4711" y="6083"/>
                </a:lnTo>
                <a:lnTo>
                  <a:pt x="6083" y="4724"/>
                </a:lnTo>
                <a:lnTo>
                  <a:pt x="6083" y="3048"/>
                </a:lnTo>
                <a:lnTo>
                  <a:pt x="6083" y="1371"/>
                </a:lnTo>
                <a:lnTo>
                  <a:pt x="4711" y="0"/>
                </a:lnTo>
                <a:lnTo>
                  <a:pt x="3035" y="0"/>
                </a:lnTo>
                <a:lnTo>
                  <a:pt x="1358" y="0"/>
                </a:lnTo>
                <a:lnTo>
                  <a:pt x="0" y="1371"/>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823" name="object 823"/>
          <p:cNvSpPr/>
          <p:nvPr/>
        </p:nvSpPr>
        <p:spPr>
          <a:xfrm>
            <a:off x="2302938" y="4910865"/>
            <a:ext cx="18965" cy="0"/>
          </a:xfrm>
          <a:custGeom>
            <a:avLst/>
            <a:gdLst/>
            <a:ahLst/>
            <a:cxnLst/>
            <a:rect l="l" t="t" r="r" b="b"/>
            <a:pathLst>
              <a:path w="21336">
                <a:moveTo>
                  <a:pt x="0" y="0"/>
                </a:moveTo>
                <a:lnTo>
                  <a:pt x="21336"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824" name="object 824"/>
          <p:cNvSpPr/>
          <p:nvPr/>
        </p:nvSpPr>
        <p:spPr>
          <a:xfrm>
            <a:off x="2427520" y="4955352"/>
            <a:ext cx="5407" cy="5356"/>
          </a:xfrm>
          <a:custGeom>
            <a:avLst/>
            <a:gdLst/>
            <a:ahLst/>
            <a:cxnLst/>
            <a:rect l="l" t="t" r="r" b="b"/>
            <a:pathLst>
              <a:path w="6083" h="6070">
                <a:moveTo>
                  <a:pt x="0" y="3035"/>
                </a:moveTo>
                <a:lnTo>
                  <a:pt x="0" y="4711"/>
                </a:lnTo>
                <a:lnTo>
                  <a:pt x="1371" y="6070"/>
                </a:lnTo>
                <a:lnTo>
                  <a:pt x="3048" y="6070"/>
                </a:lnTo>
                <a:lnTo>
                  <a:pt x="4724" y="6070"/>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825" name="object 825"/>
          <p:cNvSpPr/>
          <p:nvPr/>
        </p:nvSpPr>
        <p:spPr>
          <a:xfrm>
            <a:off x="2435696" y="4945827"/>
            <a:ext cx="16255" cy="0"/>
          </a:xfrm>
          <a:custGeom>
            <a:avLst/>
            <a:gdLst/>
            <a:ahLst/>
            <a:cxnLst/>
            <a:rect l="l" t="t" r="r" b="b"/>
            <a:pathLst>
              <a:path w="18287">
                <a:moveTo>
                  <a:pt x="0" y="0"/>
                </a:moveTo>
                <a:lnTo>
                  <a:pt x="1828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826" name="object 826"/>
          <p:cNvSpPr/>
          <p:nvPr/>
        </p:nvSpPr>
        <p:spPr>
          <a:xfrm>
            <a:off x="2509307" y="4907089"/>
            <a:ext cx="5407" cy="5356"/>
          </a:xfrm>
          <a:custGeom>
            <a:avLst/>
            <a:gdLst/>
            <a:ahLst/>
            <a:cxnLst/>
            <a:rect l="l" t="t" r="r" b="b"/>
            <a:pathLst>
              <a:path w="6083" h="6070">
                <a:moveTo>
                  <a:pt x="0" y="3035"/>
                </a:moveTo>
                <a:lnTo>
                  <a:pt x="0" y="4711"/>
                </a:lnTo>
                <a:lnTo>
                  <a:pt x="1371" y="6070"/>
                </a:lnTo>
                <a:lnTo>
                  <a:pt x="3047" y="6070"/>
                </a:lnTo>
                <a:lnTo>
                  <a:pt x="4724" y="6070"/>
                </a:lnTo>
                <a:lnTo>
                  <a:pt x="6083" y="4711"/>
                </a:lnTo>
                <a:lnTo>
                  <a:pt x="6083" y="3035"/>
                </a:lnTo>
                <a:lnTo>
                  <a:pt x="6083" y="1358"/>
                </a:lnTo>
                <a:lnTo>
                  <a:pt x="4724" y="0"/>
                </a:lnTo>
                <a:lnTo>
                  <a:pt x="3047"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827" name="object 827"/>
          <p:cNvSpPr/>
          <p:nvPr/>
        </p:nvSpPr>
        <p:spPr>
          <a:xfrm>
            <a:off x="2519685" y="4902797"/>
            <a:ext cx="16255" cy="0"/>
          </a:xfrm>
          <a:custGeom>
            <a:avLst/>
            <a:gdLst/>
            <a:ahLst/>
            <a:cxnLst/>
            <a:rect l="l" t="t" r="r" b="b"/>
            <a:pathLst>
              <a:path w="18287">
                <a:moveTo>
                  <a:pt x="0" y="0"/>
                </a:moveTo>
                <a:lnTo>
                  <a:pt x="1828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828" name="object 828"/>
          <p:cNvSpPr/>
          <p:nvPr/>
        </p:nvSpPr>
        <p:spPr>
          <a:xfrm>
            <a:off x="2708855" y="4972464"/>
            <a:ext cx="5407" cy="5356"/>
          </a:xfrm>
          <a:custGeom>
            <a:avLst/>
            <a:gdLst/>
            <a:ahLst/>
            <a:cxnLst/>
            <a:rect l="l" t="t" r="r" b="b"/>
            <a:pathLst>
              <a:path w="6083" h="6070">
                <a:moveTo>
                  <a:pt x="0" y="3035"/>
                </a:moveTo>
                <a:lnTo>
                  <a:pt x="0" y="4711"/>
                </a:lnTo>
                <a:lnTo>
                  <a:pt x="1371" y="6070"/>
                </a:lnTo>
                <a:lnTo>
                  <a:pt x="3048" y="6070"/>
                </a:lnTo>
                <a:lnTo>
                  <a:pt x="4724" y="6070"/>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829" name="object 829"/>
          <p:cNvSpPr/>
          <p:nvPr/>
        </p:nvSpPr>
        <p:spPr>
          <a:xfrm>
            <a:off x="2722886" y="4970032"/>
            <a:ext cx="16255" cy="0"/>
          </a:xfrm>
          <a:custGeom>
            <a:avLst/>
            <a:gdLst/>
            <a:ahLst/>
            <a:cxnLst/>
            <a:rect l="l" t="t" r="r" b="b"/>
            <a:pathLst>
              <a:path w="18287">
                <a:moveTo>
                  <a:pt x="0" y="0"/>
                </a:moveTo>
                <a:lnTo>
                  <a:pt x="1828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830" name="object 830"/>
          <p:cNvSpPr/>
          <p:nvPr/>
        </p:nvSpPr>
        <p:spPr>
          <a:xfrm>
            <a:off x="2678360" y="4969008"/>
            <a:ext cx="5407" cy="5367"/>
          </a:xfrm>
          <a:custGeom>
            <a:avLst/>
            <a:gdLst/>
            <a:ahLst/>
            <a:cxnLst/>
            <a:rect l="l" t="t" r="r" b="b"/>
            <a:pathLst>
              <a:path w="6083" h="6083">
                <a:moveTo>
                  <a:pt x="0" y="3048"/>
                </a:moveTo>
                <a:lnTo>
                  <a:pt x="0" y="4724"/>
                </a:lnTo>
                <a:lnTo>
                  <a:pt x="1371" y="6083"/>
                </a:lnTo>
                <a:lnTo>
                  <a:pt x="3048" y="6083"/>
                </a:lnTo>
                <a:lnTo>
                  <a:pt x="4724" y="6083"/>
                </a:lnTo>
                <a:lnTo>
                  <a:pt x="6083" y="4724"/>
                </a:lnTo>
                <a:lnTo>
                  <a:pt x="6083" y="3048"/>
                </a:lnTo>
                <a:lnTo>
                  <a:pt x="6083" y="1371"/>
                </a:lnTo>
                <a:lnTo>
                  <a:pt x="4724" y="0"/>
                </a:lnTo>
                <a:lnTo>
                  <a:pt x="3048" y="0"/>
                </a:lnTo>
                <a:lnTo>
                  <a:pt x="1371" y="0"/>
                </a:lnTo>
                <a:lnTo>
                  <a:pt x="0" y="1371"/>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831" name="object 831"/>
          <p:cNvSpPr/>
          <p:nvPr/>
        </p:nvSpPr>
        <p:spPr>
          <a:xfrm>
            <a:off x="2652443" y="4959274"/>
            <a:ext cx="51477" cy="0"/>
          </a:xfrm>
          <a:custGeom>
            <a:avLst/>
            <a:gdLst/>
            <a:ahLst/>
            <a:cxnLst/>
            <a:rect l="l" t="t" r="r" b="b"/>
            <a:pathLst>
              <a:path w="57912">
                <a:moveTo>
                  <a:pt x="0" y="0"/>
                </a:moveTo>
                <a:lnTo>
                  <a:pt x="57912"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832" name="object 832"/>
          <p:cNvSpPr/>
          <p:nvPr/>
        </p:nvSpPr>
        <p:spPr>
          <a:xfrm>
            <a:off x="2644707" y="4967539"/>
            <a:ext cx="5407" cy="5367"/>
          </a:xfrm>
          <a:custGeom>
            <a:avLst/>
            <a:gdLst/>
            <a:ahLst/>
            <a:cxnLst/>
            <a:rect l="l" t="t" r="r" b="b"/>
            <a:pathLst>
              <a:path w="6083" h="6083">
                <a:moveTo>
                  <a:pt x="0" y="3035"/>
                </a:moveTo>
                <a:lnTo>
                  <a:pt x="0" y="4711"/>
                </a:lnTo>
                <a:lnTo>
                  <a:pt x="1358" y="6083"/>
                </a:lnTo>
                <a:lnTo>
                  <a:pt x="3035" y="6083"/>
                </a:lnTo>
                <a:lnTo>
                  <a:pt x="4711" y="6083"/>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833" name="object 833"/>
          <p:cNvSpPr/>
          <p:nvPr/>
        </p:nvSpPr>
        <p:spPr>
          <a:xfrm>
            <a:off x="2632947" y="4937771"/>
            <a:ext cx="5407" cy="5356"/>
          </a:xfrm>
          <a:custGeom>
            <a:avLst/>
            <a:gdLst/>
            <a:ahLst/>
            <a:cxnLst/>
            <a:rect l="l" t="t" r="r" b="b"/>
            <a:pathLst>
              <a:path w="6083" h="6070">
                <a:moveTo>
                  <a:pt x="0" y="3035"/>
                </a:moveTo>
                <a:lnTo>
                  <a:pt x="0" y="4711"/>
                </a:lnTo>
                <a:lnTo>
                  <a:pt x="1358" y="6070"/>
                </a:lnTo>
                <a:lnTo>
                  <a:pt x="3035" y="6070"/>
                </a:lnTo>
                <a:lnTo>
                  <a:pt x="4724" y="6070"/>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834" name="object 834"/>
          <p:cNvSpPr/>
          <p:nvPr/>
        </p:nvSpPr>
        <p:spPr>
          <a:xfrm>
            <a:off x="2609095" y="4940449"/>
            <a:ext cx="16255" cy="0"/>
          </a:xfrm>
          <a:custGeom>
            <a:avLst/>
            <a:gdLst/>
            <a:ahLst/>
            <a:cxnLst/>
            <a:rect l="l" t="t" r="r" b="b"/>
            <a:pathLst>
              <a:path w="18287">
                <a:moveTo>
                  <a:pt x="0" y="0"/>
                </a:moveTo>
                <a:lnTo>
                  <a:pt x="1828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835" name="object 835"/>
          <p:cNvSpPr/>
          <p:nvPr/>
        </p:nvSpPr>
        <p:spPr>
          <a:xfrm>
            <a:off x="2580585" y="4886291"/>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836" name="object 836"/>
          <p:cNvSpPr/>
          <p:nvPr/>
        </p:nvSpPr>
        <p:spPr>
          <a:xfrm>
            <a:off x="2592838" y="4886660"/>
            <a:ext cx="16255" cy="0"/>
          </a:xfrm>
          <a:custGeom>
            <a:avLst/>
            <a:gdLst/>
            <a:ahLst/>
            <a:cxnLst/>
            <a:rect l="l" t="t" r="r" b="b"/>
            <a:pathLst>
              <a:path w="18287">
                <a:moveTo>
                  <a:pt x="0" y="0"/>
                </a:moveTo>
                <a:lnTo>
                  <a:pt x="1828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837" name="object 837"/>
          <p:cNvSpPr/>
          <p:nvPr/>
        </p:nvSpPr>
        <p:spPr>
          <a:xfrm>
            <a:off x="2649787" y="4905173"/>
            <a:ext cx="5407" cy="5356"/>
          </a:xfrm>
          <a:custGeom>
            <a:avLst/>
            <a:gdLst/>
            <a:ahLst/>
            <a:cxnLst/>
            <a:rect l="l" t="t" r="r" b="b"/>
            <a:pathLst>
              <a:path w="6083" h="6070">
                <a:moveTo>
                  <a:pt x="0" y="3035"/>
                </a:moveTo>
                <a:lnTo>
                  <a:pt x="0" y="4711"/>
                </a:lnTo>
                <a:lnTo>
                  <a:pt x="1371" y="6070"/>
                </a:lnTo>
                <a:lnTo>
                  <a:pt x="3048" y="6070"/>
                </a:lnTo>
                <a:lnTo>
                  <a:pt x="4724" y="6070"/>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838" name="object 838"/>
          <p:cNvSpPr/>
          <p:nvPr/>
        </p:nvSpPr>
        <p:spPr>
          <a:xfrm>
            <a:off x="2644315" y="4894729"/>
            <a:ext cx="16255" cy="0"/>
          </a:xfrm>
          <a:custGeom>
            <a:avLst/>
            <a:gdLst/>
            <a:ahLst/>
            <a:cxnLst/>
            <a:rect l="l" t="t" r="r" b="b"/>
            <a:pathLst>
              <a:path w="18287">
                <a:moveTo>
                  <a:pt x="0" y="0"/>
                </a:moveTo>
                <a:lnTo>
                  <a:pt x="1828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839" name="object 839"/>
          <p:cNvSpPr/>
          <p:nvPr/>
        </p:nvSpPr>
        <p:spPr>
          <a:xfrm>
            <a:off x="2685327" y="4909319"/>
            <a:ext cx="5407" cy="5356"/>
          </a:xfrm>
          <a:custGeom>
            <a:avLst/>
            <a:gdLst/>
            <a:ahLst/>
            <a:cxnLst/>
            <a:rect l="l" t="t" r="r" b="b"/>
            <a:pathLst>
              <a:path w="6083" h="6070">
                <a:moveTo>
                  <a:pt x="0" y="3035"/>
                </a:moveTo>
                <a:lnTo>
                  <a:pt x="0" y="4711"/>
                </a:lnTo>
                <a:lnTo>
                  <a:pt x="1358" y="6070"/>
                </a:lnTo>
                <a:lnTo>
                  <a:pt x="3035" y="6070"/>
                </a:lnTo>
                <a:lnTo>
                  <a:pt x="4724" y="6070"/>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840" name="object 840"/>
          <p:cNvSpPr/>
          <p:nvPr/>
        </p:nvSpPr>
        <p:spPr>
          <a:xfrm>
            <a:off x="2682245" y="4900107"/>
            <a:ext cx="54187" cy="0"/>
          </a:xfrm>
          <a:custGeom>
            <a:avLst/>
            <a:gdLst/>
            <a:ahLst/>
            <a:cxnLst/>
            <a:rect l="l" t="t" r="r" b="b"/>
            <a:pathLst>
              <a:path w="60960">
                <a:moveTo>
                  <a:pt x="0" y="0"/>
                </a:moveTo>
                <a:lnTo>
                  <a:pt x="6096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841" name="object 841"/>
          <p:cNvSpPr/>
          <p:nvPr/>
        </p:nvSpPr>
        <p:spPr>
          <a:xfrm>
            <a:off x="2714645" y="4913701"/>
            <a:ext cx="5407" cy="5356"/>
          </a:xfrm>
          <a:custGeom>
            <a:avLst/>
            <a:gdLst/>
            <a:ahLst/>
            <a:cxnLst/>
            <a:rect l="l" t="t" r="r" b="b"/>
            <a:pathLst>
              <a:path w="6083" h="6070">
                <a:moveTo>
                  <a:pt x="0" y="3035"/>
                </a:moveTo>
                <a:lnTo>
                  <a:pt x="0" y="4711"/>
                </a:lnTo>
                <a:lnTo>
                  <a:pt x="1371" y="6070"/>
                </a:lnTo>
                <a:lnTo>
                  <a:pt x="3048" y="6070"/>
                </a:lnTo>
                <a:lnTo>
                  <a:pt x="4724" y="6070"/>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842" name="object 842"/>
          <p:cNvSpPr/>
          <p:nvPr/>
        </p:nvSpPr>
        <p:spPr>
          <a:xfrm>
            <a:off x="2725595" y="4916245"/>
            <a:ext cx="18965" cy="0"/>
          </a:xfrm>
          <a:custGeom>
            <a:avLst/>
            <a:gdLst/>
            <a:ahLst/>
            <a:cxnLst/>
            <a:rect l="l" t="t" r="r" b="b"/>
            <a:pathLst>
              <a:path w="21336">
                <a:moveTo>
                  <a:pt x="0" y="0"/>
                </a:moveTo>
                <a:lnTo>
                  <a:pt x="21336"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843" name="object 843"/>
          <p:cNvSpPr/>
          <p:nvPr/>
        </p:nvSpPr>
        <p:spPr>
          <a:xfrm>
            <a:off x="2754044" y="4815230"/>
            <a:ext cx="5407" cy="5367"/>
          </a:xfrm>
          <a:custGeom>
            <a:avLst/>
            <a:gdLst/>
            <a:ahLst/>
            <a:cxnLst/>
            <a:rect l="l" t="t" r="r" b="b"/>
            <a:pathLst>
              <a:path w="6083" h="6083">
                <a:moveTo>
                  <a:pt x="0" y="3047"/>
                </a:moveTo>
                <a:lnTo>
                  <a:pt x="0" y="4724"/>
                </a:lnTo>
                <a:lnTo>
                  <a:pt x="1358" y="6083"/>
                </a:lnTo>
                <a:lnTo>
                  <a:pt x="3035" y="6083"/>
                </a:lnTo>
                <a:lnTo>
                  <a:pt x="4724" y="6083"/>
                </a:lnTo>
                <a:lnTo>
                  <a:pt x="6083" y="4724"/>
                </a:lnTo>
                <a:lnTo>
                  <a:pt x="6083" y="3047"/>
                </a:lnTo>
                <a:lnTo>
                  <a:pt x="6083" y="1371"/>
                </a:lnTo>
                <a:lnTo>
                  <a:pt x="4724" y="0"/>
                </a:lnTo>
                <a:lnTo>
                  <a:pt x="3035" y="0"/>
                </a:lnTo>
                <a:lnTo>
                  <a:pt x="1358" y="0"/>
                </a:lnTo>
                <a:lnTo>
                  <a:pt x="0" y="1371"/>
                </a:lnTo>
                <a:lnTo>
                  <a:pt x="0" y="3047"/>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844" name="object 844"/>
          <p:cNvSpPr/>
          <p:nvPr/>
        </p:nvSpPr>
        <p:spPr>
          <a:xfrm>
            <a:off x="2760815" y="4805979"/>
            <a:ext cx="16255" cy="0"/>
          </a:xfrm>
          <a:custGeom>
            <a:avLst/>
            <a:gdLst/>
            <a:ahLst/>
            <a:cxnLst/>
            <a:rect l="l" t="t" r="r" b="b"/>
            <a:pathLst>
              <a:path w="18287">
                <a:moveTo>
                  <a:pt x="0" y="0"/>
                </a:moveTo>
                <a:lnTo>
                  <a:pt x="1828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845" name="object 845"/>
          <p:cNvSpPr/>
          <p:nvPr/>
        </p:nvSpPr>
        <p:spPr>
          <a:xfrm>
            <a:off x="2664328" y="4810803"/>
            <a:ext cx="5407" cy="5367"/>
          </a:xfrm>
          <a:custGeom>
            <a:avLst/>
            <a:gdLst/>
            <a:ahLst/>
            <a:cxnLst/>
            <a:rect l="l" t="t" r="r" b="b"/>
            <a:pathLst>
              <a:path w="6083" h="6083">
                <a:moveTo>
                  <a:pt x="0" y="3035"/>
                </a:moveTo>
                <a:lnTo>
                  <a:pt x="0" y="4724"/>
                </a:lnTo>
                <a:lnTo>
                  <a:pt x="1371" y="6083"/>
                </a:lnTo>
                <a:lnTo>
                  <a:pt x="3047" y="6083"/>
                </a:lnTo>
                <a:lnTo>
                  <a:pt x="4724" y="6083"/>
                </a:lnTo>
                <a:lnTo>
                  <a:pt x="6083" y="4724"/>
                </a:lnTo>
                <a:lnTo>
                  <a:pt x="6083" y="3035"/>
                </a:lnTo>
                <a:lnTo>
                  <a:pt x="6083" y="1358"/>
                </a:lnTo>
                <a:lnTo>
                  <a:pt x="4724" y="0"/>
                </a:lnTo>
                <a:lnTo>
                  <a:pt x="3047"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846" name="object 846"/>
          <p:cNvSpPr/>
          <p:nvPr/>
        </p:nvSpPr>
        <p:spPr>
          <a:xfrm>
            <a:off x="2671408" y="4803289"/>
            <a:ext cx="18965" cy="0"/>
          </a:xfrm>
          <a:custGeom>
            <a:avLst/>
            <a:gdLst/>
            <a:ahLst/>
            <a:cxnLst/>
            <a:rect l="l" t="t" r="r" b="b"/>
            <a:pathLst>
              <a:path w="21336">
                <a:moveTo>
                  <a:pt x="0" y="0"/>
                </a:moveTo>
                <a:lnTo>
                  <a:pt x="21336"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847" name="object 847"/>
          <p:cNvSpPr/>
          <p:nvPr/>
        </p:nvSpPr>
        <p:spPr>
          <a:xfrm>
            <a:off x="2494690" y="4745511"/>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848" name="object 848"/>
          <p:cNvSpPr/>
          <p:nvPr/>
        </p:nvSpPr>
        <p:spPr>
          <a:xfrm>
            <a:off x="2503428" y="4746812"/>
            <a:ext cx="18965" cy="0"/>
          </a:xfrm>
          <a:custGeom>
            <a:avLst/>
            <a:gdLst/>
            <a:ahLst/>
            <a:cxnLst/>
            <a:rect l="l" t="t" r="r" b="b"/>
            <a:pathLst>
              <a:path w="21336">
                <a:moveTo>
                  <a:pt x="0" y="0"/>
                </a:moveTo>
                <a:lnTo>
                  <a:pt x="21336"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849" name="object 849"/>
          <p:cNvSpPr/>
          <p:nvPr/>
        </p:nvSpPr>
        <p:spPr>
          <a:xfrm>
            <a:off x="2505909" y="4717923"/>
            <a:ext cx="5407" cy="5356"/>
          </a:xfrm>
          <a:custGeom>
            <a:avLst/>
            <a:gdLst/>
            <a:ahLst/>
            <a:cxnLst/>
            <a:rect l="l" t="t" r="r" b="b"/>
            <a:pathLst>
              <a:path w="6083" h="6070">
                <a:moveTo>
                  <a:pt x="0" y="3035"/>
                </a:moveTo>
                <a:lnTo>
                  <a:pt x="0" y="4711"/>
                </a:lnTo>
                <a:lnTo>
                  <a:pt x="1358" y="6070"/>
                </a:lnTo>
                <a:lnTo>
                  <a:pt x="3035" y="6070"/>
                </a:lnTo>
                <a:lnTo>
                  <a:pt x="4724" y="6070"/>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850" name="object 850"/>
          <p:cNvSpPr/>
          <p:nvPr/>
        </p:nvSpPr>
        <p:spPr>
          <a:xfrm>
            <a:off x="2492589" y="4706471"/>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851" name="object 851"/>
          <p:cNvSpPr/>
          <p:nvPr/>
        </p:nvSpPr>
        <p:spPr>
          <a:xfrm>
            <a:off x="2573726" y="4650945"/>
            <a:ext cx="5407" cy="5356"/>
          </a:xfrm>
          <a:custGeom>
            <a:avLst/>
            <a:gdLst/>
            <a:ahLst/>
            <a:cxnLst/>
            <a:rect l="l" t="t" r="r" b="b"/>
            <a:pathLst>
              <a:path w="6083" h="6070">
                <a:moveTo>
                  <a:pt x="0" y="3035"/>
                </a:moveTo>
                <a:lnTo>
                  <a:pt x="0" y="4711"/>
                </a:lnTo>
                <a:lnTo>
                  <a:pt x="1358" y="6070"/>
                </a:lnTo>
                <a:lnTo>
                  <a:pt x="3035" y="6070"/>
                </a:lnTo>
                <a:lnTo>
                  <a:pt x="4724" y="6070"/>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852" name="object 852"/>
          <p:cNvSpPr/>
          <p:nvPr/>
        </p:nvSpPr>
        <p:spPr>
          <a:xfrm>
            <a:off x="2582002" y="4641924"/>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853" name="object 853"/>
          <p:cNvSpPr/>
          <p:nvPr/>
        </p:nvSpPr>
        <p:spPr>
          <a:xfrm>
            <a:off x="2646017" y="4605948"/>
            <a:ext cx="5407" cy="5367"/>
          </a:xfrm>
          <a:custGeom>
            <a:avLst/>
            <a:gdLst/>
            <a:ahLst/>
            <a:cxnLst/>
            <a:rect l="l" t="t" r="r" b="b"/>
            <a:pathLst>
              <a:path w="6083" h="6083">
                <a:moveTo>
                  <a:pt x="0" y="3035"/>
                </a:moveTo>
                <a:lnTo>
                  <a:pt x="0" y="4724"/>
                </a:lnTo>
                <a:lnTo>
                  <a:pt x="1358" y="6083"/>
                </a:lnTo>
                <a:lnTo>
                  <a:pt x="3048" y="6083"/>
                </a:lnTo>
                <a:lnTo>
                  <a:pt x="4724" y="6083"/>
                </a:lnTo>
                <a:lnTo>
                  <a:pt x="6083" y="4724"/>
                </a:lnTo>
                <a:lnTo>
                  <a:pt x="6083" y="3035"/>
                </a:lnTo>
                <a:lnTo>
                  <a:pt x="6083" y="1358"/>
                </a:lnTo>
                <a:lnTo>
                  <a:pt x="4724" y="0"/>
                </a:lnTo>
                <a:lnTo>
                  <a:pt x="3048"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854" name="object 854"/>
          <p:cNvSpPr/>
          <p:nvPr/>
        </p:nvSpPr>
        <p:spPr>
          <a:xfrm>
            <a:off x="2657864" y="4604273"/>
            <a:ext cx="24383" cy="0"/>
          </a:xfrm>
          <a:custGeom>
            <a:avLst/>
            <a:gdLst/>
            <a:ahLst/>
            <a:cxnLst/>
            <a:rect l="l" t="t" r="r" b="b"/>
            <a:pathLst>
              <a:path w="27431">
                <a:moveTo>
                  <a:pt x="0" y="0"/>
                </a:moveTo>
                <a:lnTo>
                  <a:pt x="27431"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855" name="object 855"/>
          <p:cNvSpPr/>
          <p:nvPr/>
        </p:nvSpPr>
        <p:spPr>
          <a:xfrm>
            <a:off x="2737627" y="4627127"/>
            <a:ext cx="5407" cy="5367"/>
          </a:xfrm>
          <a:custGeom>
            <a:avLst/>
            <a:gdLst/>
            <a:ahLst/>
            <a:cxnLst/>
            <a:rect l="l" t="t" r="r" b="b"/>
            <a:pathLst>
              <a:path w="6083" h="6083">
                <a:moveTo>
                  <a:pt x="0" y="3035"/>
                </a:moveTo>
                <a:lnTo>
                  <a:pt x="0" y="4711"/>
                </a:lnTo>
                <a:lnTo>
                  <a:pt x="1358" y="6083"/>
                </a:lnTo>
                <a:lnTo>
                  <a:pt x="3035" y="6083"/>
                </a:lnTo>
                <a:lnTo>
                  <a:pt x="4724" y="6083"/>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856" name="object 856"/>
          <p:cNvSpPr/>
          <p:nvPr/>
        </p:nvSpPr>
        <p:spPr>
          <a:xfrm>
            <a:off x="2747272" y="4617719"/>
            <a:ext cx="24383" cy="0"/>
          </a:xfrm>
          <a:custGeom>
            <a:avLst/>
            <a:gdLst/>
            <a:ahLst/>
            <a:cxnLst/>
            <a:rect l="l" t="t" r="r" b="b"/>
            <a:pathLst>
              <a:path w="27431">
                <a:moveTo>
                  <a:pt x="0" y="0"/>
                </a:moveTo>
                <a:lnTo>
                  <a:pt x="27431"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857" name="object 857"/>
          <p:cNvSpPr/>
          <p:nvPr/>
        </p:nvSpPr>
        <p:spPr>
          <a:xfrm>
            <a:off x="2606189" y="4448006"/>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858" name="object 858"/>
          <p:cNvSpPr/>
          <p:nvPr/>
        </p:nvSpPr>
        <p:spPr>
          <a:xfrm>
            <a:off x="2579291" y="4440218"/>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859" name="object 859"/>
          <p:cNvSpPr/>
          <p:nvPr/>
        </p:nvSpPr>
        <p:spPr>
          <a:xfrm>
            <a:off x="2690540" y="4479080"/>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860" name="object 860"/>
          <p:cNvSpPr/>
          <p:nvPr/>
        </p:nvSpPr>
        <p:spPr>
          <a:xfrm>
            <a:off x="2698497" y="4469802"/>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861" name="object 861"/>
          <p:cNvSpPr/>
          <p:nvPr/>
        </p:nvSpPr>
        <p:spPr>
          <a:xfrm>
            <a:off x="2674235" y="4381842"/>
            <a:ext cx="5396" cy="5367"/>
          </a:xfrm>
          <a:custGeom>
            <a:avLst/>
            <a:gdLst/>
            <a:ahLst/>
            <a:cxnLst/>
            <a:rect l="l" t="t" r="r" b="b"/>
            <a:pathLst>
              <a:path w="6070" h="6083">
                <a:moveTo>
                  <a:pt x="0" y="3035"/>
                </a:moveTo>
                <a:lnTo>
                  <a:pt x="0" y="4711"/>
                </a:lnTo>
                <a:lnTo>
                  <a:pt x="1358" y="6083"/>
                </a:lnTo>
                <a:lnTo>
                  <a:pt x="3035" y="6083"/>
                </a:lnTo>
                <a:lnTo>
                  <a:pt x="4711" y="6083"/>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862" name="object 862"/>
          <p:cNvSpPr/>
          <p:nvPr/>
        </p:nvSpPr>
        <p:spPr>
          <a:xfrm>
            <a:off x="2573837" y="4360320"/>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863" name="object 863"/>
          <p:cNvSpPr/>
          <p:nvPr/>
        </p:nvSpPr>
        <p:spPr>
          <a:xfrm>
            <a:off x="2527809" y="4354157"/>
            <a:ext cx="73152" cy="0"/>
          </a:xfrm>
          <a:custGeom>
            <a:avLst/>
            <a:gdLst/>
            <a:ahLst/>
            <a:cxnLst/>
            <a:rect l="l" t="t" r="r" b="b"/>
            <a:pathLst>
              <a:path w="82296">
                <a:moveTo>
                  <a:pt x="0" y="0"/>
                </a:moveTo>
                <a:lnTo>
                  <a:pt x="82296"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864" name="object 864"/>
          <p:cNvSpPr/>
          <p:nvPr/>
        </p:nvSpPr>
        <p:spPr>
          <a:xfrm>
            <a:off x="2624776" y="4398421"/>
            <a:ext cx="5407" cy="5356"/>
          </a:xfrm>
          <a:custGeom>
            <a:avLst/>
            <a:gdLst/>
            <a:ahLst/>
            <a:cxnLst/>
            <a:rect l="l" t="t" r="r" b="b"/>
            <a:pathLst>
              <a:path w="6083" h="6070">
                <a:moveTo>
                  <a:pt x="0" y="3035"/>
                </a:moveTo>
                <a:lnTo>
                  <a:pt x="0" y="4711"/>
                </a:lnTo>
                <a:lnTo>
                  <a:pt x="1358" y="6070"/>
                </a:lnTo>
                <a:lnTo>
                  <a:pt x="3035" y="6070"/>
                </a:lnTo>
                <a:lnTo>
                  <a:pt x="4724" y="6070"/>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865" name="object 865"/>
          <p:cNvSpPr/>
          <p:nvPr/>
        </p:nvSpPr>
        <p:spPr>
          <a:xfrm>
            <a:off x="2590127" y="4394499"/>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866" name="object 866"/>
          <p:cNvSpPr/>
          <p:nvPr/>
        </p:nvSpPr>
        <p:spPr>
          <a:xfrm>
            <a:off x="2646532" y="4357328"/>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867" name="object 867"/>
          <p:cNvSpPr/>
          <p:nvPr/>
        </p:nvSpPr>
        <p:spPr>
          <a:xfrm>
            <a:off x="2657864" y="4359536"/>
            <a:ext cx="24383" cy="0"/>
          </a:xfrm>
          <a:custGeom>
            <a:avLst/>
            <a:gdLst/>
            <a:ahLst/>
            <a:cxnLst/>
            <a:rect l="l" t="t" r="r" b="b"/>
            <a:pathLst>
              <a:path w="27431">
                <a:moveTo>
                  <a:pt x="0" y="0"/>
                </a:moveTo>
                <a:lnTo>
                  <a:pt x="27431"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868" name="object 868"/>
          <p:cNvSpPr/>
          <p:nvPr/>
        </p:nvSpPr>
        <p:spPr>
          <a:xfrm>
            <a:off x="2591140" y="4327028"/>
            <a:ext cx="5407" cy="5356"/>
          </a:xfrm>
          <a:custGeom>
            <a:avLst/>
            <a:gdLst/>
            <a:ahLst/>
            <a:cxnLst/>
            <a:rect l="l" t="t" r="r" b="b"/>
            <a:pathLst>
              <a:path w="6083" h="6070">
                <a:moveTo>
                  <a:pt x="0" y="3035"/>
                </a:moveTo>
                <a:lnTo>
                  <a:pt x="0" y="4711"/>
                </a:lnTo>
                <a:lnTo>
                  <a:pt x="1371" y="6070"/>
                </a:lnTo>
                <a:lnTo>
                  <a:pt x="3048" y="6070"/>
                </a:lnTo>
                <a:lnTo>
                  <a:pt x="4724" y="6070"/>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869" name="object 869"/>
          <p:cNvSpPr/>
          <p:nvPr/>
        </p:nvSpPr>
        <p:spPr>
          <a:xfrm>
            <a:off x="2590127" y="4316506"/>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870" name="object 870"/>
          <p:cNvSpPr/>
          <p:nvPr/>
        </p:nvSpPr>
        <p:spPr>
          <a:xfrm>
            <a:off x="2633225" y="4308829"/>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871" name="object 871"/>
          <p:cNvSpPr/>
          <p:nvPr/>
        </p:nvSpPr>
        <p:spPr>
          <a:xfrm>
            <a:off x="2641604" y="4300369"/>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872" name="object 872"/>
          <p:cNvSpPr/>
          <p:nvPr/>
        </p:nvSpPr>
        <p:spPr>
          <a:xfrm>
            <a:off x="2752380" y="4324736"/>
            <a:ext cx="5407" cy="5367"/>
          </a:xfrm>
          <a:custGeom>
            <a:avLst/>
            <a:gdLst/>
            <a:ahLst/>
            <a:cxnLst/>
            <a:rect l="l" t="t" r="r" b="b"/>
            <a:pathLst>
              <a:path w="6083" h="6083">
                <a:moveTo>
                  <a:pt x="0" y="3048"/>
                </a:moveTo>
                <a:lnTo>
                  <a:pt x="0" y="4724"/>
                </a:lnTo>
                <a:lnTo>
                  <a:pt x="1358" y="6083"/>
                </a:lnTo>
                <a:lnTo>
                  <a:pt x="3035" y="6083"/>
                </a:lnTo>
                <a:lnTo>
                  <a:pt x="4711" y="6083"/>
                </a:lnTo>
                <a:lnTo>
                  <a:pt x="6083" y="4724"/>
                </a:lnTo>
                <a:lnTo>
                  <a:pt x="6083" y="3048"/>
                </a:lnTo>
                <a:lnTo>
                  <a:pt x="6083" y="1371"/>
                </a:lnTo>
                <a:lnTo>
                  <a:pt x="4711" y="0"/>
                </a:lnTo>
                <a:lnTo>
                  <a:pt x="3035" y="0"/>
                </a:lnTo>
                <a:lnTo>
                  <a:pt x="1358" y="0"/>
                </a:lnTo>
                <a:lnTo>
                  <a:pt x="0" y="1371"/>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873" name="object 873"/>
          <p:cNvSpPr/>
          <p:nvPr/>
        </p:nvSpPr>
        <p:spPr>
          <a:xfrm>
            <a:off x="2755397" y="4316506"/>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874" name="object 874"/>
          <p:cNvSpPr/>
          <p:nvPr/>
        </p:nvSpPr>
        <p:spPr>
          <a:xfrm>
            <a:off x="2703490" y="4239286"/>
            <a:ext cx="5407" cy="5356"/>
          </a:xfrm>
          <a:custGeom>
            <a:avLst/>
            <a:gdLst/>
            <a:ahLst/>
            <a:cxnLst/>
            <a:rect l="l" t="t" r="r" b="b"/>
            <a:pathLst>
              <a:path w="6083" h="6070">
                <a:moveTo>
                  <a:pt x="0" y="3035"/>
                </a:moveTo>
                <a:lnTo>
                  <a:pt x="0" y="4711"/>
                </a:lnTo>
                <a:lnTo>
                  <a:pt x="1371" y="6070"/>
                </a:lnTo>
                <a:lnTo>
                  <a:pt x="3048" y="6070"/>
                </a:lnTo>
                <a:lnTo>
                  <a:pt x="4724" y="6070"/>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875" name="object 875"/>
          <p:cNvSpPr/>
          <p:nvPr/>
        </p:nvSpPr>
        <p:spPr>
          <a:xfrm>
            <a:off x="2712043" y="4230444"/>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876" name="object 876"/>
          <p:cNvSpPr/>
          <p:nvPr/>
        </p:nvSpPr>
        <p:spPr>
          <a:xfrm>
            <a:off x="2785309" y="4953218"/>
            <a:ext cx="5407" cy="5367"/>
          </a:xfrm>
          <a:custGeom>
            <a:avLst/>
            <a:gdLst/>
            <a:ahLst/>
            <a:cxnLst/>
            <a:rect l="l" t="t" r="r" b="b"/>
            <a:pathLst>
              <a:path w="6083" h="6083">
                <a:moveTo>
                  <a:pt x="0" y="3035"/>
                </a:moveTo>
                <a:lnTo>
                  <a:pt x="0" y="4724"/>
                </a:lnTo>
                <a:lnTo>
                  <a:pt x="1371" y="6083"/>
                </a:lnTo>
                <a:lnTo>
                  <a:pt x="3048" y="6083"/>
                </a:lnTo>
                <a:lnTo>
                  <a:pt x="4724" y="6083"/>
                </a:lnTo>
                <a:lnTo>
                  <a:pt x="6083" y="4724"/>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877" name="object 877"/>
          <p:cNvSpPr/>
          <p:nvPr/>
        </p:nvSpPr>
        <p:spPr>
          <a:xfrm>
            <a:off x="2768944" y="4945827"/>
            <a:ext cx="67733" cy="0"/>
          </a:xfrm>
          <a:custGeom>
            <a:avLst/>
            <a:gdLst/>
            <a:ahLst/>
            <a:cxnLst/>
            <a:rect l="l" t="t" r="r" b="b"/>
            <a:pathLst>
              <a:path w="76200">
                <a:moveTo>
                  <a:pt x="0" y="0"/>
                </a:moveTo>
                <a:lnTo>
                  <a:pt x="7620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878" name="object 878"/>
          <p:cNvSpPr/>
          <p:nvPr/>
        </p:nvSpPr>
        <p:spPr>
          <a:xfrm>
            <a:off x="2849896" y="4905800"/>
            <a:ext cx="5407" cy="5356"/>
          </a:xfrm>
          <a:custGeom>
            <a:avLst/>
            <a:gdLst/>
            <a:ahLst/>
            <a:cxnLst/>
            <a:rect l="l" t="t" r="r" b="b"/>
            <a:pathLst>
              <a:path w="6083" h="6070">
                <a:moveTo>
                  <a:pt x="0" y="3035"/>
                </a:moveTo>
                <a:lnTo>
                  <a:pt x="0" y="4711"/>
                </a:lnTo>
                <a:lnTo>
                  <a:pt x="1358" y="6070"/>
                </a:lnTo>
                <a:lnTo>
                  <a:pt x="3035" y="6070"/>
                </a:lnTo>
                <a:lnTo>
                  <a:pt x="4724" y="6070"/>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879" name="object 879"/>
          <p:cNvSpPr/>
          <p:nvPr/>
        </p:nvSpPr>
        <p:spPr>
          <a:xfrm>
            <a:off x="2861056" y="4900107"/>
            <a:ext cx="13546" cy="0"/>
          </a:xfrm>
          <a:custGeom>
            <a:avLst/>
            <a:gdLst/>
            <a:ahLst/>
            <a:cxnLst/>
            <a:rect l="l" t="t" r="r" b="b"/>
            <a:pathLst>
              <a:path w="15239">
                <a:moveTo>
                  <a:pt x="0" y="0"/>
                </a:moveTo>
                <a:lnTo>
                  <a:pt x="1523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880" name="object 880"/>
          <p:cNvSpPr/>
          <p:nvPr/>
        </p:nvSpPr>
        <p:spPr>
          <a:xfrm>
            <a:off x="2896626" y="4952450"/>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881" name="object 881"/>
          <p:cNvSpPr/>
          <p:nvPr/>
        </p:nvSpPr>
        <p:spPr>
          <a:xfrm>
            <a:off x="2904404" y="4940449"/>
            <a:ext cx="16256" cy="0"/>
          </a:xfrm>
          <a:custGeom>
            <a:avLst/>
            <a:gdLst/>
            <a:ahLst/>
            <a:cxnLst/>
            <a:rect l="l" t="t" r="r" b="b"/>
            <a:pathLst>
              <a:path w="18288">
                <a:moveTo>
                  <a:pt x="0" y="0"/>
                </a:moveTo>
                <a:lnTo>
                  <a:pt x="18288"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882" name="object 882"/>
          <p:cNvSpPr/>
          <p:nvPr/>
        </p:nvSpPr>
        <p:spPr>
          <a:xfrm>
            <a:off x="2840390" y="4157377"/>
            <a:ext cx="5407" cy="5367"/>
          </a:xfrm>
          <a:custGeom>
            <a:avLst/>
            <a:gdLst/>
            <a:ahLst/>
            <a:cxnLst/>
            <a:rect l="l" t="t" r="r" b="b"/>
            <a:pathLst>
              <a:path w="6083" h="6083">
                <a:moveTo>
                  <a:pt x="0" y="3047"/>
                </a:moveTo>
                <a:lnTo>
                  <a:pt x="0" y="4724"/>
                </a:lnTo>
                <a:lnTo>
                  <a:pt x="1371" y="6083"/>
                </a:lnTo>
                <a:lnTo>
                  <a:pt x="3047" y="6083"/>
                </a:lnTo>
                <a:lnTo>
                  <a:pt x="4724" y="6083"/>
                </a:lnTo>
                <a:lnTo>
                  <a:pt x="6083" y="4724"/>
                </a:lnTo>
                <a:lnTo>
                  <a:pt x="6083" y="3047"/>
                </a:lnTo>
                <a:lnTo>
                  <a:pt x="6083" y="1371"/>
                </a:lnTo>
                <a:lnTo>
                  <a:pt x="4724" y="0"/>
                </a:lnTo>
                <a:lnTo>
                  <a:pt x="3047" y="0"/>
                </a:lnTo>
                <a:lnTo>
                  <a:pt x="1371" y="0"/>
                </a:lnTo>
                <a:lnTo>
                  <a:pt x="0" y="1371"/>
                </a:lnTo>
                <a:lnTo>
                  <a:pt x="0" y="3047"/>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883" name="object 883"/>
          <p:cNvSpPr/>
          <p:nvPr/>
        </p:nvSpPr>
        <p:spPr>
          <a:xfrm>
            <a:off x="2844808" y="4149762"/>
            <a:ext cx="16255" cy="0"/>
          </a:xfrm>
          <a:custGeom>
            <a:avLst/>
            <a:gdLst/>
            <a:ahLst/>
            <a:cxnLst/>
            <a:rect l="l" t="t" r="r" b="b"/>
            <a:pathLst>
              <a:path w="18287">
                <a:moveTo>
                  <a:pt x="0" y="0"/>
                </a:moveTo>
                <a:lnTo>
                  <a:pt x="1828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884" name="object 884"/>
          <p:cNvSpPr/>
          <p:nvPr/>
        </p:nvSpPr>
        <p:spPr>
          <a:xfrm>
            <a:off x="2839647" y="4712566"/>
            <a:ext cx="5407" cy="5356"/>
          </a:xfrm>
          <a:custGeom>
            <a:avLst/>
            <a:gdLst/>
            <a:ahLst/>
            <a:cxnLst/>
            <a:rect l="l" t="t" r="r" b="b"/>
            <a:pathLst>
              <a:path w="6083" h="6070">
                <a:moveTo>
                  <a:pt x="0" y="3035"/>
                </a:moveTo>
                <a:lnTo>
                  <a:pt x="0" y="4711"/>
                </a:lnTo>
                <a:lnTo>
                  <a:pt x="1358" y="6070"/>
                </a:lnTo>
                <a:lnTo>
                  <a:pt x="3035" y="6070"/>
                </a:lnTo>
                <a:lnTo>
                  <a:pt x="4724" y="6070"/>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885" name="object 885"/>
          <p:cNvSpPr/>
          <p:nvPr/>
        </p:nvSpPr>
        <p:spPr>
          <a:xfrm>
            <a:off x="2817712" y="4706471"/>
            <a:ext cx="16255" cy="0"/>
          </a:xfrm>
          <a:custGeom>
            <a:avLst/>
            <a:gdLst/>
            <a:ahLst/>
            <a:cxnLst/>
            <a:rect l="l" t="t" r="r" b="b"/>
            <a:pathLst>
              <a:path w="18287">
                <a:moveTo>
                  <a:pt x="0" y="0"/>
                </a:moveTo>
                <a:lnTo>
                  <a:pt x="1828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886" name="object 886"/>
          <p:cNvSpPr/>
          <p:nvPr/>
        </p:nvSpPr>
        <p:spPr>
          <a:xfrm>
            <a:off x="2827454" y="4624886"/>
            <a:ext cx="5407" cy="5367"/>
          </a:xfrm>
          <a:custGeom>
            <a:avLst/>
            <a:gdLst/>
            <a:ahLst/>
            <a:cxnLst/>
            <a:rect l="l" t="t" r="r" b="b"/>
            <a:pathLst>
              <a:path w="6083" h="6083">
                <a:moveTo>
                  <a:pt x="0" y="3048"/>
                </a:moveTo>
                <a:lnTo>
                  <a:pt x="0" y="4724"/>
                </a:lnTo>
                <a:lnTo>
                  <a:pt x="1358" y="6083"/>
                </a:lnTo>
                <a:lnTo>
                  <a:pt x="3035" y="6083"/>
                </a:lnTo>
                <a:lnTo>
                  <a:pt x="4711" y="6083"/>
                </a:lnTo>
                <a:lnTo>
                  <a:pt x="6083" y="4724"/>
                </a:lnTo>
                <a:lnTo>
                  <a:pt x="6083" y="3048"/>
                </a:lnTo>
                <a:lnTo>
                  <a:pt x="6083" y="1371"/>
                </a:lnTo>
                <a:lnTo>
                  <a:pt x="4711" y="0"/>
                </a:lnTo>
                <a:lnTo>
                  <a:pt x="3035" y="0"/>
                </a:lnTo>
                <a:lnTo>
                  <a:pt x="1358" y="0"/>
                </a:lnTo>
                <a:lnTo>
                  <a:pt x="0" y="1371"/>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887" name="object 887"/>
          <p:cNvSpPr/>
          <p:nvPr/>
        </p:nvSpPr>
        <p:spPr>
          <a:xfrm>
            <a:off x="2833967" y="4617719"/>
            <a:ext cx="16255" cy="0"/>
          </a:xfrm>
          <a:custGeom>
            <a:avLst/>
            <a:gdLst/>
            <a:ahLst/>
            <a:cxnLst/>
            <a:rect l="l" t="t" r="r" b="b"/>
            <a:pathLst>
              <a:path w="18287">
                <a:moveTo>
                  <a:pt x="0" y="0"/>
                </a:moveTo>
                <a:lnTo>
                  <a:pt x="1828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888" name="object 888"/>
          <p:cNvSpPr/>
          <p:nvPr/>
        </p:nvSpPr>
        <p:spPr>
          <a:xfrm>
            <a:off x="2854694" y="4520878"/>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889" name="object 889"/>
          <p:cNvSpPr/>
          <p:nvPr/>
        </p:nvSpPr>
        <p:spPr>
          <a:xfrm>
            <a:off x="2844805" y="4510144"/>
            <a:ext cx="18965" cy="0"/>
          </a:xfrm>
          <a:custGeom>
            <a:avLst/>
            <a:gdLst/>
            <a:ahLst/>
            <a:cxnLst/>
            <a:rect l="l" t="t" r="r" b="b"/>
            <a:pathLst>
              <a:path w="21336">
                <a:moveTo>
                  <a:pt x="0" y="0"/>
                </a:moveTo>
                <a:lnTo>
                  <a:pt x="21336"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890" name="object 890"/>
          <p:cNvSpPr/>
          <p:nvPr/>
        </p:nvSpPr>
        <p:spPr>
          <a:xfrm>
            <a:off x="2769305" y="4406735"/>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891" name="object 891"/>
          <p:cNvSpPr/>
          <p:nvPr/>
        </p:nvSpPr>
        <p:spPr>
          <a:xfrm>
            <a:off x="2741853" y="4399878"/>
            <a:ext cx="24383" cy="0"/>
          </a:xfrm>
          <a:custGeom>
            <a:avLst/>
            <a:gdLst/>
            <a:ahLst/>
            <a:cxnLst/>
            <a:rect l="l" t="t" r="r" b="b"/>
            <a:pathLst>
              <a:path w="27431">
                <a:moveTo>
                  <a:pt x="0" y="0"/>
                </a:moveTo>
                <a:lnTo>
                  <a:pt x="27431"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892" name="object 892"/>
          <p:cNvSpPr/>
          <p:nvPr/>
        </p:nvSpPr>
        <p:spPr>
          <a:xfrm>
            <a:off x="2850178" y="4394442"/>
            <a:ext cx="5407" cy="5356"/>
          </a:xfrm>
          <a:custGeom>
            <a:avLst/>
            <a:gdLst/>
            <a:ahLst/>
            <a:cxnLst/>
            <a:rect l="l" t="t" r="r" b="b"/>
            <a:pathLst>
              <a:path w="6083" h="6070">
                <a:moveTo>
                  <a:pt x="0" y="3035"/>
                </a:moveTo>
                <a:lnTo>
                  <a:pt x="0" y="4711"/>
                </a:lnTo>
                <a:lnTo>
                  <a:pt x="1358" y="6070"/>
                </a:lnTo>
                <a:lnTo>
                  <a:pt x="3035" y="6070"/>
                </a:lnTo>
                <a:lnTo>
                  <a:pt x="4724" y="6070"/>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893" name="object 893"/>
          <p:cNvSpPr/>
          <p:nvPr/>
        </p:nvSpPr>
        <p:spPr>
          <a:xfrm>
            <a:off x="2831256" y="4386431"/>
            <a:ext cx="18964" cy="0"/>
          </a:xfrm>
          <a:custGeom>
            <a:avLst/>
            <a:gdLst/>
            <a:ahLst/>
            <a:cxnLst/>
            <a:rect l="l" t="t" r="r" b="b"/>
            <a:pathLst>
              <a:path w="21335">
                <a:moveTo>
                  <a:pt x="0" y="0"/>
                </a:moveTo>
                <a:lnTo>
                  <a:pt x="21335"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894" name="object 894"/>
          <p:cNvSpPr/>
          <p:nvPr/>
        </p:nvSpPr>
        <p:spPr>
          <a:xfrm>
            <a:off x="2880567" y="4247791"/>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895" name="object 895"/>
          <p:cNvSpPr/>
          <p:nvPr/>
        </p:nvSpPr>
        <p:spPr>
          <a:xfrm>
            <a:off x="2896284" y="4243892"/>
            <a:ext cx="16255" cy="0"/>
          </a:xfrm>
          <a:custGeom>
            <a:avLst/>
            <a:gdLst/>
            <a:ahLst/>
            <a:cxnLst/>
            <a:rect l="l" t="t" r="r" b="b"/>
            <a:pathLst>
              <a:path w="18287">
                <a:moveTo>
                  <a:pt x="0" y="0"/>
                </a:moveTo>
                <a:lnTo>
                  <a:pt x="1828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896" name="object 896"/>
          <p:cNvSpPr/>
          <p:nvPr/>
        </p:nvSpPr>
        <p:spPr>
          <a:xfrm>
            <a:off x="2963707" y="4342027"/>
            <a:ext cx="5407" cy="5367"/>
          </a:xfrm>
          <a:custGeom>
            <a:avLst/>
            <a:gdLst/>
            <a:ahLst/>
            <a:cxnLst/>
            <a:rect l="l" t="t" r="r" b="b"/>
            <a:pathLst>
              <a:path w="6083" h="6083">
                <a:moveTo>
                  <a:pt x="0" y="3048"/>
                </a:moveTo>
                <a:lnTo>
                  <a:pt x="0" y="4724"/>
                </a:lnTo>
                <a:lnTo>
                  <a:pt x="1358" y="6083"/>
                </a:lnTo>
                <a:lnTo>
                  <a:pt x="3035" y="6083"/>
                </a:lnTo>
                <a:lnTo>
                  <a:pt x="4711" y="6083"/>
                </a:lnTo>
                <a:lnTo>
                  <a:pt x="6083" y="4724"/>
                </a:lnTo>
                <a:lnTo>
                  <a:pt x="6083" y="3048"/>
                </a:lnTo>
                <a:lnTo>
                  <a:pt x="6083" y="1371"/>
                </a:lnTo>
                <a:lnTo>
                  <a:pt x="4711" y="0"/>
                </a:lnTo>
                <a:lnTo>
                  <a:pt x="3035" y="0"/>
                </a:lnTo>
                <a:lnTo>
                  <a:pt x="1358" y="0"/>
                </a:lnTo>
                <a:lnTo>
                  <a:pt x="0" y="1371"/>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897" name="object 897"/>
          <p:cNvSpPr/>
          <p:nvPr/>
        </p:nvSpPr>
        <p:spPr>
          <a:xfrm>
            <a:off x="2977560" y="4335332"/>
            <a:ext cx="18965" cy="0"/>
          </a:xfrm>
          <a:custGeom>
            <a:avLst/>
            <a:gdLst/>
            <a:ahLst/>
            <a:cxnLst/>
            <a:rect l="l" t="t" r="r" b="b"/>
            <a:pathLst>
              <a:path w="21336">
                <a:moveTo>
                  <a:pt x="0" y="0"/>
                </a:moveTo>
                <a:lnTo>
                  <a:pt x="21336"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898" name="object 898"/>
          <p:cNvSpPr/>
          <p:nvPr/>
        </p:nvSpPr>
        <p:spPr>
          <a:xfrm>
            <a:off x="2956778" y="4266265"/>
            <a:ext cx="5407" cy="5367"/>
          </a:xfrm>
          <a:custGeom>
            <a:avLst/>
            <a:gdLst/>
            <a:ahLst/>
            <a:cxnLst/>
            <a:rect l="l" t="t" r="r" b="b"/>
            <a:pathLst>
              <a:path w="6083" h="6083">
                <a:moveTo>
                  <a:pt x="0" y="3035"/>
                </a:moveTo>
                <a:lnTo>
                  <a:pt x="0" y="4724"/>
                </a:lnTo>
                <a:lnTo>
                  <a:pt x="1358" y="6083"/>
                </a:lnTo>
                <a:lnTo>
                  <a:pt x="3035" y="6083"/>
                </a:lnTo>
                <a:lnTo>
                  <a:pt x="4724" y="6083"/>
                </a:lnTo>
                <a:lnTo>
                  <a:pt x="6083" y="4724"/>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899" name="object 899"/>
          <p:cNvSpPr/>
          <p:nvPr/>
        </p:nvSpPr>
        <p:spPr>
          <a:xfrm>
            <a:off x="2931505" y="4260028"/>
            <a:ext cx="18965" cy="0"/>
          </a:xfrm>
          <a:custGeom>
            <a:avLst/>
            <a:gdLst/>
            <a:ahLst/>
            <a:cxnLst/>
            <a:rect l="l" t="t" r="r" b="b"/>
            <a:pathLst>
              <a:path w="21336">
                <a:moveTo>
                  <a:pt x="0" y="0"/>
                </a:moveTo>
                <a:lnTo>
                  <a:pt x="21336"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900" name="object 900"/>
          <p:cNvSpPr/>
          <p:nvPr/>
        </p:nvSpPr>
        <p:spPr>
          <a:xfrm>
            <a:off x="2968687" y="4171161"/>
            <a:ext cx="5407" cy="5367"/>
          </a:xfrm>
          <a:custGeom>
            <a:avLst/>
            <a:gdLst/>
            <a:ahLst/>
            <a:cxnLst/>
            <a:rect l="l" t="t" r="r" b="b"/>
            <a:pathLst>
              <a:path w="6083" h="6083">
                <a:moveTo>
                  <a:pt x="0" y="3047"/>
                </a:moveTo>
                <a:lnTo>
                  <a:pt x="0" y="4724"/>
                </a:lnTo>
                <a:lnTo>
                  <a:pt x="1358" y="6083"/>
                </a:lnTo>
                <a:lnTo>
                  <a:pt x="3035" y="6083"/>
                </a:lnTo>
                <a:lnTo>
                  <a:pt x="4724" y="6083"/>
                </a:lnTo>
                <a:lnTo>
                  <a:pt x="6083" y="4724"/>
                </a:lnTo>
                <a:lnTo>
                  <a:pt x="6083" y="3047"/>
                </a:lnTo>
                <a:lnTo>
                  <a:pt x="6083" y="1371"/>
                </a:lnTo>
                <a:lnTo>
                  <a:pt x="4724" y="0"/>
                </a:lnTo>
                <a:lnTo>
                  <a:pt x="3035" y="0"/>
                </a:lnTo>
                <a:lnTo>
                  <a:pt x="1358" y="0"/>
                </a:lnTo>
                <a:lnTo>
                  <a:pt x="0" y="1371"/>
                </a:lnTo>
                <a:lnTo>
                  <a:pt x="0" y="3047"/>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901" name="object 901"/>
          <p:cNvSpPr/>
          <p:nvPr/>
        </p:nvSpPr>
        <p:spPr>
          <a:xfrm>
            <a:off x="2977560" y="4163209"/>
            <a:ext cx="18965" cy="0"/>
          </a:xfrm>
          <a:custGeom>
            <a:avLst/>
            <a:gdLst/>
            <a:ahLst/>
            <a:cxnLst/>
            <a:rect l="l" t="t" r="r" b="b"/>
            <a:pathLst>
              <a:path w="21336">
                <a:moveTo>
                  <a:pt x="0" y="0"/>
                </a:moveTo>
                <a:lnTo>
                  <a:pt x="21336"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902" name="object 902"/>
          <p:cNvSpPr/>
          <p:nvPr/>
        </p:nvSpPr>
        <p:spPr>
          <a:xfrm>
            <a:off x="2959122" y="4696262"/>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903" name="object 903"/>
          <p:cNvSpPr/>
          <p:nvPr/>
        </p:nvSpPr>
        <p:spPr>
          <a:xfrm>
            <a:off x="2969432" y="4687645"/>
            <a:ext cx="13546" cy="0"/>
          </a:xfrm>
          <a:custGeom>
            <a:avLst/>
            <a:gdLst/>
            <a:ahLst/>
            <a:cxnLst/>
            <a:rect l="l" t="t" r="r" b="b"/>
            <a:pathLst>
              <a:path w="15239">
                <a:moveTo>
                  <a:pt x="0" y="0"/>
                </a:moveTo>
                <a:lnTo>
                  <a:pt x="1523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904" name="object 904"/>
          <p:cNvSpPr/>
          <p:nvPr/>
        </p:nvSpPr>
        <p:spPr>
          <a:xfrm>
            <a:off x="2954178" y="4522032"/>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905" name="object 905"/>
          <p:cNvSpPr/>
          <p:nvPr/>
        </p:nvSpPr>
        <p:spPr>
          <a:xfrm>
            <a:off x="2972138" y="4518212"/>
            <a:ext cx="16256" cy="0"/>
          </a:xfrm>
          <a:custGeom>
            <a:avLst/>
            <a:gdLst/>
            <a:ahLst/>
            <a:cxnLst/>
            <a:rect l="l" t="t" r="r" b="b"/>
            <a:pathLst>
              <a:path w="18288">
                <a:moveTo>
                  <a:pt x="0" y="0"/>
                </a:moveTo>
                <a:lnTo>
                  <a:pt x="18288"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906" name="object 906"/>
          <p:cNvSpPr/>
          <p:nvPr/>
        </p:nvSpPr>
        <p:spPr>
          <a:xfrm>
            <a:off x="3030450" y="4798863"/>
            <a:ext cx="5407" cy="5356"/>
          </a:xfrm>
          <a:custGeom>
            <a:avLst/>
            <a:gdLst/>
            <a:ahLst/>
            <a:cxnLst/>
            <a:rect l="l" t="t" r="r" b="b"/>
            <a:pathLst>
              <a:path w="6083" h="6070">
                <a:moveTo>
                  <a:pt x="0" y="3035"/>
                </a:moveTo>
                <a:lnTo>
                  <a:pt x="0" y="4711"/>
                </a:lnTo>
                <a:lnTo>
                  <a:pt x="1371" y="6070"/>
                </a:lnTo>
                <a:lnTo>
                  <a:pt x="3048" y="6070"/>
                </a:lnTo>
                <a:lnTo>
                  <a:pt x="4724" y="6070"/>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907" name="object 907"/>
          <p:cNvSpPr/>
          <p:nvPr/>
        </p:nvSpPr>
        <p:spPr>
          <a:xfrm>
            <a:off x="2774955" y="4109976"/>
            <a:ext cx="5396" cy="5367"/>
          </a:xfrm>
          <a:custGeom>
            <a:avLst/>
            <a:gdLst/>
            <a:ahLst/>
            <a:cxnLst/>
            <a:rect l="l" t="t" r="r" b="b"/>
            <a:pathLst>
              <a:path w="6070" h="6083">
                <a:moveTo>
                  <a:pt x="0" y="3035"/>
                </a:moveTo>
                <a:lnTo>
                  <a:pt x="0" y="4711"/>
                </a:lnTo>
                <a:lnTo>
                  <a:pt x="1358" y="6083"/>
                </a:lnTo>
                <a:lnTo>
                  <a:pt x="3035" y="6083"/>
                </a:lnTo>
                <a:lnTo>
                  <a:pt x="4711" y="6083"/>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908" name="object 908"/>
          <p:cNvSpPr/>
          <p:nvPr/>
        </p:nvSpPr>
        <p:spPr>
          <a:xfrm>
            <a:off x="2749979" y="4112110"/>
            <a:ext cx="16255" cy="0"/>
          </a:xfrm>
          <a:custGeom>
            <a:avLst/>
            <a:gdLst/>
            <a:ahLst/>
            <a:cxnLst/>
            <a:rect l="l" t="t" r="r" b="b"/>
            <a:pathLst>
              <a:path w="18287">
                <a:moveTo>
                  <a:pt x="0" y="0"/>
                </a:moveTo>
                <a:lnTo>
                  <a:pt x="1828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909" name="object 909"/>
          <p:cNvSpPr/>
          <p:nvPr/>
        </p:nvSpPr>
        <p:spPr>
          <a:xfrm>
            <a:off x="2970706" y="4066916"/>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910" name="object 910"/>
          <p:cNvSpPr/>
          <p:nvPr/>
        </p:nvSpPr>
        <p:spPr>
          <a:xfrm>
            <a:off x="2966721" y="4055633"/>
            <a:ext cx="18965" cy="0"/>
          </a:xfrm>
          <a:custGeom>
            <a:avLst/>
            <a:gdLst/>
            <a:ahLst/>
            <a:cxnLst/>
            <a:rect l="l" t="t" r="r" b="b"/>
            <a:pathLst>
              <a:path w="21336">
                <a:moveTo>
                  <a:pt x="0" y="0"/>
                </a:moveTo>
                <a:lnTo>
                  <a:pt x="21336"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911" name="object 911"/>
          <p:cNvSpPr/>
          <p:nvPr/>
        </p:nvSpPr>
        <p:spPr>
          <a:xfrm>
            <a:off x="2901847" y="4065187"/>
            <a:ext cx="5407" cy="5367"/>
          </a:xfrm>
          <a:custGeom>
            <a:avLst/>
            <a:gdLst/>
            <a:ahLst/>
            <a:cxnLst/>
            <a:rect l="l" t="t" r="r" b="b"/>
            <a:pathLst>
              <a:path w="6083" h="6083">
                <a:moveTo>
                  <a:pt x="0" y="3035"/>
                </a:moveTo>
                <a:lnTo>
                  <a:pt x="0" y="4724"/>
                </a:lnTo>
                <a:lnTo>
                  <a:pt x="1358" y="6083"/>
                </a:lnTo>
                <a:lnTo>
                  <a:pt x="3035" y="6083"/>
                </a:lnTo>
                <a:lnTo>
                  <a:pt x="4711" y="6083"/>
                </a:lnTo>
                <a:lnTo>
                  <a:pt x="6083" y="4724"/>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912" name="object 912"/>
          <p:cNvSpPr/>
          <p:nvPr/>
        </p:nvSpPr>
        <p:spPr>
          <a:xfrm>
            <a:off x="2888149" y="4052943"/>
            <a:ext cx="18964" cy="0"/>
          </a:xfrm>
          <a:custGeom>
            <a:avLst/>
            <a:gdLst/>
            <a:ahLst/>
            <a:cxnLst/>
            <a:rect l="l" t="t" r="r" b="b"/>
            <a:pathLst>
              <a:path w="21335">
                <a:moveTo>
                  <a:pt x="0" y="0"/>
                </a:moveTo>
                <a:lnTo>
                  <a:pt x="21335"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913" name="object 913"/>
          <p:cNvSpPr/>
          <p:nvPr/>
        </p:nvSpPr>
        <p:spPr>
          <a:xfrm>
            <a:off x="2918307" y="3989805"/>
            <a:ext cx="5407" cy="5367"/>
          </a:xfrm>
          <a:custGeom>
            <a:avLst/>
            <a:gdLst/>
            <a:ahLst/>
            <a:cxnLst/>
            <a:rect l="l" t="t" r="r" b="b"/>
            <a:pathLst>
              <a:path w="6083" h="6083">
                <a:moveTo>
                  <a:pt x="0" y="3048"/>
                </a:moveTo>
                <a:lnTo>
                  <a:pt x="0" y="4724"/>
                </a:lnTo>
                <a:lnTo>
                  <a:pt x="1358" y="6083"/>
                </a:lnTo>
                <a:lnTo>
                  <a:pt x="3035" y="6083"/>
                </a:lnTo>
                <a:lnTo>
                  <a:pt x="4711" y="6083"/>
                </a:lnTo>
                <a:lnTo>
                  <a:pt x="6083" y="4724"/>
                </a:lnTo>
                <a:lnTo>
                  <a:pt x="6083" y="3048"/>
                </a:lnTo>
                <a:lnTo>
                  <a:pt x="6083" y="1358"/>
                </a:lnTo>
                <a:lnTo>
                  <a:pt x="4711" y="0"/>
                </a:lnTo>
                <a:lnTo>
                  <a:pt x="3035" y="0"/>
                </a:lnTo>
                <a:lnTo>
                  <a:pt x="1358" y="0"/>
                </a:lnTo>
                <a:lnTo>
                  <a:pt x="0" y="1358"/>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914" name="object 914"/>
          <p:cNvSpPr/>
          <p:nvPr/>
        </p:nvSpPr>
        <p:spPr>
          <a:xfrm>
            <a:off x="2898992" y="3980329"/>
            <a:ext cx="16255" cy="0"/>
          </a:xfrm>
          <a:custGeom>
            <a:avLst/>
            <a:gdLst/>
            <a:ahLst/>
            <a:cxnLst/>
            <a:rect l="l" t="t" r="r" b="b"/>
            <a:pathLst>
              <a:path w="18287">
                <a:moveTo>
                  <a:pt x="0" y="0"/>
                </a:moveTo>
                <a:lnTo>
                  <a:pt x="1828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915" name="object 915"/>
          <p:cNvSpPr/>
          <p:nvPr/>
        </p:nvSpPr>
        <p:spPr>
          <a:xfrm>
            <a:off x="2798067" y="4953677"/>
            <a:ext cx="5407" cy="5367"/>
          </a:xfrm>
          <a:custGeom>
            <a:avLst/>
            <a:gdLst/>
            <a:ahLst/>
            <a:cxnLst/>
            <a:rect l="l" t="t" r="r" b="b"/>
            <a:pathLst>
              <a:path w="6083" h="6083">
                <a:moveTo>
                  <a:pt x="0" y="3035"/>
                </a:moveTo>
                <a:lnTo>
                  <a:pt x="0" y="4711"/>
                </a:lnTo>
                <a:lnTo>
                  <a:pt x="1371" y="6083"/>
                </a:lnTo>
                <a:lnTo>
                  <a:pt x="3047" y="6083"/>
                </a:lnTo>
                <a:lnTo>
                  <a:pt x="4724" y="6083"/>
                </a:lnTo>
                <a:lnTo>
                  <a:pt x="6083" y="4711"/>
                </a:lnTo>
                <a:lnTo>
                  <a:pt x="6083" y="3035"/>
                </a:lnTo>
                <a:lnTo>
                  <a:pt x="6083" y="1358"/>
                </a:lnTo>
                <a:lnTo>
                  <a:pt x="4724" y="0"/>
                </a:lnTo>
                <a:lnTo>
                  <a:pt x="3047"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916" name="object 916"/>
          <p:cNvSpPr/>
          <p:nvPr/>
        </p:nvSpPr>
        <p:spPr>
          <a:xfrm>
            <a:off x="2644406" y="4743147"/>
            <a:ext cx="5407" cy="5356"/>
          </a:xfrm>
          <a:custGeom>
            <a:avLst/>
            <a:gdLst/>
            <a:ahLst/>
            <a:cxnLst/>
            <a:rect l="l" t="t" r="r" b="b"/>
            <a:pathLst>
              <a:path w="6083" h="6070">
                <a:moveTo>
                  <a:pt x="0" y="3035"/>
                </a:moveTo>
                <a:lnTo>
                  <a:pt x="0" y="4711"/>
                </a:lnTo>
                <a:lnTo>
                  <a:pt x="1371" y="6070"/>
                </a:lnTo>
                <a:lnTo>
                  <a:pt x="3048" y="6070"/>
                </a:lnTo>
                <a:lnTo>
                  <a:pt x="4724" y="6070"/>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917" name="object 917"/>
          <p:cNvSpPr/>
          <p:nvPr/>
        </p:nvSpPr>
        <p:spPr>
          <a:xfrm>
            <a:off x="2633474" y="4733364"/>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918" name="object 918"/>
          <p:cNvSpPr/>
          <p:nvPr/>
        </p:nvSpPr>
        <p:spPr>
          <a:xfrm>
            <a:off x="3430496" y="1215622"/>
            <a:ext cx="928377" cy="1838817"/>
          </a:xfrm>
          <a:custGeom>
            <a:avLst/>
            <a:gdLst/>
            <a:ahLst/>
            <a:cxnLst/>
            <a:rect l="l" t="t" r="r" b="b"/>
            <a:pathLst>
              <a:path w="1044424" h="2083993">
                <a:moveTo>
                  <a:pt x="2044" y="2083993"/>
                </a:moveTo>
                <a:lnTo>
                  <a:pt x="0" y="1856968"/>
                </a:lnTo>
                <a:lnTo>
                  <a:pt x="1035659" y="1535811"/>
                </a:lnTo>
                <a:lnTo>
                  <a:pt x="1044424" y="0"/>
                </a:lnTo>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919" name="object 919"/>
          <p:cNvSpPr/>
          <p:nvPr/>
        </p:nvSpPr>
        <p:spPr>
          <a:xfrm>
            <a:off x="3434014" y="1215622"/>
            <a:ext cx="928378" cy="1838817"/>
          </a:xfrm>
          <a:custGeom>
            <a:avLst/>
            <a:gdLst/>
            <a:ahLst/>
            <a:cxnLst/>
            <a:rect l="l" t="t" r="r" b="b"/>
            <a:pathLst>
              <a:path w="1044425" h="2083993">
                <a:moveTo>
                  <a:pt x="2006" y="2083993"/>
                </a:moveTo>
                <a:lnTo>
                  <a:pt x="0" y="1859381"/>
                </a:lnTo>
                <a:lnTo>
                  <a:pt x="1035646" y="1538224"/>
                </a:lnTo>
                <a:lnTo>
                  <a:pt x="1044425" y="0"/>
                </a:lnTo>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920" name="object 920"/>
          <p:cNvSpPr/>
          <p:nvPr/>
        </p:nvSpPr>
        <p:spPr>
          <a:xfrm>
            <a:off x="4050873" y="2995276"/>
            <a:ext cx="197284" cy="59156"/>
          </a:xfrm>
          <a:custGeom>
            <a:avLst/>
            <a:gdLst/>
            <a:ahLst/>
            <a:cxnLst/>
            <a:rect l="l" t="t" r="r" b="b"/>
            <a:pathLst>
              <a:path w="221945" h="67043">
                <a:moveTo>
                  <a:pt x="221703" y="67043"/>
                </a:moveTo>
                <a:lnTo>
                  <a:pt x="221945" y="0"/>
                </a:lnTo>
                <a:lnTo>
                  <a:pt x="0" y="67043"/>
                </a:lnTo>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921" name="object 921"/>
          <p:cNvSpPr/>
          <p:nvPr/>
        </p:nvSpPr>
        <p:spPr>
          <a:xfrm>
            <a:off x="4040266" y="2993150"/>
            <a:ext cx="204385" cy="61285"/>
          </a:xfrm>
          <a:custGeom>
            <a:avLst/>
            <a:gdLst/>
            <a:ahLst/>
            <a:cxnLst/>
            <a:rect l="l" t="t" r="r" b="b"/>
            <a:pathLst>
              <a:path w="229933" h="69456">
                <a:moveTo>
                  <a:pt x="229679" y="69456"/>
                </a:moveTo>
                <a:lnTo>
                  <a:pt x="229933" y="0"/>
                </a:lnTo>
                <a:lnTo>
                  <a:pt x="0" y="69456"/>
                </a:lnTo>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922" name="object 922"/>
          <p:cNvSpPr/>
          <p:nvPr/>
        </p:nvSpPr>
        <p:spPr>
          <a:xfrm>
            <a:off x="3112461" y="1338599"/>
            <a:ext cx="1332698" cy="130537"/>
          </a:xfrm>
          <a:custGeom>
            <a:avLst/>
            <a:gdLst/>
            <a:ahLst/>
            <a:cxnLst/>
            <a:rect l="l" t="t" r="r" b="b"/>
            <a:pathLst>
              <a:path w="1499285" h="147942">
                <a:moveTo>
                  <a:pt x="0" y="0"/>
                </a:moveTo>
                <a:lnTo>
                  <a:pt x="81241" y="7289"/>
                </a:lnTo>
                <a:lnTo>
                  <a:pt x="239395" y="22326"/>
                </a:lnTo>
                <a:lnTo>
                  <a:pt x="412140" y="40271"/>
                </a:lnTo>
                <a:lnTo>
                  <a:pt x="625665" y="60121"/>
                </a:lnTo>
                <a:lnTo>
                  <a:pt x="787146" y="76581"/>
                </a:lnTo>
                <a:lnTo>
                  <a:pt x="949413" y="93040"/>
                </a:lnTo>
                <a:lnTo>
                  <a:pt x="1120457" y="114046"/>
                </a:lnTo>
                <a:lnTo>
                  <a:pt x="1307998" y="128295"/>
                </a:lnTo>
                <a:lnTo>
                  <a:pt x="1499285" y="147942"/>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923" name="object 923"/>
          <p:cNvSpPr/>
          <p:nvPr/>
        </p:nvSpPr>
        <p:spPr>
          <a:xfrm>
            <a:off x="3112464" y="1396903"/>
            <a:ext cx="1311407" cy="126806"/>
          </a:xfrm>
          <a:custGeom>
            <a:avLst/>
            <a:gdLst/>
            <a:ahLst/>
            <a:cxnLst/>
            <a:rect l="l" t="t" r="r" b="b"/>
            <a:pathLst>
              <a:path w="1475333" h="143713">
                <a:moveTo>
                  <a:pt x="1475333" y="143713"/>
                </a:moveTo>
                <a:lnTo>
                  <a:pt x="1372501" y="129387"/>
                </a:lnTo>
                <a:lnTo>
                  <a:pt x="1217498" y="112344"/>
                </a:lnTo>
                <a:lnTo>
                  <a:pt x="1079487" y="100837"/>
                </a:lnTo>
                <a:lnTo>
                  <a:pt x="900518" y="81216"/>
                </a:lnTo>
                <a:lnTo>
                  <a:pt x="727265" y="65519"/>
                </a:lnTo>
                <a:lnTo>
                  <a:pt x="576656" y="50952"/>
                </a:lnTo>
                <a:lnTo>
                  <a:pt x="396659" y="35572"/>
                </a:lnTo>
                <a:lnTo>
                  <a:pt x="214122" y="18643"/>
                </a:lnTo>
                <a:lnTo>
                  <a:pt x="68821" y="6007"/>
                </a:lnTo>
                <a:lnTo>
                  <a:pt x="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924" name="object 924"/>
          <p:cNvSpPr/>
          <p:nvPr/>
        </p:nvSpPr>
        <p:spPr>
          <a:xfrm>
            <a:off x="3114216" y="3003855"/>
            <a:ext cx="45855" cy="50583"/>
          </a:xfrm>
          <a:custGeom>
            <a:avLst/>
            <a:gdLst/>
            <a:ahLst/>
            <a:cxnLst/>
            <a:rect l="l" t="t" r="r" b="b"/>
            <a:pathLst>
              <a:path w="51587" h="57327">
                <a:moveTo>
                  <a:pt x="15189" y="57327"/>
                </a:moveTo>
                <a:lnTo>
                  <a:pt x="0" y="10718"/>
                </a:lnTo>
                <a:lnTo>
                  <a:pt x="32905" y="0"/>
                </a:lnTo>
                <a:lnTo>
                  <a:pt x="51587" y="5732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925" name="object 925"/>
          <p:cNvSpPr/>
          <p:nvPr/>
        </p:nvSpPr>
        <p:spPr>
          <a:xfrm>
            <a:off x="4087277" y="3005854"/>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926" name="object 926"/>
          <p:cNvSpPr/>
          <p:nvPr/>
        </p:nvSpPr>
        <p:spPr>
          <a:xfrm>
            <a:off x="4069426" y="2993314"/>
            <a:ext cx="24383" cy="0"/>
          </a:xfrm>
          <a:custGeom>
            <a:avLst/>
            <a:gdLst/>
            <a:ahLst/>
            <a:cxnLst/>
            <a:rect l="l" t="t" r="r" b="b"/>
            <a:pathLst>
              <a:path w="27431">
                <a:moveTo>
                  <a:pt x="0" y="0"/>
                </a:moveTo>
                <a:lnTo>
                  <a:pt x="27431"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927" name="object 927"/>
          <p:cNvSpPr/>
          <p:nvPr/>
        </p:nvSpPr>
        <p:spPr>
          <a:xfrm>
            <a:off x="4245077" y="2958442"/>
            <a:ext cx="5407" cy="5356"/>
          </a:xfrm>
          <a:custGeom>
            <a:avLst/>
            <a:gdLst/>
            <a:ahLst/>
            <a:cxnLst/>
            <a:rect l="l" t="t" r="r" b="b"/>
            <a:pathLst>
              <a:path w="6083" h="6070">
                <a:moveTo>
                  <a:pt x="0" y="3035"/>
                </a:moveTo>
                <a:lnTo>
                  <a:pt x="0" y="4711"/>
                </a:lnTo>
                <a:lnTo>
                  <a:pt x="1371" y="6070"/>
                </a:lnTo>
                <a:lnTo>
                  <a:pt x="3047" y="6070"/>
                </a:lnTo>
                <a:lnTo>
                  <a:pt x="4724" y="6070"/>
                </a:lnTo>
                <a:lnTo>
                  <a:pt x="6083" y="4711"/>
                </a:lnTo>
                <a:lnTo>
                  <a:pt x="6083" y="3035"/>
                </a:lnTo>
                <a:lnTo>
                  <a:pt x="6083" y="1358"/>
                </a:lnTo>
                <a:lnTo>
                  <a:pt x="4724" y="0"/>
                </a:lnTo>
                <a:lnTo>
                  <a:pt x="3047"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928" name="object 928"/>
          <p:cNvSpPr/>
          <p:nvPr/>
        </p:nvSpPr>
        <p:spPr>
          <a:xfrm>
            <a:off x="4221147" y="2944905"/>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929" name="object 929"/>
          <p:cNvSpPr/>
          <p:nvPr/>
        </p:nvSpPr>
        <p:spPr>
          <a:xfrm>
            <a:off x="4370154" y="1239823"/>
            <a:ext cx="10836" cy="10757"/>
          </a:xfrm>
          <a:custGeom>
            <a:avLst/>
            <a:gdLst/>
            <a:ahLst/>
            <a:cxnLst/>
            <a:rect l="l" t="t" r="r" b="b"/>
            <a:pathLst>
              <a:path w="12191" h="12191">
                <a:moveTo>
                  <a:pt x="0" y="6095"/>
                </a:moveTo>
                <a:lnTo>
                  <a:pt x="12191" y="6095"/>
                </a:lnTo>
              </a:path>
            </a:pathLst>
          </a:custGeom>
          <a:ln w="13461">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930" name="object 930"/>
          <p:cNvSpPr/>
          <p:nvPr/>
        </p:nvSpPr>
        <p:spPr>
          <a:xfrm>
            <a:off x="4380996" y="1234440"/>
            <a:ext cx="51477" cy="0"/>
          </a:xfrm>
          <a:custGeom>
            <a:avLst/>
            <a:gdLst/>
            <a:ahLst/>
            <a:cxnLst/>
            <a:rect l="l" t="t" r="r" b="b"/>
            <a:pathLst>
              <a:path w="57912">
                <a:moveTo>
                  <a:pt x="0" y="0"/>
                </a:moveTo>
                <a:lnTo>
                  <a:pt x="57912"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931" name="object 931"/>
          <p:cNvSpPr/>
          <p:nvPr/>
        </p:nvSpPr>
        <p:spPr>
          <a:xfrm>
            <a:off x="4058581" y="1710470"/>
            <a:ext cx="10836" cy="10757"/>
          </a:xfrm>
          <a:custGeom>
            <a:avLst/>
            <a:gdLst/>
            <a:ahLst/>
            <a:cxnLst/>
            <a:rect l="l" t="t" r="r" b="b"/>
            <a:pathLst>
              <a:path w="12191" h="12191">
                <a:moveTo>
                  <a:pt x="0" y="6095"/>
                </a:moveTo>
                <a:lnTo>
                  <a:pt x="12191" y="6095"/>
                </a:lnTo>
              </a:path>
            </a:pathLst>
          </a:custGeom>
          <a:ln w="13461">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932" name="object 932"/>
          <p:cNvSpPr/>
          <p:nvPr/>
        </p:nvSpPr>
        <p:spPr>
          <a:xfrm>
            <a:off x="4036912" y="1699707"/>
            <a:ext cx="51477" cy="0"/>
          </a:xfrm>
          <a:custGeom>
            <a:avLst/>
            <a:gdLst/>
            <a:ahLst/>
            <a:cxnLst/>
            <a:rect l="l" t="t" r="r" b="b"/>
            <a:pathLst>
              <a:path w="57912">
                <a:moveTo>
                  <a:pt x="0" y="0"/>
                </a:moveTo>
                <a:lnTo>
                  <a:pt x="57912"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933" name="object 933"/>
          <p:cNvSpPr/>
          <p:nvPr/>
        </p:nvSpPr>
        <p:spPr>
          <a:xfrm>
            <a:off x="4283458" y="1723918"/>
            <a:ext cx="10836" cy="10757"/>
          </a:xfrm>
          <a:custGeom>
            <a:avLst/>
            <a:gdLst/>
            <a:ahLst/>
            <a:cxnLst/>
            <a:rect l="l" t="t" r="r" b="b"/>
            <a:pathLst>
              <a:path w="12191" h="12191">
                <a:moveTo>
                  <a:pt x="0" y="6096"/>
                </a:moveTo>
                <a:lnTo>
                  <a:pt x="12191" y="6096"/>
                </a:lnTo>
              </a:path>
            </a:pathLst>
          </a:custGeom>
          <a:ln w="13461">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934" name="object 934"/>
          <p:cNvSpPr/>
          <p:nvPr/>
        </p:nvSpPr>
        <p:spPr>
          <a:xfrm>
            <a:off x="4261786" y="1713155"/>
            <a:ext cx="48767" cy="0"/>
          </a:xfrm>
          <a:custGeom>
            <a:avLst/>
            <a:gdLst/>
            <a:ahLst/>
            <a:cxnLst/>
            <a:rect l="l" t="t" r="r" b="b"/>
            <a:pathLst>
              <a:path w="54863">
                <a:moveTo>
                  <a:pt x="0" y="0"/>
                </a:moveTo>
                <a:lnTo>
                  <a:pt x="54863"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935" name="object 935"/>
          <p:cNvSpPr/>
          <p:nvPr/>
        </p:nvSpPr>
        <p:spPr>
          <a:xfrm>
            <a:off x="4153410" y="2041270"/>
            <a:ext cx="10836" cy="10757"/>
          </a:xfrm>
          <a:custGeom>
            <a:avLst/>
            <a:gdLst/>
            <a:ahLst/>
            <a:cxnLst/>
            <a:rect l="l" t="t" r="r" b="b"/>
            <a:pathLst>
              <a:path w="12191" h="12191">
                <a:moveTo>
                  <a:pt x="0" y="6095"/>
                </a:moveTo>
                <a:lnTo>
                  <a:pt x="12191" y="6095"/>
                </a:lnTo>
              </a:path>
            </a:pathLst>
          </a:custGeom>
          <a:ln w="13461">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936" name="object 936"/>
          <p:cNvSpPr/>
          <p:nvPr/>
        </p:nvSpPr>
        <p:spPr>
          <a:xfrm>
            <a:off x="4131738" y="2030505"/>
            <a:ext cx="48767" cy="0"/>
          </a:xfrm>
          <a:custGeom>
            <a:avLst/>
            <a:gdLst/>
            <a:ahLst/>
            <a:cxnLst/>
            <a:rect l="l" t="t" r="r" b="b"/>
            <a:pathLst>
              <a:path w="54863">
                <a:moveTo>
                  <a:pt x="0" y="0"/>
                </a:moveTo>
                <a:lnTo>
                  <a:pt x="54863"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937" name="object 937"/>
          <p:cNvSpPr/>
          <p:nvPr/>
        </p:nvSpPr>
        <p:spPr>
          <a:xfrm>
            <a:off x="4256363" y="2385514"/>
            <a:ext cx="10836" cy="10757"/>
          </a:xfrm>
          <a:custGeom>
            <a:avLst/>
            <a:gdLst/>
            <a:ahLst/>
            <a:cxnLst/>
            <a:rect l="l" t="t" r="r" b="b"/>
            <a:pathLst>
              <a:path w="12191" h="12191">
                <a:moveTo>
                  <a:pt x="0" y="6096"/>
                </a:moveTo>
                <a:lnTo>
                  <a:pt x="12191" y="6096"/>
                </a:lnTo>
              </a:path>
            </a:pathLst>
          </a:custGeom>
          <a:ln w="13461">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938" name="object 938"/>
          <p:cNvSpPr/>
          <p:nvPr/>
        </p:nvSpPr>
        <p:spPr>
          <a:xfrm>
            <a:off x="4234691" y="2374750"/>
            <a:ext cx="51477" cy="0"/>
          </a:xfrm>
          <a:custGeom>
            <a:avLst/>
            <a:gdLst/>
            <a:ahLst/>
            <a:cxnLst/>
            <a:rect l="l" t="t" r="r" b="b"/>
            <a:pathLst>
              <a:path w="57912">
                <a:moveTo>
                  <a:pt x="0" y="0"/>
                </a:moveTo>
                <a:lnTo>
                  <a:pt x="57912"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939" name="object 939"/>
          <p:cNvSpPr/>
          <p:nvPr/>
        </p:nvSpPr>
        <p:spPr>
          <a:xfrm>
            <a:off x="4066709" y="2232218"/>
            <a:ext cx="10836" cy="10757"/>
          </a:xfrm>
          <a:custGeom>
            <a:avLst/>
            <a:gdLst/>
            <a:ahLst/>
            <a:cxnLst/>
            <a:rect l="l" t="t" r="r" b="b"/>
            <a:pathLst>
              <a:path w="12191" h="12191">
                <a:moveTo>
                  <a:pt x="0" y="6096"/>
                </a:moveTo>
                <a:lnTo>
                  <a:pt x="12191" y="6096"/>
                </a:lnTo>
              </a:path>
            </a:pathLst>
          </a:custGeom>
          <a:ln w="13461">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940" name="object 940"/>
          <p:cNvSpPr/>
          <p:nvPr/>
        </p:nvSpPr>
        <p:spPr>
          <a:xfrm>
            <a:off x="4045040" y="2221454"/>
            <a:ext cx="51477" cy="0"/>
          </a:xfrm>
          <a:custGeom>
            <a:avLst/>
            <a:gdLst/>
            <a:ahLst/>
            <a:cxnLst/>
            <a:rect l="l" t="t" r="r" b="b"/>
            <a:pathLst>
              <a:path w="57912">
                <a:moveTo>
                  <a:pt x="0" y="0"/>
                </a:moveTo>
                <a:lnTo>
                  <a:pt x="57912"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941" name="object 941"/>
          <p:cNvSpPr/>
          <p:nvPr/>
        </p:nvSpPr>
        <p:spPr>
          <a:xfrm>
            <a:off x="4557098" y="2740515"/>
            <a:ext cx="10836" cy="10757"/>
          </a:xfrm>
          <a:custGeom>
            <a:avLst/>
            <a:gdLst/>
            <a:ahLst/>
            <a:cxnLst/>
            <a:rect l="l" t="t" r="r" b="b"/>
            <a:pathLst>
              <a:path w="12191" h="12191">
                <a:moveTo>
                  <a:pt x="0" y="6095"/>
                </a:moveTo>
                <a:lnTo>
                  <a:pt x="12191" y="6095"/>
                </a:lnTo>
              </a:path>
            </a:pathLst>
          </a:custGeom>
          <a:ln w="13461">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942" name="object 942"/>
          <p:cNvSpPr/>
          <p:nvPr/>
        </p:nvSpPr>
        <p:spPr>
          <a:xfrm>
            <a:off x="4535432" y="2729753"/>
            <a:ext cx="32511" cy="0"/>
          </a:xfrm>
          <a:custGeom>
            <a:avLst/>
            <a:gdLst/>
            <a:ahLst/>
            <a:cxnLst/>
            <a:rect l="l" t="t" r="r" b="b"/>
            <a:pathLst>
              <a:path w="36575">
                <a:moveTo>
                  <a:pt x="0" y="0"/>
                </a:moveTo>
                <a:lnTo>
                  <a:pt x="36575"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943" name="object 943"/>
          <p:cNvSpPr/>
          <p:nvPr/>
        </p:nvSpPr>
        <p:spPr>
          <a:xfrm>
            <a:off x="3606123" y="2538810"/>
            <a:ext cx="10836" cy="10757"/>
          </a:xfrm>
          <a:custGeom>
            <a:avLst/>
            <a:gdLst/>
            <a:ahLst/>
            <a:cxnLst/>
            <a:rect l="l" t="t" r="r" b="b"/>
            <a:pathLst>
              <a:path w="12191" h="12191">
                <a:moveTo>
                  <a:pt x="0" y="6095"/>
                </a:moveTo>
                <a:lnTo>
                  <a:pt x="12191" y="6095"/>
                </a:lnTo>
              </a:path>
            </a:pathLst>
          </a:custGeom>
          <a:ln w="13461">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944" name="object 944"/>
          <p:cNvSpPr/>
          <p:nvPr/>
        </p:nvSpPr>
        <p:spPr>
          <a:xfrm>
            <a:off x="3584455" y="2528047"/>
            <a:ext cx="48767" cy="0"/>
          </a:xfrm>
          <a:custGeom>
            <a:avLst/>
            <a:gdLst/>
            <a:ahLst/>
            <a:cxnLst/>
            <a:rect l="l" t="t" r="r" b="b"/>
            <a:pathLst>
              <a:path w="54863">
                <a:moveTo>
                  <a:pt x="0" y="0"/>
                </a:moveTo>
                <a:lnTo>
                  <a:pt x="54863"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945" name="object 945"/>
          <p:cNvSpPr/>
          <p:nvPr/>
        </p:nvSpPr>
        <p:spPr>
          <a:xfrm>
            <a:off x="2099694" y="4485916"/>
            <a:ext cx="5407" cy="5356"/>
          </a:xfrm>
          <a:custGeom>
            <a:avLst/>
            <a:gdLst/>
            <a:ahLst/>
            <a:cxnLst/>
            <a:rect l="l" t="t" r="r" b="b"/>
            <a:pathLst>
              <a:path w="6083" h="6070">
                <a:moveTo>
                  <a:pt x="0" y="3035"/>
                </a:moveTo>
                <a:lnTo>
                  <a:pt x="0" y="4711"/>
                </a:lnTo>
                <a:lnTo>
                  <a:pt x="1358" y="6070"/>
                </a:lnTo>
                <a:lnTo>
                  <a:pt x="3047" y="6070"/>
                </a:lnTo>
                <a:lnTo>
                  <a:pt x="4724" y="6070"/>
                </a:lnTo>
                <a:lnTo>
                  <a:pt x="6083" y="4711"/>
                </a:lnTo>
                <a:lnTo>
                  <a:pt x="6083" y="3035"/>
                </a:lnTo>
                <a:lnTo>
                  <a:pt x="6083" y="1358"/>
                </a:lnTo>
                <a:lnTo>
                  <a:pt x="4724" y="0"/>
                </a:lnTo>
                <a:lnTo>
                  <a:pt x="3047"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946" name="object 946"/>
          <p:cNvSpPr/>
          <p:nvPr/>
        </p:nvSpPr>
        <p:spPr>
          <a:xfrm>
            <a:off x="2083479" y="4475180"/>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947" name="object 947"/>
          <p:cNvSpPr/>
          <p:nvPr/>
        </p:nvSpPr>
        <p:spPr>
          <a:xfrm>
            <a:off x="1974860" y="4589582"/>
            <a:ext cx="5407" cy="5356"/>
          </a:xfrm>
          <a:custGeom>
            <a:avLst/>
            <a:gdLst/>
            <a:ahLst/>
            <a:cxnLst/>
            <a:rect l="l" t="t" r="r" b="b"/>
            <a:pathLst>
              <a:path w="6083" h="6070">
                <a:moveTo>
                  <a:pt x="0" y="3035"/>
                </a:moveTo>
                <a:lnTo>
                  <a:pt x="0" y="4711"/>
                </a:lnTo>
                <a:lnTo>
                  <a:pt x="1358" y="6070"/>
                </a:lnTo>
                <a:lnTo>
                  <a:pt x="3035" y="6070"/>
                </a:lnTo>
                <a:lnTo>
                  <a:pt x="4724" y="6070"/>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948" name="object 948"/>
          <p:cNvSpPr/>
          <p:nvPr/>
        </p:nvSpPr>
        <p:spPr>
          <a:xfrm>
            <a:off x="1958848" y="4580068"/>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949" name="object 949"/>
          <p:cNvSpPr/>
          <p:nvPr/>
        </p:nvSpPr>
        <p:spPr>
          <a:xfrm>
            <a:off x="825940" y="4308579"/>
            <a:ext cx="2349804" cy="1614604"/>
          </a:xfrm>
          <a:prstGeom prst="rect">
            <a:avLst/>
          </a:prstGeom>
          <a:blipFill>
            <a:blip r:embed="rId11" cstate="print"/>
            <a:stretch>
              <a:fillRect/>
            </a:stretch>
          </a:blipFill>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950" name="object 950"/>
          <p:cNvSpPr/>
          <p:nvPr/>
        </p:nvSpPr>
        <p:spPr>
          <a:xfrm>
            <a:off x="1821329" y="4661366"/>
            <a:ext cx="5407" cy="5356"/>
          </a:xfrm>
          <a:custGeom>
            <a:avLst/>
            <a:gdLst/>
            <a:ahLst/>
            <a:cxnLst/>
            <a:rect l="l" t="t" r="r" b="b"/>
            <a:pathLst>
              <a:path w="6083" h="6070">
                <a:moveTo>
                  <a:pt x="0" y="3035"/>
                </a:moveTo>
                <a:lnTo>
                  <a:pt x="0" y="4711"/>
                </a:lnTo>
                <a:lnTo>
                  <a:pt x="1358" y="6070"/>
                </a:lnTo>
                <a:lnTo>
                  <a:pt x="3035" y="6070"/>
                </a:lnTo>
                <a:lnTo>
                  <a:pt x="4724" y="6070"/>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951" name="object 951"/>
          <p:cNvSpPr/>
          <p:nvPr/>
        </p:nvSpPr>
        <p:spPr>
          <a:xfrm>
            <a:off x="1807129" y="4652682"/>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952" name="object 952"/>
          <p:cNvSpPr/>
          <p:nvPr/>
        </p:nvSpPr>
        <p:spPr>
          <a:xfrm>
            <a:off x="1656627" y="4736267"/>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953" name="object 953"/>
          <p:cNvSpPr/>
          <p:nvPr/>
        </p:nvSpPr>
        <p:spPr>
          <a:xfrm>
            <a:off x="1641861" y="4727986"/>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954" name="object 954"/>
          <p:cNvSpPr/>
          <p:nvPr/>
        </p:nvSpPr>
        <p:spPr>
          <a:xfrm>
            <a:off x="1513156" y="4795831"/>
            <a:ext cx="5407" cy="5367"/>
          </a:xfrm>
          <a:custGeom>
            <a:avLst/>
            <a:gdLst/>
            <a:ahLst/>
            <a:cxnLst/>
            <a:rect l="l" t="t" r="r" b="b"/>
            <a:pathLst>
              <a:path w="6083" h="6083">
                <a:moveTo>
                  <a:pt x="0" y="3048"/>
                </a:moveTo>
                <a:lnTo>
                  <a:pt x="0" y="4724"/>
                </a:lnTo>
                <a:lnTo>
                  <a:pt x="1371" y="6083"/>
                </a:lnTo>
                <a:lnTo>
                  <a:pt x="3048" y="6083"/>
                </a:lnTo>
                <a:lnTo>
                  <a:pt x="4724" y="6083"/>
                </a:lnTo>
                <a:lnTo>
                  <a:pt x="6083" y="4724"/>
                </a:lnTo>
                <a:lnTo>
                  <a:pt x="6083" y="3048"/>
                </a:lnTo>
                <a:lnTo>
                  <a:pt x="6083" y="1371"/>
                </a:lnTo>
                <a:lnTo>
                  <a:pt x="4724" y="0"/>
                </a:lnTo>
                <a:lnTo>
                  <a:pt x="3048" y="0"/>
                </a:lnTo>
                <a:lnTo>
                  <a:pt x="1371" y="0"/>
                </a:lnTo>
                <a:lnTo>
                  <a:pt x="0" y="1371"/>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955" name="object 955"/>
          <p:cNvSpPr/>
          <p:nvPr/>
        </p:nvSpPr>
        <p:spPr>
          <a:xfrm>
            <a:off x="1498264" y="4787153"/>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956" name="object 956"/>
          <p:cNvSpPr/>
          <p:nvPr/>
        </p:nvSpPr>
        <p:spPr>
          <a:xfrm>
            <a:off x="1452605" y="4944961"/>
            <a:ext cx="5407" cy="5367"/>
          </a:xfrm>
          <a:custGeom>
            <a:avLst/>
            <a:gdLst/>
            <a:ahLst/>
            <a:cxnLst/>
            <a:rect l="l" t="t" r="r" b="b"/>
            <a:pathLst>
              <a:path w="6083" h="6083">
                <a:moveTo>
                  <a:pt x="0" y="3035"/>
                </a:moveTo>
                <a:lnTo>
                  <a:pt x="0" y="4711"/>
                </a:lnTo>
                <a:lnTo>
                  <a:pt x="1371" y="6083"/>
                </a:lnTo>
                <a:lnTo>
                  <a:pt x="3047" y="6083"/>
                </a:lnTo>
                <a:lnTo>
                  <a:pt x="4724" y="6083"/>
                </a:lnTo>
                <a:lnTo>
                  <a:pt x="6083" y="4711"/>
                </a:lnTo>
                <a:lnTo>
                  <a:pt x="6083" y="3035"/>
                </a:lnTo>
                <a:lnTo>
                  <a:pt x="6083" y="1358"/>
                </a:lnTo>
                <a:lnTo>
                  <a:pt x="4724" y="0"/>
                </a:lnTo>
                <a:lnTo>
                  <a:pt x="3047"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957" name="object 957"/>
          <p:cNvSpPr/>
          <p:nvPr/>
        </p:nvSpPr>
        <p:spPr>
          <a:xfrm>
            <a:off x="1438661" y="4935070"/>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958" name="object 958"/>
          <p:cNvSpPr/>
          <p:nvPr/>
        </p:nvSpPr>
        <p:spPr>
          <a:xfrm>
            <a:off x="1587674" y="5002305"/>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959" name="object 959"/>
          <p:cNvSpPr/>
          <p:nvPr/>
        </p:nvSpPr>
        <p:spPr>
          <a:xfrm>
            <a:off x="1937784" y="4966536"/>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960" name="object 960"/>
          <p:cNvSpPr/>
          <p:nvPr/>
        </p:nvSpPr>
        <p:spPr>
          <a:xfrm>
            <a:off x="1923633" y="4956586"/>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961" name="object 961"/>
          <p:cNvSpPr/>
          <p:nvPr/>
        </p:nvSpPr>
        <p:spPr>
          <a:xfrm>
            <a:off x="2242227" y="4380345"/>
            <a:ext cx="5407" cy="5356"/>
          </a:xfrm>
          <a:custGeom>
            <a:avLst/>
            <a:gdLst/>
            <a:ahLst/>
            <a:cxnLst/>
            <a:rect l="l" t="t" r="r" b="b"/>
            <a:pathLst>
              <a:path w="6083" h="6070">
                <a:moveTo>
                  <a:pt x="0" y="3035"/>
                </a:moveTo>
                <a:lnTo>
                  <a:pt x="0" y="4711"/>
                </a:lnTo>
                <a:lnTo>
                  <a:pt x="1371" y="6070"/>
                </a:lnTo>
                <a:lnTo>
                  <a:pt x="3047" y="6070"/>
                </a:lnTo>
                <a:lnTo>
                  <a:pt x="4724" y="6070"/>
                </a:lnTo>
                <a:lnTo>
                  <a:pt x="6083" y="4711"/>
                </a:lnTo>
                <a:lnTo>
                  <a:pt x="6083" y="3035"/>
                </a:lnTo>
                <a:lnTo>
                  <a:pt x="6083" y="1358"/>
                </a:lnTo>
                <a:lnTo>
                  <a:pt x="4724" y="0"/>
                </a:lnTo>
                <a:lnTo>
                  <a:pt x="3047"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962" name="object 962"/>
          <p:cNvSpPr/>
          <p:nvPr/>
        </p:nvSpPr>
        <p:spPr>
          <a:xfrm>
            <a:off x="2227074" y="4370294"/>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963" name="object 963"/>
          <p:cNvSpPr/>
          <p:nvPr/>
        </p:nvSpPr>
        <p:spPr>
          <a:xfrm>
            <a:off x="2343635" y="4268797"/>
            <a:ext cx="5407" cy="5367"/>
          </a:xfrm>
          <a:custGeom>
            <a:avLst/>
            <a:gdLst/>
            <a:ahLst/>
            <a:cxnLst/>
            <a:rect l="l" t="t" r="r" b="b"/>
            <a:pathLst>
              <a:path w="6083" h="6083">
                <a:moveTo>
                  <a:pt x="0" y="3047"/>
                </a:moveTo>
                <a:lnTo>
                  <a:pt x="0" y="4724"/>
                </a:lnTo>
                <a:lnTo>
                  <a:pt x="1358" y="6083"/>
                </a:lnTo>
                <a:lnTo>
                  <a:pt x="3035" y="6083"/>
                </a:lnTo>
                <a:lnTo>
                  <a:pt x="4711" y="6083"/>
                </a:lnTo>
                <a:lnTo>
                  <a:pt x="6083" y="4724"/>
                </a:lnTo>
                <a:lnTo>
                  <a:pt x="6083" y="3047"/>
                </a:lnTo>
                <a:lnTo>
                  <a:pt x="6083" y="1358"/>
                </a:lnTo>
                <a:lnTo>
                  <a:pt x="4711" y="0"/>
                </a:lnTo>
                <a:lnTo>
                  <a:pt x="3035" y="0"/>
                </a:lnTo>
                <a:lnTo>
                  <a:pt x="1358" y="0"/>
                </a:lnTo>
                <a:lnTo>
                  <a:pt x="0" y="1358"/>
                </a:lnTo>
                <a:lnTo>
                  <a:pt x="0" y="3047"/>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964" name="object 964"/>
          <p:cNvSpPr/>
          <p:nvPr/>
        </p:nvSpPr>
        <p:spPr>
          <a:xfrm>
            <a:off x="2338161" y="4257339"/>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965" name="object 965"/>
          <p:cNvSpPr/>
          <p:nvPr/>
        </p:nvSpPr>
        <p:spPr>
          <a:xfrm>
            <a:off x="2400460" y="4168655"/>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966" name="object 966"/>
          <p:cNvSpPr/>
          <p:nvPr/>
        </p:nvSpPr>
        <p:spPr>
          <a:xfrm>
            <a:off x="2395056" y="4157831"/>
            <a:ext cx="29803" cy="0"/>
          </a:xfrm>
          <a:custGeom>
            <a:avLst/>
            <a:gdLst/>
            <a:ahLst/>
            <a:cxnLst/>
            <a:rect l="l" t="t" r="r" b="b"/>
            <a:pathLst>
              <a:path w="33528">
                <a:moveTo>
                  <a:pt x="0" y="0"/>
                </a:moveTo>
                <a:lnTo>
                  <a:pt x="33528"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967" name="object 967"/>
          <p:cNvSpPr/>
          <p:nvPr/>
        </p:nvSpPr>
        <p:spPr>
          <a:xfrm>
            <a:off x="2541361" y="4300369"/>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968" name="object 968"/>
          <p:cNvSpPr/>
          <p:nvPr/>
        </p:nvSpPr>
        <p:spPr>
          <a:xfrm>
            <a:off x="2639877" y="4198919"/>
            <a:ext cx="5407" cy="5367"/>
          </a:xfrm>
          <a:custGeom>
            <a:avLst/>
            <a:gdLst/>
            <a:ahLst/>
            <a:cxnLst/>
            <a:rect l="l" t="t" r="r" b="b"/>
            <a:pathLst>
              <a:path w="6083" h="6083">
                <a:moveTo>
                  <a:pt x="0" y="3035"/>
                </a:moveTo>
                <a:lnTo>
                  <a:pt x="0" y="4711"/>
                </a:lnTo>
                <a:lnTo>
                  <a:pt x="1371" y="6083"/>
                </a:lnTo>
                <a:lnTo>
                  <a:pt x="3047" y="6083"/>
                </a:lnTo>
                <a:lnTo>
                  <a:pt x="4724" y="6083"/>
                </a:lnTo>
                <a:lnTo>
                  <a:pt x="6083" y="4711"/>
                </a:lnTo>
                <a:lnTo>
                  <a:pt x="6083" y="3035"/>
                </a:lnTo>
                <a:lnTo>
                  <a:pt x="6083" y="1358"/>
                </a:lnTo>
                <a:lnTo>
                  <a:pt x="4724" y="0"/>
                </a:lnTo>
                <a:lnTo>
                  <a:pt x="3047"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969" name="object 969"/>
          <p:cNvSpPr/>
          <p:nvPr/>
        </p:nvSpPr>
        <p:spPr>
          <a:xfrm>
            <a:off x="2636187" y="4187413"/>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970" name="object 970"/>
          <p:cNvSpPr/>
          <p:nvPr/>
        </p:nvSpPr>
        <p:spPr>
          <a:xfrm>
            <a:off x="2713588" y="4102445"/>
            <a:ext cx="5396" cy="5367"/>
          </a:xfrm>
          <a:custGeom>
            <a:avLst/>
            <a:gdLst/>
            <a:ahLst/>
            <a:cxnLst/>
            <a:rect l="l" t="t" r="r" b="b"/>
            <a:pathLst>
              <a:path w="6070" h="6083">
                <a:moveTo>
                  <a:pt x="0" y="3048"/>
                </a:moveTo>
                <a:lnTo>
                  <a:pt x="0" y="4724"/>
                </a:lnTo>
                <a:lnTo>
                  <a:pt x="1358" y="6083"/>
                </a:lnTo>
                <a:lnTo>
                  <a:pt x="3035" y="6083"/>
                </a:lnTo>
                <a:lnTo>
                  <a:pt x="4711" y="6083"/>
                </a:lnTo>
                <a:lnTo>
                  <a:pt x="6070" y="4724"/>
                </a:lnTo>
                <a:lnTo>
                  <a:pt x="6070" y="3048"/>
                </a:lnTo>
                <a:lnTo>
                  <a:pt x="6070" y="1358"/>
                </a:lnTo>
                <a:lnTo>
                  <a:pt x="4711" y="0"/>
                </a:lnTo>
                <a:lnTo>
                  <a:pt x="3035" y="0"/>
                </a:lnTo>
                <a:lnTo>
                  <a:pt x="1358" y="0"/>
                </a:lnTo>
                <a:lnTo>
                  <a:pt x="0" y="1358"/>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971" name="object 971"/>
          <p:cNvSpPr/>
          <p:nvPr/>
        </p:nvSpPr>
        <p:spPr>
          <a:xfrm>
            <a:off x="2712050" y="4090595"/>
            <a:ext cx="24383" cy="0"/>
          </a:xfrm>
          <a:custGeom>
            <a:avLst/>
            <a:gdLst/>
            <a:ahLst/>
            <a:cxnLst/>
            <a:rect l="l" t="t" r="r" b="b"/>
            <a:pathLst>
              <a:path w="27431">
                <a:moveTo>
                  <a:pt x="0" y="0"/>
                </a:moveTo>
                <a:lnTo>
                  <a:pt x="27431"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972" name="object 972"/>
          <p:cNvSpPr/>
          <p:nvPr/>
        </p:nvSpPr>
        <p:spPr>
          <a:xfrm>
            <a:off x="2785208" y="4000646"/>
            <a:ext cx="5407" cy="5356"/>
          </a:xfrm>
          <a:custGeom>
            <a:avLst/>
            <a:gdLst/>
            <a:ahLst/>
            <a:cxnLst/>
            <a:rect l="l" t="t" r="r" b="b"/>
            <a:pathLst>
              <a:path w="6083" h="6070">
                <a:moveTo>
                  <a:pt x="0" y="3035"/>
                </a:moveTo>
                <a:lnTo>
                  <a:pt x="0" y="4711"/>
                </a:lnTo>
                <a:lnTo>
                  <a:pt x="1358" y="6070"/>
                </a:lnTo>
                <a:lnTo>
                  <a:pt x="3035" y="6070"/>
                </a:lnTo>
                <a:lnTo>
                  <a:pt x="4724" y="6070"/>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973" name="object 973"/>
          <p:cNvSpPr/>
          <p:nvPr/>
        </p:nvSpPr>
        <p:spPr>
          <a:xfrm>
            <a:off x="2782491" y="3988398"/>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974" name="object 974"/>
          <p:cNvSpPr/>
          <p:nvPr/>
        </p:nvSpPr>
        <p:spPr>
          <a:xfrm>
            <a:off x="2471075" y="4014648"/>
            <a:ext cx="5407" cy="5367"/>
          </a:xfrm>
          <a:custGeom>
            <a:avLst/>
            <a:gdLst/>
            <a:ahLst/>
            <a:cxnLst/>
            <a:rect l="l" t="t" r="r" b="b"/>
            <a:pathLst>
              <a:path w="6083" h="6083">
                <a:moveTo>
                  <a:pt x="0" y="3048"/>
                </a:moveTo>
                <a:lnTo>
                  <a:pt x="0" y="4724"/>
                </a:lnTo>
                <a:lnTo>
                  <a:pt x="1358" y="6083"/>
                </a:lnTo>
                <a:lnTo>
                  <a:pt x="3035" y="6083"/>
                </a:lnTo>
                <a:lnTo>
                  <a:pt x="4724" y="6083"/>
                </a:lnTo>
                <a:lnTo>
                  <a:pt x="6083" y="4724"/>
                </a:lnTo>
                <a:lnTo>
                  <a:pt x="6083" y="3048"/>
                </a:lnTo>
                <a:lnTo>
                  <a:pt x="6083" y="1358"/>
                </a:lnTo>
                <a:lnTo>
                  <a:pt x="4724" y="0"/>
                </a:lnTo>
                <a:lnTo>
                  <a:pt x="3035" y="0"/>
                </a:lnTo>
                <a:lnTo>
                  <a:pt x="1358" y="0"/>
                </a:lnTo>
                <a:lnTo>
                  <a:pt x="0" y="1358"/>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975" name="object 975"/>
          <p:cNvSpPr/>
          <p:nvPr/>
        </p:nvSpPr>
        <p:spPr>
          <a:xfrm>
            <a:off x="2512996" y="3914103"/>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976" name="object 976"/>
          <p:cNvSpPr/>
          <p:nvPr/>
        </p:nvSpPr>
        <p:spPr>
          <a:xfrm>
            <a:off x="2508850" y="3902336"/>
            <a:ext cx="24383" cy="0"/>
          </a:xfrm>
          <a:custGeom>
            <a:avLst/>
            <a:gdLst/>
            <a:ahLst/>
            <a:cxnLst/>
            <a:rect l="l" t="t" r="r" b="b"/>
            <a:pathLst>
              <a:path w="27431">
                <a:moveTo>
                  <a:pt x="0" y="0"/>
                </a:moveTo>
                <a:lnTo>
                  <a:pt x="27431"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977" name="object 977"/>
          <p:cNvSpPr/>
          <p:nvPr/>
        </p:nvSpPr>
        <p:spPr>
          <a:xfrm>
            <a:off x="2559387" y="3820774"/>
            <a:ext cx="5407" cy="5367"/>
          </a:xfrm>
          <a:custGeom>
            <a:avLst/>
            <a:gdLst/>
            <a:ahLst/>
            <a:cxnLst/>
            <a:rect l="l" t="t" r="r" b="b"/>
            <a:pathLst>
              <a:path w="6083" h="6083">
                <a:moveTo>
                  <a:pt x="0" y="3035"/>
                </a:moveTo>
                <a:lnTo>
                  <a:pt x="0" y="4724"/>
                </a:lnTo>
                <a:lnTo>
                  <a:pt x="1371" y="6083"/>
                </a:lnTo>
                <a:lnTo>
                  <a:pt x="3047" y="6083"/>
                </a:lnTo>
                <a:lnTo>
                  <a:pt x="4724" y="6083"/>
                </a:lnTo>
                <a:lnTo>
                  <a:pt x="6083" y="4724"/>
                </a:lnTo>
                <a:lnTo>
                  <a:pt x="6083" y="3035"/>
                </a:lnTo>
                <a:lnTo>
                  <a:pt x="6083" y="1358"/>
                </a:lnTo>
                <a:lnTo>
                  <a:pt x="4724" y="0"/>
                </a:lnTo>
                <a:lnTo>
                  <a:pt x="3047"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978" name="object 978"/>
          <p:cNvSpPr/>
          <p:nvPr/>
        </p:nvSpPr>
        <p:spPr>
          <a:xfrm>
            <a:off x="2554904" y="3808206"/>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979" name="object 979"/>
          <p:cNvSpPr/>
          <p:nvPr/>
        </p:nvSpPr>
        <p:spPr>
          <a:xfrm>
            <a:off x="2601947" y="3691145"/>
            <a:ext cx="5407" cy="5367"/>
          </a:xfrm>
          <a:custGeom>
            <a:avLst/>
            <a:gdLst/>
            <a:ahLst/>
            <a:cxnLst/>
            <a:rect l="l" t="t" r="r" b="b"/>
            <a:pathLst>
              <a:path w="6083" h="6083">
                <a:moveTo>
                  <a:pt x="0" y="3048"/>
                </a:moveTo>
                <a:lnTo>
                  <a:pt x="0" y="4724"/>
                </a:lnTo>
                <a:lnTo>
                  <a:pt x="1358" y="6083"/>
                </a:lnTo>
                <a:lnTo>
                  <a:pt x="3035" y="6083"/>
                </a:lnTo>
                <a:lnTo>
                  <a:pt x="4711" y="6083"/>
                </a:lnTo>
                <a:lnTo>
                  <a:pt x="6083" y="4724"/>
                </a:lnTo>
                <a:lnTo>
                  <a:pt x="6083" y="3048"/>
                </a:lnTo>
                <a:lnTo>
                  <a:pt x="6083" y="1371"/>
                </a:lnTo>
                <a:lnTo>
                  <a:pt x="4711" y="0"/>
                </a:lnTo>
                <a:lnTo>
                  <a:pt x="3035" y="0"/>
                </a:lnTo>
                <a:lnTo>
                  <a:pt x="1358" y="0"/>
                </a:lnTo>
                <a:lnTo>
                  <a:pt x="0" y="1371"/>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980" name="object 980"/>
          <p:cNvSpPr/>
          <p:nvPr/>
        </p:nvSpPr>
        <p:spPr>
          <a:xfrm>
            <a:off x="2598255" y="3679115"/>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981" name="object 981"/>
          <p:cNvSpPr/>
          <p:nvPr/>
        </p:nvSpPr>
        <p:spPr>
          <a:xfrm>
            <a:off x="2641740" y="3586005"/>
            <a:ext cx="5407" cy="5356"/>
          </a:xfrm>
          <a:custGeom>
            <a:avLst/>
            <a:gdLst/>
            <a:ahLst/>
            <a:cxnLst/>
            <a:rect l="l" t="t" r="r" b="b"/>
            <a:pathLst>
              <a:path w="6083" h="6070">
                <a:moveTo>
                  <a:pt x="0" y="3035"/>
                </a:moveTo>
                <a:lnTo>
                  <a:pt x="0" y="4711"/>
                </a:lnTo>
                <a:lnTo>
                  <a:pt x="1371" y="6070"/>
                </a:lnTo>
                <a:lnTo>
                  <a:pt x="3048" y="6070"/>
                </a:lnTo>
                <a:lnTo>
                  <a:pt x="4724" y="6070"/>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982" name="object 982"/>
          <p:cNvSpPr/>
          <p:nvPr/>
        </p:nvSpPr>
        <p:spPr>
          <a:xfrm>
            <a:off x="2638894" y="3574227"/>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983" name="object 983"/>
          <p:cNvSpPr/>
          <p:nvPr/>
        </p:nvSpPr>
        <p:spPr>
          <a:xfrm>
            <a:off x="2676027" y="3505939"/>
            <a:ext cx="5407" cy="5356"/>
          </a:xfrm>
          <a:custGeom>
            <a:avLst/>
            <a:gdLst/>
            <a:ahLst/>
            <a:cxnLst/>
            <a:rect l="l" t="t" r="r" b="b"/>
            <a:pathLst>
              <a:path w="6083" h="6070">
                <a:moveTo>
                  <a:pt x="0" y="3035"/>
                </a:moveTo>
                <a:lnTo>
                  <a:pt x="0" y="4711"/>
                </a:lnTo>
                <a:lnTo>
                  <a:pt x="1371" y="6070"/>
                </a:lnTo>
                <a:lnTo>
                  <a:pt x="3047" y="6070"/>
                </a:lnTo>
                <a:lnTo>
                  <a:pt x="4724" y="6070"/>
                </a:lnTo>
                <a:lnTo>
                  <a:pt x="6083" y="4711"/>
                </a:lnTo>
                <a:lnTo>
                  <a:pt x="6083" y="3035"/>
                </a:lnTo>
                <a:lnTo>
                  <a:pt x="6083" y="1358"/>
                </a:lnTo>
                <a:lnTo>
                  <a:pt x="4724" y="0"/>
                </a:lnTo>
                <a:lnTo>
                  <a:pt x="3047"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984" name="object 984"/>
          <p:cNvSpPr/>
          <p:nvPr/>
        </p:nvSpPr>
        <p:spPr>
          <a:xfrm>
            <a:off x="2671406" y="3493546"/>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985" name="object 985"/>
          <p:cNvSpPr/>
          <p:nvPr/>
        </p:nvSpPr>
        <p:spPr>
          <a:xfrm>
            <a:off x="2772547" y="3520188"/>
            <a:ext cx="5407" cy="5367"/>
          </a:xfrm>
          <a:custGeom>
            <a:avLst/>
            <a:gdLst/>
            <a:ahLst/>
            <a:cxnLst/>
            <a:rect l="l" t="t" r="r" b="b"/>
            <a:pathLst>
              <a:path w="6083" h="6083">
                <a:moveTo>
                  <a:pt x="0" y="3048"/>
                </a:moveTo>
                <a:lnTo>
                  <a:pt x="0" y="4724"/>
                </a:lnTo>
                <a:lnTo>
                  <a:pt x="1358" y="6083"/>
                </a:lnTo>
                <a:lnTo>
                  <a:pt x="3035" y="6083"/>
                </a:lnTo>
                <a:lnTo>
                  <a:pt x="4711" y="6083"/>
                </a:lnTo>
                <a:lnTo>
                  <a:pt x="6083" y="4724"/>
                </a:lnTo>
                <a:lnTo>
                  <a:pt x="6083" y="3048"/>
                </a:lnTo>
                <a:lnTo>
                  <a:pt x="6083" y="1371"/>
                </a:lnTo>
                <a:lnTo>
                  <a:pt x="4711" y="0"/>
                </a:lnTo>
                <a:lnTo>
                  <a:pt x="3035" y="0"/>
                </a:lnTo>
                <a:lnTo>
                  <a:pt x="1358" y="0"/>
                </a:lnTo>
                <a:lnTo>
                  <a:pt x="0" y="1371"/>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986" name="object 986"/>
          <p:cNvSpPr/>
          <p:nvPr/>
        </p:nvSpPr>
        <p:spPr>
          <a:xfrm>
            <a:off x="2768944" y="3506992"/>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987" name="object 987"/>
          <p:cNvSpPr/>
          <p:nvPr/>
        </p:nvSpPr>
        <p:spPr>
          <a:xfrm>
            <a:off x="2856122" y="3428764"/>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988" name="object 988"/>
          <p:cNvSpPr/>
          <p:nvPr/>
        </p:nvSpPr>
        <p:spPr>
          <a:xfrm>
            <a:off x="2852933" y="3415552"/>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989" name="object 989"/>
          <p:cNvSpPr/>
          <p:nvPr/>
        </p:nvSpPr>
        <p:spPr>
          <a:xfrm>
            <a:off x="2717950" y="3643850"/>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990" name="object 990"/>
          <p:cNvSpPr/>
          <p:nvPr/>
        </p:nvSpPr>
        <p:spPr>
          <a:xfrm>
            <a:off x="2714754" y="3630706"/>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991" name="object 991"/>
          <p:cNvSpPr/>
          <p:nvPr/>
        </p:nvSpPr>
        <p:spPr>
          <a:xfrm>
            <a:off x="2683667" y="3729967"/>
            <a:ext cx="5407" cy="5356"/>
          </a:xfrm>
          <a:custGeom>
            <a:avLst/>
            <a:gdLst/>
            <a:ahLst/>
            <a:cxnLst/>
            <a:rect l="l" t="t" r="r" b="b"/>
            <a:pathLst>
              <a:path w="6083" h="6070">
                <a:moveTo>
                  <a:pt x="0" y="3035"/>
                </a:moveTo>
                <a:lnTo>
                  <a:pt x="0" y="4711"/>
                </a:lnTo>
                <a:lnTo>
                  <a:pt x="1358" y="6070"/>
                </a:lnTo>
                <a:lnTo>
                  <a:pt x="3035" y="6070"/>
                </a:lnTo>
                <a:lnTo>
                  <a:pt x="4724" y="6070"/>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992" name="object 992"/>
          <p:cNvSpPr/>
          <p:nvPr/>
        </p:nvSpPr>
        <p:spPr>
          <a:xfrm>
            <a:off x="2679531" y="3716766"/>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993" name="object 993"/>
          <p:cNvSpPr/>
          <p:nvPr/>
        </p:nvSpPr>
        <p:spPr>
          <a:xfrm>
            <a:off x="2862162" y="3906096"/>
            <a:ext cx="5396" cy="5367"/>
          </a:xfrm>
          <a:custGeom>
            <a:avLst/>
            <a:gdLst/>
            <a:ahLst/>
            <a:cxnLst/>
            <a:rect l="l" t="t" r="r" b="b"/>
            <a:pathLst>
              <a:path w="6070" h="6083">
                <a:moveTo>
                  <a:pt x="0" y="3035"/>
                </a:moveTo>
                <a:lnTo>
                  <a:pt x="0" y="4711"/>
                </a:lnTo>
                <a:lnTo>
                  <a:pt x="1358" y="6083"/>
                </a:lnTo>
                <a:lnTo>
                  <a:pt x="3035" y="6083"/>
                </a:lnTo>
                <a:lnTo>
                  <a:pt x="4711" y="6083"/>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994" name="object 994"/>
          <p:cNvSpPr/>
          <p:nvPr/>
        </p:nvSpPr>
        <p:spPr>
          <a:xfrm>
            <a:off x="2858353" y="3894267"/>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995" name="object 995"/>
          <p:cNvSpPr/>
          <p:nvPr/>
        </p:nvSpPr>
        <p:spPr>
          <a:xfrm>
            <a:off x="2989607" y="3774746"/>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996" name="object 996"/>
          <p:cNvSpPr/>
          <p:nvPr/>
        </p:nvSpPr>
        <p:spPr>
          <a:xfrm>
            <a:off x="2985689" y="3762487"/>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997" name="object 997"/>
          <p:cNvSpPr/>
          <p:nvPr/>
        </p:nvSpPr>
        <p:spPr>
          <a:xfrm>
            <a:off x="3102327" y="3648960"/>
            <a:ext cx="5407" cy="5356"/>
          </a:xfrm>
          <a:custGeom>
            <a:avLst/>
            <a:gdLst/>
            <a:ahLst/>
            <a:cxnLst/>
            <a:rect l="l" t="t" r="r" b="b"/>
            <a:pathLst>
              <a:path w="6083" h="6070">
                <a:moveTo>
                  <a:pt x="0" y="3035"/>
                </a:moveTo>
                <a:lnTo>
                  <a:pt x="0" y="4711"/>
                </a:lnTo>
                <a:lnTo>
                  <a:pt x="1358" y="6070"/>
                </a:lnTo>
                <a:lnTo>
                  <a:pt x="3048" y="6070"/>
                </a:lnTo>
                <a:lnTo>
                  <a:pt x="4724" y="6070"/>
                </a:lnTo>
                <a:lnTo>
                  <a:pt x="6083" y="4711"/>
                </a:lnTo>
                <a:lnTo>
                  <a:pt x="6083" y="3035"/>
                </a:lnTo>
                <a:lnTo>
                  <a:pt x="6083" y="1358"/>
                </a:lnTo>
                <a:lnTo>
                  <a:pt x="4724" y="0"/>
                </a:lnTo>
                <a:lnTo>
                  <a:pt x="3048"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998" name="object 998"/>
          <p:cNvSpPr/>
          <p:nvPr/>
        </p:nvSpPr>
        <p:spPr>
          <a:xfrm>
            <a:off x="3099479" y="3636085"/>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999" name="object 999"/>
          <p:cNvSpPr/>
          <p:nvPr/>
        </p:nvSpPr>
        <p:spPr>
          <a:xfrm>
            <a:off x="2977495" y="3594516"/>
            <a:ext cx="5407" cy="5367"/>
          </a:xfrm>
          <a:custGeom>
            <a:avLst/>
            <a:gdLst/>
            <a:ahLst/>
            <a:cxnLst/>
            <a:rect l="l" t="t" r="r" b="b"/>
            <a:pathLst>
              <a:path w="6083" h="6083">
                <a:moveTo>
                  <a:pt x="0" y="3048"/>
                </a:moveTo>
                <a:lnTo>
                  <a:pt x="0" y="4724"/>
                </a:lnTo>
                <a:lnTo>
                  <a:pt x="1358" y="6083"/>
                </a:lnTo>
                <a:lnTo>
                  <a:pt x="3035" y="6083"/>
                </a:lnTo>
                <a:lnTo>
                  <a:pt x="4724" y="6083"/>
                </a:lnTo>
                <a:lnTo>
                  <a:pt x="6083" y="4724"/>
                </a:lnTo>
                <a:lnTo>
                  <a:pt x="6083" y="3048"/>
                </a:lnTo>
                <a:lnTo>
                  <a:pt x="6083" y="1371"/>
                </a:lnTo>
                <a:lnTo>
                  <a:pt x="4724" y="0"/>
                </a:lnTo>
                <a:lnTo>
                  <a:pt x="3035" y="0"/>
                </a:lnTo>
                <a:lnTo>
                  <a:pt x="1358" y="0"/>
                </a:lnTo>
                <a:lnTo>
                  <a:pt x="0" y="1371"/>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000" name="object 1000"/>
          <p:cNvSpPr/>
          <p:nvPr/>
        </p:nvSpPr>
        <p:spPr>
          <a:xfrm>
            <a:off x="2974852" y="3582296"/>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001" name="object 1001"/>
          <p:cNvSpPr/>
          <p:nvPr/>
        </p:nvSpPr>
        <p:spPr>
          <a:xfrm>
            <a:off x="3080229" y="3467973"/>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002" name="object 1002"/>
          <p:cNvSpPr/>
          <p:nvPr/>
        </p:nvSpPr>
        <p:spPr>
          <a:xfrm>
            <a:off x="3077807" y="3455893"/>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003" name="object 1003"/>
          <p:cNvSpPr/>
          <p:nvPr/>
        </p:nvSpPr>
        <p:spPr>
          <a:xfrm>
            <a:off x="3218034" y="3517067"/>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004" name="object 1004"/>
          <p:cNvSpPr/>
          <p:nvPr/>
        </p:nvSpPr>
        <p:spPr>
          <a:xfrm>
            <a:off x="3215979" y="3504304"/>
            <a:ext cx="24384" cy="0"/>
          </a:xfrm>
          <a:custGeom>
            <a:avLst/>
            <a:gdLst/>
            <a:ahLst/>
            <a:cxnLst/>
            <a:rect l="l" t="t" r="r" b="b"/>
            <a:pathLst>
              <a:path w="27432">
                <a:moveTo>
                  <a:pt x="0" y="0"/>
                </a:moveTo>
                <a:lnTo>
                  <a:pt x="27432"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005" name="object 1005"/>
          <p:cNvSpPr/>
          <p:nvPr/>
        </p:nvSpPr>
        <p:spPr>
          <a:xfrm>
            <a:off x="3087234" y="3368488"/>
            <a:ext cx="5407" cy="5356"/>
          </a:xfrm>
          <a:custGeom>
            <a:avLst/>
            <a:gdLst/>
            <a:ahLst/>
            <a:cxnLst/>
            <a:rect l="l" t="t" r="r" b="b"/>
            <a:pathLst>
              <a:path w="6083" h="6070">
                <a:moveTo>
                  <a:pt x="0" y="3035"/>
                </a:moveTo>
                <a:lnTo>
                  <a:pt x="0" y="4711"/>
                </a:lnTo>
                <a:lnTo>
                  <a:pt x="1371" y="6070"/>
                </a:lnTo>
                <a:lnTo>
                  <a:pt x="3047" y="6070"/>
                </a:lnTo>
                <a:lnTo>
                  <a:pt x="4724" y="6070"/>
                </a:lnTo>
                <a:lnTo>
                  <a:pt x="6083" y="4711"/>
                </a:lnTo>
                <a:lnTo>
                  <a:pt x="6083" y="3035"/>
                </a:lnTo>
                <a:lnTo>
                  <a:pt x="6083" y="1358"/>
                </a:lnTo>
                <a:lnTo>
                  <a:pt x="4724" y="0"/>
                </a:lnTo>
                <a:lnTo>
                  <a:pt x="3047"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006" name="object 1006"/>
          <p:cNvSpPr/>
          <p:nvPr/>
        </p:nvSpPr>
        <p:spPr>
          <a:xfrm>
            <a:off x="3085937" y="3356385"/>
            <a:ext cx="24383" cy="0"/>
          </a:xfrm>
          <a:custGeom>
            <a:avLst/>
            <a:gdLst/>
            <a:ahLst/>
            <a:cxnLst/>
            <a:rect l="l" t="t" r="r" b="b"/>
            <a:pathLst>
              <a:path w="27431">
                <a:moveTo>
                  <a:pt x="0" y="0"/>
                </a:moveTo>
                <a:lnTo>
                  <a:pt x="27431"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007" name="object 1007"/>
          <p:cNvSpPr/>
          <p:nvPr/>
        </p:nvSpPr>
        <p:spPr>
          <a:xfrm>
            <a:off x="3212257" y="3339582"/>
            <a:ext cx="5407" cy="5367"/>
          </a:xfrm>
          <a:custGeom>
            <a:avLst/>
            <a:gdLst/>
            <a:ahLst/>
            <a:cxnLst/>
            <a:rect l="l" t="t" r="r" b="b"/>
            <a:pathLst>
              <a:path w="6083" h="6083">
                <a:moveTo>
                  <a:pt x="0" y="3048"/>
                </a:moveTo>
                <a:lnTo>
                  <a:pt x="0" y="4724"/>
                </a:lnTo>
                <a:lnTo>
                  <a:pt x="1358" y="6083"/>
                </a:lnTo>
                <a:lnTo>
                  <a:pt x="3035" y="6083"/>
                </a:lnTo>
                <a:lnTo>
                  <a:pt x="4711" y="6083"/>
                </a:lnTo>
                <a:lnTo>
                  <a:pt x="6083" y="4724"/>
                </a:lnTo>
                <a:lnTo>
                  <a:pt x="6083" y="3048"/>
                </a:lnTo>
                <a:lnTo>
                  <a:pt x="6083" y="1371"/>
                </a:lnTo>
                <a:lnTo>
                  <a:pt x="4711" y="0"/>
                </a:lnTo>
                <a:lnTo>
                  <a:pt x="3035" y="0"/>
                </a:lnTo>
                <a:lnTo>
                  <a:pt x="1358" y="0"/>
                </a:lnTo>
                <a:lnTo>
                  <a:pt x="0" y="1371"/>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008" name="object 1008"/>
          <p:cNvSpPr/>
          <p:nvPr/>
        </p:nvSpPr>
        <p:spPr>
          <a:xfrm>
            <a:off x="3210566" y="3326802"/>
            <a:ext cx="21675" cy="0"/>
          </a:xfrm>
          <a:custGeom>
            <a:avLst/>
            <a:gdLst/>
            <a:ahLst/>
            <a:cxnLst/>
            <a:rect l="l" t="t" r="r" b="b"/>
            <a:pathLst>
              <a:path w="24384">
                <a:moveTo>
                  <a:pt x="0" y="0"/>
                </a:moveTo>
                <a:lnTo>
                  <a:pt x="24384"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009" name="object 1009"/>
          <p:cNvSpPr/>
          <p:nvPr/>
        </p:nvSpPr>
        <p:spPr>
          <a:xfrm>
            <a:off x="3321997" y="3391825"/>
            <a:ext cx="5407" cy="5367"/>
          </a:xfrm>
          <a:custGeom>
            <a:avLst/>
            <a:gdLst/>
            <a:ahLst/>
            <a:cxnLst/>
            <a:rect l="l" t="t" r="r" b="b"/>
            <a:pathLst>
              <a:path w="6083" h="6083">
                <a:moveTo>
                  <a:pt x="0" y="3048"/>
                </a:moveTo>
                <a:lnTo>
                  <a:pt x="0" y="4724"/>
                </a:lnTo>
                <a:lnTo>
                  <a:pt x="1371" y="6083"/>
                </a:lnTo>
                <a:lnTo>
                  <a:pt x="3048" y="6083"/>
                </a:lnTo>
                <a:lnTo>
                  <a:pt x="4724" y="6083"/>
                </a:lnTo>
                <a:lnTo>
                  <a:pt x="6083" y="4724"/>
                </a:lnTo>
                <a:lnTo>
                  <a:pt x="6083" y="3048"/>
                </a:lnTo>
                <a:lnTo>
                  <a:pt x="6083" y="1358"/>
                </a:lnTo>
                <a:lnTo>
                  <a:pt x="4724" y="0"/>
                </a:lnTo>
                <a:lnTo>
                  <a:pt x="3048" y="0"/>
                </a:lnTo>
                <a:lnTo>
                  <a:pt x="1371" y="0"/>
                </a:lnTo>
                <a:lnTo>
                  <a:pt x="0" y="1358"/>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010" name="object 1010"/>
          <p:cNvSpPr/>
          <p:nvPr/>
        </p:nvSpPr>
        <p:spPr>
          <a:xfrm>
            <a:off x="3318939" y="3380590"/>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011" name="object 1011"/>
          <p:cNvSpPr/>
          <p:nvPr/>
        </p:nvSpPr>
        <p:spPr>
          <a:xfrm>
            <a:off x="3281007" y="3067117"/>
            <a:ext cx="5407" cy="5356"/>
          </a:xfrm>
          <a:custGeom>
            <a:avLst/>
            <a:gdLst/>
            <a:ahLst/>
            <a:cxnLst/>
            <a:rect l="l" t="t" r="r" b="b"/>
            <a:pathLst>
              <a:path w="6083" h="6070">
                <a:moveTo>
                  <a:pt x="0" y="3035"/>
                </a:moveTo>
                <a:lnTo>
                  <a:pt x="0" y="4711"/>
                </a:lnTo>
                <a:lnTo>
                  <a:pt x="1358" y="6070"/>
                </a:lnTo>
                <a:lnTo>
                  <a:pt x="3048" y="6070"/>
                </a:lnTo>
                <a:lnTo>
                  <a:pt x="4724" y="6070"/>
                </a:lnTo>
                <a:lnTo>
                  <a:pt x="6083" y="4711"/>
                </a:lnTo>
                <a:lnTo>
                  <a:pt x="6083" y="3035"/>
                </a:lnTo>
                <a:lnTo>
                  <a:pt x="6083" y="1358"/>
                </a:lnTo>
                <a:lnTo>
                  <a:pt x="4724" y="0"/>
                </a:lnTo>
                <a:lnTo>
                  <a:pt x="3048"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012" name="object 1012"/>
          <p:cNvSpPr/>
          <p:nvPr/>
        </p:nvSpPr>
        <p:spPr>
          <a:xfrm>
            <a:off x="3275584" y="3055172"/>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013" name="object 1013"/>
          <p:cNvSpPr/>
          <p:nvPr/>
        </p:nvSpPr>
        <p:spPr>
          <a:xfrm>
            <a:off x="3381254" y="3127226"/>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014" name="object 1014"/>
          <p:cNvSpPr/>
          <p:nvPr/>
        </p:nvSpPr>
        <p:spPr>
          <a:xfrm>
            <a:off x="3375831" y="3114339"/>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015" name="object 1015"/>
          <p:cNvSpPr/>
          <p:nvPr/>
        </p:nvSpPr>
        <p:spPr>
          <a:xfrm>
            <a:off x="3433788" y="3256676"/>
            <a:ext cx="5407" cy="5356"/>
          </a:xfrm>
          <a:custGeom>
            <a:avLst/>
            <a:gdLst/>
            <a:ahLst/>
            <a:cxnLst/>
            <a:rect l="l" t="t" r="r" b="b"/>
            <a:pathLst>
              <a:path w="6083" h="6070">
                <a:moveTo>
                  <a:pt x="0" y="3035"/>
                </a:moveTo>
                <a:lnTo>
                  <a:pt x="0" y="4711"/>
                </a:lnTo>
                <a:lnTo>
                  <a:pt x="1358" y="6070"/>
                </a:lnTo>
                <a:lnTo>
                  <a:pt x="3048" y="6070"/>
                </a:lnTo>
                <a:lnTo>
                  <a:pt x="4724" y="6070"/>
                </a:lnTo>
                <a:lnTo>
                  <a:pt x="6083" y="4711"/>
                </a:lnTo>
                <a:lnTo>
                  <a:pt x="6083" y="3035"/>
                </a:lnTo>
                <a:lnTo>
                  <a:pt x="6083" y="1358"/>
                </a:lnTo>
                <a:lnTo>
                  <a:pt x="4724" y="0"/>
                </a:lnTo>
                <a:lnTo>
                  <a:pt x="3048"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016" name="object 1016"/>
          <p:cNvSpPr/>
          <p:nvPr/>
        </p:nvSpPr>
        <p:spPr>
          <a:xfrm>
            <a:off x="3430017" y="3243431"/>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017" name="object 1017"/>
          <p:cNvSpPr/>
          <p:nvPr/>
        </p:nvSpPr>
        <p:spPr>
          <a:xfrm>
            <a:off x="3387888" y="3906707"/>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018" name="object 1018"/>
          <p:cNvSpPr/>
          <p:nvPr/>
        </p:nvSpPr>
        <p:spPr>
          <a:xfrm>
            <a:off x="3373122" y="3894267"/>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019" name="object 1019"/>
          <p:cNvSpPr/>
          <p:nvPr/>
        </p:nvSpPr>
        <p:spPr>
          <a:xfrm>
            <a:off x="3506765" y="3913766"/>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020" name="object 1020"/>
          <p:cNvSpPr/>
          <p:nvPr/>
        </p:nvSpPr>
        <p:spPr>
          <a:xfrm>
            <a:off x="3492330" y="3902336"/>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021" name="object 1021"/>
          <p:cNvSpPr/>
          <p:nvPr/>
        </p:nvSpPr>
        <p:spPr>
          <a:xfrm>
            <a:off x="3577747" y="4004405"/>
            <a:ext cx="5407" cy="5367"/>
          </a:xfrm>
          <a:custGeom>
            <a:avLst/>
            <a:gdLst/>
            <a:ahLst/>
            <a:cxnLst/>
            <a:rect l="l" t="t" r="r" b="b"/>
            <a:pathLst>
              <a:path w="6083" h="6083">
                <a:moveTo>
                  <a:pt x="0" y="3047"/>
                </a:moveTo>
                <a:lnTo>
                  <a:pt x="0" y="4724"/>
                </a:lnTo>
                <a:lnTo>
                  <a:pt x="1371" y="6083"/>
                </a:lnTo>
                <a:lnTo>
                  <a:pt x="3048" y="6083"/>
                </a:lnTo>
                <a:lnTo>
                  <a:pt x="4724" y="6083"/>
                </a:lnTo>
                <a:lnTo>
                  <a:pt x="6083" y="4724"/>
                </a:lnTo>
                <a:lnTo>
                  <a:pt x="6083" y="3047"/>
                </a:lnTo>
                <a:lnTo>
                  <a:pt x="6083" y="1371"/>
                </a:lnTo>
                <a:lnTo>
                  <a:pt x="4724" y="0"/>
                </a:lnTo>
                <a:lnTo>
                  <a:pt x="3048" y="0"/>
                </a:lnTo>
                <a:lnTo>
                  <a:pt x="1371" y="0"/>
                </a:lnTo>
                <a:lnTo>
                  <a:pt x="0" y="1371"/>
                </a:lnTo>
                <a:lnTo>
                  <a:pt x="0" y="3047"/>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022" name="object 1022"/>
          <p:cNvSpPr/>
          <p:nvPr/>
        </p:nvSpPr>
        <p:spPr>
          <a:xfrm>
            <a:off x="3562779" y="3991087"/>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023" name="object 1023"/>
          <p:cNvSpPr/>
          <p:nvPr/>
        </p:nvSpPr>
        <p:spPr>
          <a:xfrm>
            <a:off x="3742200" y="3955660"/>
            <a:ext cx="5396" cy="5367"/>
          </a:xfrm>
          <a:custGeom>
            <a:avLst/>
            <a:gdLst/>
            <a:ahLst/>
            <a:cxnLst/>
            <a:rect l="l" t="t" r="r" b="b"/>
            <a:pathLst>
              <a:path w="6070" h="6083">
                <a:moveTo>
                  <a:pt x="0" y="3048"/>
                </a:moveTo>
                <a:lnTo>
                  <a:pt x="0" y="4724"/>
                </a:lnTo>
                <a:lnTo>
                  <a:pt x="1358" y="6083"/>
                </a:lnTo>
                <a:lnTo>
                  <a:pt x="3035" y="6083"/>
                </a:lnTo>
                <a:lnTo>
                  <a:pt x="4711" y="6083"/>
                </a:lnTo>
                <a:lnTo>
                  <a:pt x="6070" y="4724"/>
                </a:lnTo>
                <a:lnTo>
                  <a:pt x="6070" y="3048"/>
                </a:lnTo>
                <a:lnTo>
                  <a:pt x="6070" y="1371"/>
                </a:lnTo>
                <a:lnTo>
                  <a:pt x="4711" y="0"/>
                </a:lnTo>
                <a:lnTo>
                  <a:pt x="3035" y="0"/>
                </a:lnTo>
                <a:lnTo>
                  <a:pt x="1358" y="0"/>
                </a:lnTo>
                <a:lnTo>
                  <a:pt x="0" y="1371"/>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024" name="object 1024"/>
          <p:cNvSpPr/>
          <p:nvPr/>
        </p:nvSpPr>
        <p:spPr>
          <a:xfrm>
            <a:off x="3725335" y="3942677"/>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025" name="object 1025"/>
          <p:cNvSpPr/>
          <p:nvPr/>
        </p:nvSpPr>
        <p:spPr>
          <a:xfrm>
            <a:off x="3698674" y="3846078"/>
            <a:ext cx="5407" cy="5367"/>
          </a:xfrm>
          <a:custGeom>
            <a:avLst/>
            <a:gdLst/>
            <a:ahLst/>
            <a:cxnLst/>
            <a:rect l="l" t="t" r="r" b="b"/>
            <a:pathLst>
              <a:path w="6083" h="6083">
                <a:moveTo>
                  <a:pt x="0" y="3048"/>
                </a:moveTo>
                <a:lnTo>
                  <a:pt x="0" y="4724"/>
                </a:lnTo>
                <a:lnTo>
                  <a:pt x="1358" y="6083"/>
                </a:lnTo>
                <a:lnTo>
                  <a:pt x="3035" y="6083"/>
                </a:lnTo>
                <a:lnTo>
                  <a:pt x="4711" y="6083"/>
                </a:lnTo>
                <a:lnTo>
                  <a:pt x="6083" y="4724"/>
                </a:lnTo>
                <a:lnTo>
                  <a:pt x="6083" y="3048"/>
                </a:lnTo>
                <a:lnTo>
                  <a:pt x="6083" y="1371"/>
                </a:lnTo>
                <a:lnTo>
                  <a:pt x="4711" y="0"/>
                </a:lnTo>
                <a:lnTo>
                  <a:pt x="3035" y="0"/>
                </a:lnTo>
                <a:lnTo>
                  <a:pt x="1358" y="0"/>
                </a:lnTo>
                <a:lnTo>
                  <a:pt x="0" y="1371"/>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026" name="object 1026"/>
          <p:cNvSpPr/>
          <p:nvPr/>
        </p:nvSpPr>
        <p:spPr>
          <a:xfrm>
            <a:off x="3681992" y="3835100"/>
            <a:ext cx="24383" cy="0"/>
          </a:xfrm>
          <a:custGeom>
            <a:avLst/>
            <a:gdLst/>
            <a:ahLst/>
            <a:cxnLst/>
            <a:rect l="l" t="t" r="r" b="b"/>
            <a:pathLst>
              <a:path w="27431">
                <a:moveTo>
                  <a:pt x="0" y="0"/>
                </a:moveTo>
                <a:lnTo>
                  <a:pt x="27431"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027" name="object 1027"/>
          <p:cNvSpPr/>
          <p:nvPr/>
        </p:nvSpPr>
        <p:spPr>
          <a:xfrm>
            <a:off x="3773682" y="3836378"/>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028" name="object 1028"/>
          <p:cNvSpPr/>
          <p:nvPr/>
        </p:nvSpPr>
        <p:spPr>
          <a:xfrm>
            <a:off x="3757849" y="3824343"/>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029" name="object 1029"/>
          <p:cNvSpPr/>
          <p:nvPr/>
        </p:nvSpPr>
        <p:spPr>
          <a:xfrm>
            <a:off x="3902136" y="3868714"/>
            <a:ext cx="5407" cy="5367"/>
          </a:xfrm>
          <a:custGeom>
            <a:avLst/>
            <a:gdLst/>
            <a:ahLst/>
            <a:cxnLst/>
            <a:rect l="l" t="t" r="r" b="b"/>
            <a:pathLst>
              <a:path w="6083" h="6083">
                <a:moveTo>
                  <a:pt x="0" y="3048"/>
                </a:moveTo>
                <a:lnTo>
                  <a:pt x="0" y="4724"/>
                </a:lnTo>
                <a:lnTo>
                  <a:pt x="1358" y="6083"/>
                </a:lnTo>
                <a:lnTo>
                  <a:pt x="3035" y="6083"/>
                </a:lnTo>
                <a:lnTo>
                  <a:pt x="4724" y="6083"/>
                </a:lnTo>
                <a:lnTo>
                  <a:pt x="6083" y="4724"/>
                </a:lnTo>
                <a:lnTo>
                  <a:pt x="6083" y="3048"/>
                </a:lnTo>
                <a:lnTo>
                  <a:pt x="6083" y="1371"/>
                </a:lnTo>
                <a:lnTo>
                  <a:pt x="4724" y="0"/>
                </a:lnTo>
                <a:lnTo>
                  <a:pt x="3035" y="0"/>
                </a:lnTo>
                <a:lnTo>
                  <a:pt x="1358" y="0"/>
                </a:lnTo>
                <a:lnTo>
                  <a:pt x="0" y="1371"/>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030" name="object 1030"/>
          <p:cNvSpPr/>
          <p:nvPr/>
        </p:nvSpPr>
        <p:spPr>
          <a:xfrm>
            <a:off x="3885184" y="3856616"/>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031" name="object 1031"/>
          <p:cNvSpPr/>
          <p:nvPr/>
        </p:nvSpPr>
        <p:spPr>
          <a:xfrm>
            <a:off x="4039777" y="3942884"/>
            <a:ext cx="5407" cy="5367"/>
          </a:xfrm>
          <a:custGeom>
            <a:avLst/>
            <a:gdLst/>
            <a:ahLst/>
            <a:cxnLst/>
            <a:rect l="l" t="t" r="r" b="b"/>
            <a:pathLst>
              <a:path w="6083" h="6083">
                <a:moveTo>
                  <a:pt x="0" y="3035"/>
                </a:moveTo>
                <a:lnTo>
                  <a:pt x="0" y="4711"/>
                </a:lnTo>
                <a:lnTo>
                  <a:pt x="1358" y="6083"/>
                </a:lnTo>
                <a:lnTo>
                  <a:pt x="3048" y="6083"/>
                </a:lnTo>
                <a:lnTo>
                  <a:pt x="4724" y="6083"/>
                </a:lnTo>
                <a:lnTo>
                  <a:pt x="6083" y="4711"/>
                </a:lnTo>
                <a:lnTo>
                  <a:pt x="6083" y="3035"/>
                </a:lnTo>
                <a:lnTo>
                  <a:pt x="6083" y="1358"/>
                </a:lnTo>
                <a:lnTo>
                  <a:pt x="4724" y="0"/>
                </a:lnTo>
                <a:lnTo>
                  <a:pt x="3048"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032" name="object 1032"/>
          <p:cNvSpPr/>
          <p:nvPr/>
        </p:nvSpPr>
        <p:spPr>
          <a:xfrm>
            <a:off x="4053163" y="3945366"/>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033" name="object 1033"/>
          <p:cNvSpPr/>
          <p:nvPr/>
        </p:nvSpPr>
        <p:spPr>
          <a:xfrm>
            <a:off x="4135922" y="3869609"/>
            <a:ext cx="5396" cy="5367"/>
          </a:xfrm>
          <a:custGeom>
            <a:avLst/>
            <a:gdLst/>
            <a:ahLst/>
            <a:cxnLst/>
            <a:rect l="l" t="t" r="r" b="b"/>
            <a:pathLst>
              <a:path w="6070" h="6083">
                <a:moveTo>
                  <a:pt x="0" y="3048"/>
                </a:moveTo>
                <a:lnTo>
                  <a:pt x="0" y="4724"/>
                </a:lnTo>
                <a:lnTo>
                  <a:pt x="1358" y="6083"/>
                </a:lnTo>
                <a:lnTo>
                  <a:pt x="3035" y="6083"/>
                </a:lnTo>
                <a:lnTo>
                  <a:pt x="4711" y="6083"/>
                </a:lnTo>
                <a:lnTo>
                  <a:pt x="6070" y="4724"/>
                </a:lnTo>
                <a:lnTo>
                  <a:pt x="6070" y="3048"/>
                </a:lnTo>
                <a:lnTo>
                  <a:pt x="6070" y="1358"/>
                </a:lnTo>
                <a:lnTo>
                  <a:pt x="4711" y="0"/>
                </a:lnTo>
                <a:lnTo>
                  <a:pt x="3035" y="0"/>
                </a:lnTo>
                <a:lnTo>
                  <a:pt x="1358" y="0"/>
                </a:lnTo>
                <a:lnTo>
                  <a:pt x="0" y="1358"/>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034" name="object 1034"/>
          <p:cNvSpPr/>
          <p:nvPr/>
        </p:nvSpPr>
        <p:spPr>
          <a:xfrm>
            <a:off x="4147992" y="3870063"/>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035" name="object 1035"/>
          <p:cNvSpPr/>
          <p:nvPr/>
        </p:nvSpPr>
        <p:spPr>
          <a:xfrm>
            <a:off x="4215107" y="3838945"/>
            <a:ext cx="5407" cy="5356"/>
          </a:xfrm>
          <a:custGeom>
            <a:avLst/>
            <a:gdLst/>
            <a:ahLst/>
            <a:cxnLst/>
            <a:rect l="l" t="t" r="r" b="b"/>
            <a:pathLst>
              <a:path w="6083" h="6070">
                <a:moveTo>
                  <a:pt x="0" y="3035"/>
                </a:moveTo>
                <a:lnTo>
                  <a:pt x="0" y="4711"/>
                </a:lnTo>
                <a:lnTo>
                  <a:pt x="1358" y="6070"/>
                </a:lnTo>
                <a:lnTo>
                  <a:pt x="3035" y="6070"/>
                </a:lnTo>
                <a:lnTo>
                  <a:pt x="4724" y="6070"/>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036" name="object 1036"/>
          <p:cNvSpPr/>
          <p:nvPr/>
        </p:nvSpPr>
        <p:spPr>
          <a:xfrm>
            <a:off x="4226566" y="3840480"/>
            <a:ext cx="29803" cy="0"/>
          </a:xfrm>
          <a:custGeom>
            <a:avLst/>
            <a:gdLst/>
            <a:ahLst/>
            <a:cxnLst/>
            <a:rect l="l" t="t" r="r" b="b"/>
            <a:pathLst>
              <a:path w="33528">
                <a:moveTo>
                  <a:pt x="0" y="0"/>
                </a:moveTo>
                <a:lnTo>
                  <a:pt x="33528"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037" name="object 1037"/>
          <p:cNvSpPr/>
          <p:nvPr/>
        </p:nvSpPr>
        <p:spPr>
          <a:xfrm>
            <a:off x="4329697" y="3824018"/>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038" name="object 1038"/>
          <p:cNvSpPr/>
          <p:nvPr/>
        </p:nvSpPr>
        <p:spPr>
          <a:xfrm>
            <a:off x="4343067" y="3824343"/>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039" name="object 1039"/>
          <p:cNvSpPr/>
          <p:nvPr/>
        </p:nvSpPr>
        <p:spPr>
          <a:xfrm>
            <a:off x="4369939" y="3993765"/>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040" name="object 1040"/>
          <p:cNvSpPr/>
          <p:nvPr/>
        </p:nvSpPr>
        <p:spPr>
          <a:xfrm>
            <a:off x="4380998" y="3996466"/>
            <a:ext cx="29803" cy="0"/>
          </a:xfrm>
          <a:custGeom>
            <a:avLst/>
            <a:gdLst/>
            <a:ahLst/>
            <a:cxnLst/>
            <a:rect l="l" t="t" r="r" b="b"/>
            <a:pathLst>
              <a:path w="33528">
                <a:moveTo>
                  <a:pt x="0" y="0"/>
                </a:moveTo>
                <a:lnTo>
                  <a:pt x="33528"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041" name="object 1041"/>
          <p:cNvSpPr/>
          <p:nvPr/>
        </p:nvSpPr>
        <p:spPr>
          <a:xfrm>
            <a:off x="4301187" y="4026738"/>
            <a:ext cx="5407" cy="5367"/>
          </a:xfrm>
          <a:custGeom>
            <a:avLst/>
            <a:gdLst/>
            <a:ahLst/>
            <a:cxnLst/>
            <a:rect l="l" t="t" r="r" b="b"/>
            <a:pathLst>
              <a:path w="6083" h="6083">
                <a:moveTo>
                  <a:pt x="0" y="3047"/>
                </a:moveTo>
                <a:lnTo>
                  <a:pt x="0" y="4724"/>
                </a:lnTo>
                <a:lnTo>
                  <a:pt x="1371" y="6083"/>
                </a:lnTo>
                <a:lnTo>
                  <a:pt x="3048" y="6083"/>
                </a:lnTo>
                <a:lnTo>
                  <a:pt x="4724" y="6083"/>
                </a:lnTo>
                <a:lnTo>
                  <a:pt x="6083" y="4724"/>
                </a:lnTo>
                <a:lnTo>
                  <a:pt x="6083" y="3047"/>
                </a:lnTo>
                <a:lnTo>
                  <a:pt x="6083" y="1371"/>
                </a:lnTo>
                <a:lnTo>
                  <a:pt x="4724" y="0"/>
                </a:lnTo>
                <a:lnTo>
                  <a:pt x="3048" y="0"/>
                </a:lnTo>
                <a:lnTo>
                  <a:pt x="1371" y="0"/>
                </a:lnTo>
                <a:lnTo>
                  <a:pt x="0" y="1371"/>
                </a:lnTo>
                <a:lnTo>
                  <a:pt x="0" y="3047"/>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042" name="object 1042"/>
          <p:cNvSpPr/>
          <p:nvPr/>
        </p:nvSpPr>
        <p:spPr>
          <a:xfrm>
            <a:off x="4313264" y="4028738"/>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043" name="object 1043"/>
          <p:cNvSpPr/>
          <p:nvPr/>
        </p:nvSpPr>
        <p:spPr>
          <a:xfrm>
            <a:off x="4358201" y="4156732"/>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044" name="object 1044"/>
          <p:cNvSpPr/>
          <p:nvPr/>
        </p:nvSpPr>
        <p:spPr>
          <a:xfrm>
            <a:off x="4370157" y="4157831"/>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045" name="object 1045"/>
          <p:cNvSpPr/>
          <p:nvPr/>
        </p:nvSpPr>
        <p:spPr>
          <a:xfrm>
            <a:off x="4131264" y="4082235"/>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046" name="object 1046"/>
          <p:cNvSpPr/>
          <p:nvPr/>
        </p:nvSpPr>
        <p:spPr>
          <a:xfrm>
            <a:off x="4142576" y="4082527"/>
            <a:ext cx="29803" cy="0"/>
          </a:xfrm>
          <a:custGeom>
            <a:avLst/>
            <a:gdLst/>
            <a:ahLst/>
            <a:cxnLst/>
            <a:rect l="l" t="t" r="r" b="b"/>
            <a:pathLst>
              <a:path w="33528">
                <a:moveTo>
                  <a:pt x="0" y="0"/>
                </a:moveTo>
                <a:lnTo>
                  <a:pt x="33528"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047" name="object 1047"/>
          <p:cNvSpPr/>
          <p:nvPr/>
        </p:nvSpPr>
        <p:spPr>
          <a:xfrm>
            <a:off x="4206910" y="4166503"/>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048" name="object 1048"/>
          <p:cNvSpPr/>
          <p:nvPr/>
        </p:nvSpPr>
        <p:spPr>
          <a:xfrm>
            <a:off x="4218431" y="4168588"/>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049" name="object 1049"/>
          <p:cNvSpPr/>
          <p:nvPr/>
        </p:nvSpPr>
        <p:spPr>
          <a:xfrm>
            <a:off x="2107115" y="5134636"/>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050" name="object 1050"/>
          <p:cNvSpPr/>
          <p:nvPr/>
        </p:nvSpPr>
        <p:spPr>
          <a:xfrm>
            <a:off x="2096549" y="5222714"/>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051" name="object 1051"/>
          <p:cNvSpPr/>
          <p:nvPr/>
        </p:nvSpPr>
        <p:spPr>
          <a:xfrm>
            <a:off x="2091611" y="5212079"/>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052" name="object 1052"/>
          <p:cNvSpPr/>
          <p:nvPr/>
        </p:nvSpPr>
        <p:spPr>
          <a:xfrm>
            <a:off x="2147276" y="5308573"/>
            <a:ext cx="5407" cy="5356"/>
          </a:xfrm>
          <a:custGeom>
            <a:avLst/>
            <a:gdLst/>
            <a:ahLst/>
            <a:cxnLst/>
            <a:rect l="l" t="t" r="r" b="b"/>
            <a:pathLst>
              <a:path w="6083" h="6070">
                <a:moveTo>
                  <a:pt x="0" y="3035"/>
                </a:moveTo>
                <a:lnTo>
                  <a:pt x="0" y="4711"/>
                </a:lnTo>
                <a:lnTo>
                  <a:pt x="1358" y="6070"/>
                </a:lnTo>
                <a:lnTo>
                  <a:pt x="3035" y="6070"/>
                </a:lnTo>
                <a:lnTo>
                  <a:pt x="4724" y="6070"/>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053" name="object 1053"/>
          <p:cNvSpPr/>
          <p:nvPr/>
        </p:nvSpPr>
        <p:spPr>
          <a:xfrm>
            <a:off x="2143086" y="5298140"/>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054" name="object 1054"/>
          <p:cNvSpPr/>
          <p:nvPr/>
        </p:nvSpPr>
        <p:spPr>
          <a:xfrm>
            <a:off x="2236048" y="5272995"/>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055" name="object 1055"/>
          <p:cNvSpPr/>
          <p:nvPr/>
        </p:nvSpPr>
        <p:spPr>
          <a:xfrm>
            <a:off x="2229787" y="5263178"/>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056" name="object 1056"/>
          <p:cNvSpPr/>
          <p:nvPr/>
        </p:nvSpPr>
        <p:spPr>
          <a:xfrm>
            <a:off x="2207166" y="5193811"/>
            <a:ext cx="5407" cy="5367"/>
          </a:xfrm>
          <a:custGeom>
            <a:avLst/>
            <a:gdLst/>
            <a:ahLst/>
            <a:cxnLst/>
            <a:rect l="l" t="t" r="r" b="b"/>
            <a:pathLst>
              <a:path w="6083" h="6083">
                <a:moveTo>
                  <a:pt x="0" y="3047"/>
                </a:moveTo>
                <a:lnTo>
                  <a:pt x="0" y="4724"/>
                </a:lnTo>
                <a:lnTo>
                  <a:pt x="1358" y="6083"/>
                </a:lnTo>
                <a:lnTo>
                  <a:pt x="3035" y="6083"/>
                </a:lnTo>
                <a:lnTo>
                  <a:pt x="4711" y="6083"/>
                </a:lnTo>
                <a:lnTo>
                  <a:pt x="6083" y="4724"/>
                </a:lnTo>
                <a:lnTo>
                  <a:pt x="6083" y="3047"/>
                </a:lnTo>
                <a:lnTo>
                  <a:pt x="6083" y="1371"/>
                </a:lnTo>
                <a:lnTo>
                  <a:pt x="4711" y="0"/>
                </a:lnTo>
                <a:lnTo>
                  <a:pt x="3035" y="0"/>
                </a:lnTo>
                <a:lnTo>
                  <a:pt x="1358" y="0"/>
                </a:lnTo>
                <a:lnTo>
                  <a:pt x="0" y="1371"/>
                </a:lnTo>
                <a:lnTo>
                  <a:pt x="0" y="3047"/>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057" name="object 1057"/>
          <p:cNvSpPr/>
          <p:nvPr/>
        </p:nvSpPr>
        <p:spPr>
          <a:xfrm>
            <a:off x="2202695" y="5182496"/>
            <a:ext cx="24383" cy="0"/>
          </a:xfrm>
          <a:custGeom>
            <a:avLst/>
            <a:gdLst/>
            <a:ahLst/>
            <a:cxnLst/>
            <a:rect l="l" t="t" r="r" b="b"/>
            <a:pathLst>
              <a:path w="27431">
                <a:moveTo>
                  <a:pt x="0" y="0"/>
                </a:moveTo>
                <a:lnTo>
                  <a:pt x="27431"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058" name="object 1058"/>
          <p:cNvSpPr/>
          <p:nvPr/>
        </p:nvSpPr>
        <p:spPr>
          <a:xfrm>
            <a:off x="2310727" y="5032527"/>
            <a:ext cx="5407" cy="5356"/>
          </a:xfrm>
          <a:custGeom>
            <a:avLst/>
            <a:gdLst/>
            <a:ahLst/>
            <a:cxnLst/>
            <a:rect l="l" t="t" r="r" b="b"/>
            <a:pathLst>
              <a:path w="6083" h="6070">
                <a:moveTo>
                  <a:pt x="0" y="3035"/>
                </a:moveTo>
                <a:lnTo>
                  <a:pt x="0" y="4711"/>
                </a:lnTo>
                <a:lnTo>
                  <a:pt x="1358" y="6070"/>
                </a:lnTo>
                <a:lnTo>
                  <a:pt x="3035" y="6070"/>
                </a:lnTo>
                <a:lnTo>
                  <a:pt x="4724" y="6070"/>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059" name="object 1059"/>
          <p:cNvSpPr/>
          <p:nvPr/>
        </p:nvSpPr>
        <p:spPr>
          <a:xfrm>
            <a:off x="2305650" y="5023821"/>
            <a:ext cx="24383" cy="0"/>
          </a:xfrm>
          <a:custGeom>
            <a:avLst/>
            <a:gdLst/>
            <a:ahLst/>
            <a:cxnLst/>
            <a:rect l="l" t="t" r="r" b="b"/>
            <a:pathLst>
              <a:path w="27431">
                <a:moveTo>
                  <a:pt x="0" y="0"/>
                </a:moveTo>
                <a:lnTo>
                  <a:pt x="27431"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060" name="object 1060"/>
          <p:cNvSpPr/>
          <p:nvPr/>
        </p:nvSpPr>
        <p:spPr>
          <a:xfrm>
            <a:off x="2533124" y="5105047"/>
            <a:ext cx="5396" cy="5367"/>
          </a:xfrm>
          <a:custGeom>
            <a:avLst/>
            <a:gdLst/>
            <a:ahLst/>
            <a:cxnLst/>
            <a:rect l="l" t="t" r="r" b="b"/>
            <a:pathLst>
              <a:path w="6070" h="6083">
                <a:moveTo>
                  <a:pt x="0" y="3035"/>
                </a:moveTo>
                <a:lnTo>
                  <a:pt x="0" y="4711"/>
                </a:lnTo>
                <a:lnTo>
                  <a:pt x="1358" y="6083"/>
                </a:lnTo>
                <a:lnTo>
                  <a:pt x="3035" y="6083"/>
                </a:lnTo>
                <a:lnTo>
                  <a:pt x="4711" y="6083"/>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061" name="object 1061"/>
          <p:cNvSpPr/>
          <p:nvPr/>
        </p:nvSpPr>
        <p:spPr>
          <a:xfrm>
            <a:off x="2480748" y="5210231"/>
            <a:ext cx="5407" cy="5356"/>
          </a:xfrm>
          <a:custGeom>
            <a:avLst/>
            <a:gdLst/>
            <a:ahLst/>
            <a:cxnLst/>
            <a:rect l="l" t="t" r="r" b="b"/>
            <a:pathLst>
              <a:path w="6083" h="6070">
                <a:moveTo>
                  <a:pt x="0" y="3035"/>
                </a:moveTo>
                <a:lnTo>
                  <a:pt x="0" y="4711"/>
                </a:lnTo>
                <a:lnTo>
                  <a:pt x="1371" y="6070"/>
                </a:lnTo>
                <a:lnTo>
                  <a:pt x="3048" y="6070"/>
                </a:lnTo>
                <a:lnTo>
                  <a:pt x="4724" y="6070"/>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062" name="object 1062"/>
          <p:cNvSpPr/>
          <p:nvPr/>
        </p:nvSpPr>
        <p:spPr>
          <a:xfrm>
            <a:off x="2476331" y="5201322"/>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063" name="object 1063"/>
          <p:cNvSpPr/>
          <p:nvPr/>
        </p:nvSpPr>
        <p:spPr>
          <a:xfrm>
            <a:off x="2409129" y="5192441"/>
            <a:ext cx="5396" cy="5367"/>
          </a:xfrm>
          <a:custGeom>
            <a:avLst/>
            <a:gdLst/>
            <a:ahLst/>
            <a:cxnLst/>
            <a:rect l="l" t="t" r="r" b="b"/>
            <a:pathLst>
              <a:path w="6070" h="6083">
                <a:moveTo>
                  <a:pt x="0" y="3048"/>
                </a:moveTo>
                <a:lnTo>
                  <a:pt x="0" y="4724"/>
                </a:lnTo>
                <a:lnTo>
                  <a:pt x="1358" y="6083"/>
                </a:lnTo>
                <a:lnTo>
                  <a:pt x="3035" y="6083"/>
                </a:lnTo>
                <a:lnTo>
                  <a:pt x="4711" y="6083"/>
                </a:lnTo>
                <a:lnTo>
                  <a:pt x="6070" y="4724"/>
                </a:lnTo>
                <a:lnTo>
                  <a:pt x="6070" y="3048"/>
                </a:lnTo>
                <a:lnTo>
                  <a:pt x="6070" y="1358"/>
                </a:lnTo>
                <a:lnTo>
                  <a:pt x="4711" y="0"/>
                </a:lnTo>
                <a:lnTo>
                  <a:pt x="3035" y="0"/>
                </a:lnTo>
                <a:lnTo>
                  <a:pt x="1358" y="0"/>
                </a:lnTo>
                <a:lnTo>
                  <a:pt x="0" y="1358"/>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064" name="object 1064"/>
          <p:cNvSpPr/>
          <p:nvPr/>
        </p:nvSpPr>
        <p:spPr>
          <a:xfrm>
            <a:off x="2403184" y="5182496"/>
            <a:ext cx="29803" cy="0"/>
          </a:xfrm>
          <a:custGeom>
            <a:avLst/>
            <a:gdLst/>
            <a:ahLst/>
            <a:cxnLst/>
            <a:rect l="l" t="t" r="r" b="b"/>
            <a:pathLst>
              <a:path w="33528">
                <a:moveTo>
                  <a:pt x="0" y="0"/>
                </a:moveTo>
                <a:lnTo>
                  <a:pt x="33528"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065" name="object 1065"/>
          <p:cNvSpPr/>
          <p:nvPr/>
        </p:nvSpPr>
        <p:spPr>
          <a:xfrm>
            <a:off x="2377186" y="5123520"/>
            <a:ext cx="5407" cy="5356"/>
          </a:xfrm>
          <a:custGeom>
            <a:avLst/>
            <a:gdLst/>
            <a:ahLst/>
            <a:cxnLst/>
            <a:rect l="l" t="t" r="r" b="b"/>
            <a:pathLst>
              <a:path w="6083" h="6070">
                <a:moveTo>
                  <a:pt x="0" y="3035"/>
                </a:moveTo>
                <a:lnTo>
                  <a:pt x="0" y="4711"/>
                </a:lnTo>
                <a:lnTo>
                  <a:pt x="1358" y="6070"/>
                </a:lnTo>
                <a:lnTo>
                  <a:pt x="3048" y="6070"/>
                </a:lnTo>
                <a:lnTo>
                  <a:pt x="4724" y="6070"/>
                </a:lnTo>
                <a:lnTo>
                  <a:pt x="6083" y="4711"/>
                </a:lnTo>
                <a:lnTo>
                  <a:pt x="6083" y="3035"/>
                </a:lnTo>
                <a:lnTo>
                  <a:pt x="6083" y="1358"/>
                </a:lnTo>
                <a:lnTo>
                  <a:pt x="4724" y="0"/>
                </a:lnTo>
                <a:lnTo>
                  <a:pt x="3048"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066" name="object 1066"/>
          <p:cNvSpPr/>
          <p:nvPr/>
        </p:nvSpPr>
        <p:spPr>
          <a:xfrm>
            <a:off x="2370669" y="5112571"/>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067" name="object 1067"/>
          <p:cNvSpPr/>
          <p:nvPr/>
        </p:nvSpPr>
        <p:spPr>
          <a:xfrm>
            <a:off x="2739554" y="5136686"/>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068" name="object 1068"/>
          <p:cNvSpPr/>
          <p:nvPr/>
        </p:nvSpPr>
        <p:spPr>
          <a:xfrm>
            <a:off x="2733723" y="5126019"/>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069" name="object 1069"/>
          <p:cNvSpPr/>
          <p:nvPr/>
        </p:nvSpPr>
        <p:spPr>
          <a:xfrm>
            <a:off x="2710435" y="5229041"/>
            <a:ext cx="5407" cy="5367"/>
          </a:xfrm>
          <a:custGeom>
            <a:avLst/>
            <a:gdLst/>
            <a:ahLst/>
            <a:cxnLst/>
            <a:rect l="l" t="t" r="r" b="b"/>
            <a:pathLst>
              <a:path w="6083" h="6083">
                <a:moveTo>
                  <a:pt x="0" y="3047"/>
                </a:moveTo>
                <a:lnTo>
                  <a:pt x="0" y="4724"/>
                </a:lnTo>
                <a:lnTo>
                  <a:pt x="1358" y="6083"/>
                </a:lnTo>
                <a:lnTo>
                  <a:pt x="3035" y="6083"/>
                </a:lnTo>
                <a:lnTo>
                  <a:pt x="4711" y="6083"/>
                </a:lnTo>
                <a:lnTo>
                  <a:pt x="6083" y="4724"/>
                </a:lnTo>
                <a:lnTo>
                  <a:pt x="6083" y="3047"/>
                </a:lnTo>
                <a:lnTo>
                  <a:pt x="6083" y="1371"/>
                </a:lnTo>
                <a:lnTo>
                  <a:pt x="4711" y="0"/>
                </a:lnTo>
                <a:lnTo>
                  <a:pt x="3035" y="0"/>
                </a:lnTo>
                <a:lnTo>
                  <a:pt x="1358" y="0"/>
                </a:lnTo>
                <a:lnTo>
                  <a:pt x="0" y="1371"/>
                </a:lnTo>
                <a:lnTo>
                  <a:pt x="0" y="3047"/>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070" name="object 1070"/>
          <p:cNvSpPr/>
          <p:nvPr/>
        </p:nvSpPr>
        <p:spPr>
          <a:xfrm>
            <a:off x="2703917" y="5220147"/>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071" name="object 1071"/>
          <p:cNvSpPr/>
          <p:nvPr/>
        </p:nvSpPr>
        <p:spPr>
          <a:xfrm>
            <a:off x="2635754" y="5184744"/>
            <a:ext cx="5396" cy="5367"/>
          </a:xfrm>
          <a:custGeom>
            <a:avLst/>
            <a:gdLst/>
            <a:ahLst/>
            <a:cxnLst/>
            <a:rect l="l" t="t" r="r" b="b"/>
            <a:pathLst>
              <a:path w="6070" h="6083">
                <a:moveTo>
                  <a:pt x="0" y="3047"/>
                </a:moveTo>
                <a:lnTo>
                  <a:pt x="0" y="4724"/>
                </a:lnTo>
                <a:lnTo>
                  <a:pt x="1358" y="6083"/>
                </a:lnTo>
                <a:lnTo>
                  <a:pt x="3035" y="6083"/>
                </a:lnTo>
                <a:lnTo>
                  <a:pt x="4711" y="6083"/>
                </a:lnTo>
                <a:lnTo>
                  <a:pt x="6070" y="4724"/>
                </a:lnTo>
                <a:lnTo>
                  <a:pt x="6070" y="3047"/>
                </a:lnTo>
                <a:lnTo>
                  <a:pt x="6070" y="1371"/>
                </a:lnTo>
                <a:lnTo>
                  <a:pt x="4711" y="0"/>
                </a:lnTo>
                <a:lnTo>
                  <a:pt x="3035" y="0"/>
                </a:lnTo>
                <a:lnTo>
                  <a:pt x="1358" y="0"/>
                </a:lnTo>
                <a:lnTo>
                  <a:pt x="0" y="1371"/>
                </a:lnTo>
                <a:lnTo>
                  <a:pt x="0" y="3047"/>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072" name="object 1072"/>
          <p:cNvSpPr/>
          <p:nvPr/>
        </p:nvSpPr>
        <p:spPr>
          <a:xfrm>
            <a:off x="2630766" y="5174428"/>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073" name="object 1073"/>
          <p:cNvSpPr/>
          <p:nvPr/>
        </p:nvSpPr>
        <p:spPr>
          <a:xfrm>
            <a:off x="2796848" y="5267526"/>
            <a:ext cx="5407" cy="5356"/>
          </a:xfrm>
          <a:custGeom>
            <a:avLst/>
            <a:gdLst/>
            <a:ahLst/>
            <a:cxnLst/>
            <a:rect l="l" t="t" r="r" b="b"/>
            <a:pathLst>
              <a:path w="6083" h="6070">
                <a:moveTo>
                  <a:pt x="0" y="3035"/>
                </a:moveTo>
                <a:lnTo>
                  <a:pt x="0" y="4711"/>
                </a:lnTo>
                <a:lnTo>
                  <a:pt x="1371" y="6070"/>
                </a:lnTo>
                <a:lnTo>
                  <a:pt x="3047" y="6070"/>
                </a:lnTo>
                <a:lnTo>
                  <a:pt x="4724" y="6070"/>
                </a:lnTo>
                <a:lnTo>
                  <a:pt x="6083" y="4711"/>
                </a:lnTo>
                <a:lnTo>
                  <a:pt x="6083" y="3035"/>
                </a:lnTo>
                <a:lnTo>
                  <a:pt x="6083" y="1358"/>
                </a:lnTo>
                <a:lnTo>
                  <a:pt x="4724" y="0"/>
                </a:lnTo>
                <a:lnTo>
                  <a:pt x="3047"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074" name="object 1074"/>
          <p:cNvSpPr/>
          <p:nvPr/>
        </p:nvSpPr>
        <p:spPr>
          <a:xfrm>
            <a:off x="2790617" y="5257800"/>
            <a:ext cx="29803" cy="0"/>
          </a:xfrm>
          <a:custGeom>
            <a:avLst/>
            <a:gdLst/>
            <a:ahLst/>
            <a:cxnLst/>
            <a:rect l="l" t="t" r="r" b="b"/>
            <a:pathLst>
              <a:path w="33528">
                <a:moveTo>
                  <a:pt x="0" y="0"/>
                </a:moveTo>
                <a:lnTo>
                  <a:pt x="33528"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075" name="object 1075"/>
          <p:cNvSpPr/>
          <p:nvPr/>
        </p:nvSpPr>
        <p:spPr>
          <a:xfrm>
            <a:off x="2842409" y="5193467"/>
            <a:ext cx="5407" cy="5356"/>
          </a:xfrm>
          <a:custGeom>
            <a:avLst/>
            <a:gdLst/>
            <a:ahLst/>
            <a:cxnLst/>
            <a:rect l="l" t="t" r="r" b="b"/>
            <a:pathLst>
              <a:path w="6083" h="6070">
                <a:moveTo>
                  <a:pt x="0" y="3035"/>
                </a:moveTo>
                <a:lnTo>
                  <a:pt x="0" y="4711"/>
                </a:lnTo>
                <a:lnTo>
                  <a:pt x="1358" y="6070"/>
                </a:lnTo>
                <a:lnTo>
                  <a:pt x="3047" y="6070"/>
                </a:lnTo>
                <a:lnTo>
                  <a:pt x="4724" y="6070"/>
                </a:lnTo>
                <a:lnTo>
                  <a:pt x="6083" y="4711"/>
                </a:lnTo>
                <a:lnTo>
                  <a:pt x="6083" y="3035"/>
                </a:lnTo>
                <a:lnTo>
                  <a:pt x="6083" y="1358"/>
                </a:lnTo>
                <a:lnTo>
                  <a:pt x="4724" y="0"/>
                </a:lnTo>
                <a:lnTo>
                  <a:pt x="3047"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076" name="object 1076"/>
          <p:cNvSpPr/>
          <p:nvPr/>
        </p:nvSpPr>
        <p:spPr>
          <a:xfrm>
            <a:off x="2836677" y="5182496"/>
            <a:ext cx="24383" cy="0"/>
          </a:xfrm>
          <a:custGeom>
            <a:avLst/>
            <a:gdLst/>
            <a:ahLst/>
            <a:cxnLst/>
            <a:rect l="l" t="t" r="r" b="b"/>
            <a:pathLst>
              <a:path w="27431">
                <a:moveTo>
                  <a:pt x="0" y="0"/>
                </a:moveTo>
                <a:lnTo>
                  <a:pt x="27431"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077" name="object 1077"/>
          <p:cNvSpPr/>
          <p:nvPr/>
        </p:nvSpPr>
        <p:spPr>
          <a:xfrm>
            <a:off x="2739554" y="5405885"/>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078" name="object 1078"/>
          <p:cNvSpPr/>
          <p:nvPr/>
        </p:nvSpPr>
        <p:spPr>
          <a:xfrm>
            <a:off x="2733723" y="5394960"/>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079" name="object 1079"/>
          <p:cNvSpPr/>
          <p:nvPr/>
        </p:nvSpPr>
        <p:spPr>
          <a:xfrm>
            <a:off x="2944100" y="5241697"/>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080" name="object 1080"/>
          <p:cNvSpPr/>
          <p:nvPr/>
        </p:nvSpPr>
        <p:spPr>
          <a:xfrm>
            <a:off x="2939633" y="5230905"/>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081" name="object 1081"/>
          <p:cNvSpPr/>
          <p:nvPr/>
        </p:nvSpPr>
        <p:spPr>
          <a:xfrm>
            <a:off x="2908867" y="5309768"/>
            <a:ext cx="5407" cy="5367"/>
          </a:xfrm>
          <a:custGeom>
            <a:avLst/>
            <a:gdLst/>
            <a:ahLst/>
            <a:cxnLst/>
            <a:rect l="l" t="t" r="r" b="b"/>
            <a:pathLst>
              <a:path w="6083" h="6083">
                <a:moveTo>
                  <a:pt x="0" y="3048"/>
                </a:moveTo>
                <a:lnTo>
                  <a:pt x="0" y="4724"/>
                </a:lnTo>
                <a:lnTo>
                  <a:pt x="1371" y="6083"/>
                </a:lnTo>
                <a:lnTo>
                  <a:pt x="3048" y="6083"/>
                </a:lnTo>
                <a:lnTo>
                  <a:pt x="4724" y="6083"/>
                </a:lnTo>
                <a:lnTo>
                  <a:pt x="6083" y="4724"/>
                </a:lnTo>
                <a:lnTo>
                  <a:pt x="6083" y="3048"/>
                </a:lnTo>
                <a:lnTo>
                  <a:pt x="6083" y="1358"/>
                </a:lnTo>
                <a:lnTo>
                  <a:pt x="4724" y="0"/>
                </a:lnTo>
                <a:lnTo>
                  <a:pt x="3048" y="0"/>
                </a:lnTo>
                <a:lnTo>
                  <a:pt x="1371" y="0"/>
                </a:lnTo>
                <a:lnTo>
                  <a:pt x="0" y="1358"/>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082" name="object 1082"/>
          <p:cNvSpPr/>
          <p:nvPr/>
        </p:nvSpPr>
        <p:spPr>
          <a:xfrm>
            <a:off x="2904411" y="5300831"/>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083" name="object 1083"/>
          <p:cNvSpPr/>
          <p:nvPr/>
        </p:nvSpPr>
        <p:spPr>
          <a:xfrm>
            <a:off x="2852746" y="5420767"/>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084" name="object 1084"/>
          <p:cNvSpPr/>
          <p:nvPr/>
        </p:nvSpPr>
        <p:spPr>
          <a:xfrm>
            <a:off x="2847512" y="5411096"/>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085" name="object 1085"/>
          <p:cNvSpPr/>
          <p:nvPr/>
        </p:nvSpPr>
        <p:spPr>
          <a:xfrm>
            <a:off x="2870126" y="5070157"/>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086" name="object 1086"/>
          <p:cNvSpPr/>
          <p:nvPr/>
        </p:nvSpPr>
        <p:spPr>
          <a:xfrm>
            <a:off x="2863767" y="5061472"/>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087" name="object 1087"/>
          <p:cNvSpPr/>
          <p:nvPr/>
        </p:nvSpPr>
        <p:spPr>
          <a:xfrm>
            <a:off x="2963355" y="5127112"/>
            <a:ext cx="5396" cy="5367"/>
          </a:xfrm>
          <a:custGeom>
            <a:avLst/>
            <a:gdLst/>
            <a:ahLst/>
            <a:cxnLst/>
            <a:rect l="l" t="t" r="r" b="b"/>
            <a:pathLst>
              <a:path w="6070" h="6083">
                <a:moveTo>
                  <a:pt x="0" y="3035"/>
                </a:moveTo>
                <a:lnTo>
                  <a:pt x="0" y="4711"/>
                </a:lnTo>
                <a:lnTo>
                  <a:pt x="1358" y="6083"/>
                </a:lnTo>
                <a:lnTo>
                  <a:pt x="3035" y="6083"/>
                </a:lnTo>
                <a:lnTo>
                  <a:pt x="4711" y="6083"/>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088" name="object 1088"/>
          <p:cNvSpPr/>
          <p:nvPr/>
        </p:nvSpPr>
        <p:spPr>
          <a:xfrm>
            <a:off x="2958594" y="5117951"/>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089" name="object 1089"/>
          <p:cNvSpPr/>
          <p:nvPr/>
        </p:nvSpPr>
        <p:spPr>
          <a:xfrm>
            <a:off x="3006570" y="5231437"/>
            <a:ext cx="5396" cy="5367"/>
          </a:xfrm>
          <a:custGeom>
            <a:avLst/>
            <a:gdLst/>
            <a:ahLst/>
            <a:cxnLst/>
            <a:rect l="l" t="t" r="r" b="b"/>
            <a:pathLst>
              <a:path w="6070" h="6083">
                <a:moveTo>
                  <a:pt x="0" y="3035"/>
                </a:moveTo>
                <a:lnTo>
                  <a:pt x="0" y="4711"/>
                </a:lnTo>
                <a:lnTo>
                  <a:pt x="1358" y="6083"/>
                </a:lnTo>
                <a:lnTo>
                  <a:pt x="3035" y="6083"/>
                </a:lnTo>
                <a:lnTo>
                  <a:pt x="4711" y="6083"/>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090" name="object 1090"/>
          <p:cNvSpPr/>
          <p:nvPr/>
        </p:nvSpPr>
        <p:spPr>
          <a:xfrm>
            <a:off x="3001947" y="5220147"/>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091" name="object 1091"/>
          <p:cNvSpPr/>
          <p:nvPr/>
        </p:nvSpPr>
        <p:spPr>
          <a:xfrm>
            <a:off x="3023008" y="5284626"/>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092" name="object 1092"/>
          <p:cNvSpPr/>
          <p:nvPr/>
        </p:nvSpPr>
        <p:spPr>
          <a:xfrm>
            <a:off x="3018199" y="5273936"/>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093" name="object 1093"/>
          <p:cNvSpPr/>
          <p:nvPr/>
        </p:nvSpPr>
        <p:spPr>
          <a:xfrm>
            <a:off x="3017838" y="5055444"/>
            <a:ext cx="5407" cy="5356"/>
          </a:xfrm>
          <a:custGeom>
            <a:avLst/>
            <a:gdLst/>
            <a:ahLst/>
            <a:cxnLst/>
            <a:rect l="l" t="t" r="r" b="b"/>
            <a:pathLst>
              <a:path w="6083" h="6070">
                <a:moveTo>
                  <a:pt x="0" y="3035"/>
                </a:moveTo>
                <a:lnTo>
                  <a:pt x="0" y="4711"/>
                </a:lnTo>
                <a:lnTo>
                  <a:pt x="1358" y="6070"/>
                </a:lnTo>
                <a:lnTo>
                  <a:pt x="3048" y="6070"/>
                </a:lnTo>
                <a:lnTo>
                  <a:pt x="4724" y="6070"/>
                </a:lnTo>
                <a:lnTo>
                  <a:pt x="6083" y="4711"/>
                </a:lnTo>
                <a:lnTo>
                  <a:pt x="6083" y="3035"/>
                </a:lnTo>
                <a:lnTo>
                  <a:pt x="6083" y="1358"/>
                </a:lnTo>
                <a:lnTo>
                  <a:pt x="4724" y="0"/>
                </a:lnTo>
                <a:lnTo>
                  <a:pt x="3048"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094" name="object 1094"/>
          <p:cNvSpPr/>
          <p:nvPr/>
        </p:nvSpPr>
        <p:spPr>
          <a:xfrm>
            <a:off x="3012779" y="5045336"/>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095" name="object 1095"/>
          <p:cNvSpPr/>
          <p:nvPr/>
        </p:nvSpPr>
        <p:spPr>
          <a:xfrm>
            <a:off x="3113424" y="5057670"/>
            <a:ext cx="5407" cy="5367"/>
          </a:xfrm>
          <a:custGeom>
            <a:avLst/>
            <a:gdLst/>
            <a:ahLst/>
            <a:cxnLst/>
            <a:rect l="l" t="t" r="r" b="b"/>
            <a:pathLst>
              <a:path w="6083" h="6083">
                <a:moveTo>
                  <a:pt x="0" y="3047"/>
                </a:moveTo>
                <a:lnTo>
                  <a:pt x="0" y="4724"/>
                </a:lnTo>
                <a:lnTo>
                  <a:pt x="1358" y="6083"/>
                </a:lnTo>
                <a:lnTo>
                  <a:pt x="3035" y="6083"/>
                </a:lnTo>
                <a:lnTo>
                  <a:pt x="4711" y="6083"/>
                </a:lnTo>
                <a:lnTo>
                  <a:pt x="6083" y="4724"/>
                </a:lnTo>
                <a:lnTo>
                  <a:pt x="6083" y="3047"/>
                </a:lnTo>
                <a:lnTo>
                  <a:pt x="6083" y="1371"/>
                </a:lnTo>
                <a:lnTo>
                  <a:pt x="4711" y="0"/>
                </a:lnTo>
                <a:lnTo>
                  <a:pt x="3035" y="0"/>
                </a:lnTo>
                <a:lnTo>
                  <a:pt x="1358" y="0"/>
                </a:lnTo>
                <a:lnTo>
                  <a:pt x="0" y="1371"/>
                </a:lnTo>
                <a:lnTo>
                  <a:pt x="0" y="3047"/>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096" name="object 1096"/>
          <p:cNvSpPr/>
          <p:nvPr/>
        </p:nvSpPr>
        <p:spPr>
          <a:xfrm>
            <a:off x="3107609" y="5048026"/>
            <a:ext cx="29803" cy="0"/>
          </a:xfrm>
          <a:custGeom>
            <a:avLst/>
            <a:gdLst/>
            <a:ahLst/>
            <a:cxnLst/>
            <a:rect l="l" t="t" r="r" b="b"/>
            <a:pathLst>
              <a:path w="33528">
                <a:moveTo>
                  <a:pt x="0" y="0"/>
                </a:moveTo>
                <a:lnTo>
                  <a:pt x="33528"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097" name="object 1097"/>
          <p:cNvSpPr/>
          <p:nvPr/>
        </p:nvSpPr>
        <p:spPr>
          <a:xfrm>
            <a:off x="3075378" y="5128648"/>
            <a:ext cx="5407" cy="5367"/>
          </a:xfrm>
          <a:custGeom>
            <a:avLst/>
            <a:gdLst/>
            <a:ahLst/>
            <a:cxnLst/>
            <a:rect l="l" t="t" r="r" b="b"/>
            <a:pathLst>
              <a:path w="6083" h="6083">
                <a:moveTo>
                  <a:pt x="0" y="3048"/>
                </a:moveTo>
                <a:lnTo>
                  <a:pt x="0" y="4724"/>
                </a:lnTo>
                <a:lnTo>
                  <a:pt x="1358" y="6083"/>
                </a:lnTo>
                <a:lnTo>
                  <a:pt x="3035" y="6083"/>
                </a:lnTo>
                <a:lnTo>
                  <a:pt x="4711" y="6083"/>
                </a:lnTo>
                <a:lnTo>
                  <a:pt x="6083" y="4724"/>
                </a:lnTo>
                <a:lnTo>
                  <a:pt x="6083" y="3048"/>
                </a:lnTo>
                <a:lnTo>
                  <a:pt x="6083" y="1371"/>
                </a:lnTo>
                <a:lnTo>
                  <a:pt x="4711" y="0"/>
                </a:lnTo>
                <a:lnTo>
                  <a:pt x="3035" y="0"/>
                </a:lnTo>
                <a:lnTo>
                  <a:pt x="1358" y="0"/>
                </a:lnTo>
                <a:lnTo>
                  <a:pt x="0" y="1371"/>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098" name="object 1098"/>
          <p:cNvSpPr/>
          <p:nvPr/>
        </p:nvSpPr>
        <p:spPr>
          <a:xfrm>
            <a:off x="3069678" y="5117951"/>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099" name="object 1099"/>
          <p:cNvSpPr/>
          <p:nvPr/>
        </p:nvSpPr>
        <p:spPr>
          <a:xfrm>
            <a:off x="2978387" y="5326189"/>
            <a:ext cx="5407" cy="5356"/>
          </a:xfrm>
          <a:custGeom>
            <a:avLst/>
            <a:gdLst/>
            <a:ahLst/>
            <a:cxnLst/>
            <a:rect l="l" t="t" r="r" b="b"/>
            <a:pathLst>
              <a:path w="6083" h="6070">
                <a:moveTo>
                  <a:pt x="0" y="3035"/>
                </a:moveTo>
                <a:lnTo>
                  <a:pt x="0" y="4711"/>
                </a:lnTo>
                <a:lnTo>
                  <a:pt x="1358" y="6070"/>
                </a:lnTo>
                <a:lnTo>
                  <a:pt x="3047" y="6070"/>
                </a:lnTo>
                <a:lnTo>
                  <a:pt x="4724" y="6070"/>
                </a:lnTo>
                <a:lnTo>
                  <a:pt x="6083" y="4711"/>
                </a:lnTo>
                <a:lnTo>
                  <a:pt x="6083" y="3035"/>
                </a:lnTo>
                <a:lnTo>
                  <a:pt x="6083" y="1358"/>
                </a:lnTo>
                <a:lnTo>
                  <a:pt x="4724" y="0"/>
                </a:lnTo>
                <a:lnTo>
                  <a:pt x="3047"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100" name="object 1100"/>
          <p:cNvSpPr/>
          <p:nvPr/>
        </p:nvSpPr>
        <p:spPr>
          <a:xfrm>
            <a:off x="2972138" y="5316967"/>
            <a:ext cx="24384" cy="0"/>
          </a:xfrm>
          <a:custGeom>
            <a:avLst/>
            <a:gdLst/>
            <a:ahLst/>
            <a:cxnLst/>
            <a:rect l="l" t="t" r="r" b="b"/>
            <a:pathLst>
              <a:path w="27432">
                <a:moveTo>
                  <a:pt x="0" y="0"/>
                </a:moveTo>
                <a:lnTo>
                  <a:pt x="27432"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101" name="object 1101"/>
          <p:cNvSpPr/>
          <p:nvPr/>
        </p:nvSpPr>
        <p:spPr>
          <a:xfrm>
            <a:off x="2923907" y="5422477"/>
            <a:ext cx="5407" cy="5367"/>
          </a:xfrm>
          <a:custGeom>
            <a:avLst/>
            <a:gdLst/>
            <a:ahLst/>
            <a:cxnLst/>
            <a:rect l="l" t="t" r="r" b="b"/>
            <a:pathLst>
              <a:path w="6083" h="6083">
                <a:moveTo>
                  <a:pt x="0" y="3048"/>
                </a:moveTo>
                <a:lnTo>
                  <a:pt x="0" y="4724"/>
                </a:lnTo>
                <a:lnTo>
                  <a:pt x="1358" y="6083"/>
                </a:lnTo>
                <a:lnTo>
                  <a:pt x="3035" y="6083"/>
                </a:lnTo>
                <a:lnTo>
                  <a:pt x="4711" y="6083"/>
                </a:lnTo>
                <a:lnTo>
                  <a:pt x="6083" y="4724"/>
                </a:lnTo>
                <a:lnTo>
                  <a:pt x="6083" y="3048"/>
                </a:lnTo>
                <a:lnTo>
                  <a:pt x="6083" y="1358"/>
                </a:lnTo>
                <a:lnTo>
                  <a:pt x="4711" y="0"/>
                </a:lnTo>
                <a:lnTo>
                  <a:pt x="3035" y="0"/>
                </a:lnTo>
                <a:lnTo>
                  <a:pt x="1358" y="0"/>
                </a:lnTo>
                <a:lnTo>
                  <a:pt x="0" y="1358"/>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102" name="object 1102"/>
          <p:cNvSpPr/>
          <p:nvPr/>
        </p:nvSpPr>
        <p:spPr>
          <a:xfrm>
            <a:off x="2917957" y="5413785"/>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103" name="object 1103"/>
          <p:cNvSpPr/>
          <p:nvPr/>
        </p:nvSpPr>
        <p:spPr>
          <a:xfrm>
            <a:off x="2899340" y="5463798"/>
            <a:ext cx="5407" cy="5356"/>
          </a:xfrm>
          <a:custGeom>
            <a:avLst/>
            <a:gdLst/>
            <a:ahLst/>
            <a:cxnLst/>
            <a:rect l="l" t="t" r="r" b="b"/>
            <a:pathLst>
              <a:path w="6083" h="6070">
                <a:moveTo>
                  <a:pt x="0" y="3035"/>
                </a:moveTo>
                <a:lnTo>
                  <a:pt x="0" y="4711"/>
                </a:lnTo>
                <a:lnTo>
                  <a:pt x="1358" y="6070"/>
                </a:lnTo>
                <a:lnTo>
                  <a:pt x="3048" y="6070"/>
                </a:lnTo>
                <a:lnTo>
                  <a:pt x="4724" y="6070"/>
                </a:lnTo>
                <a:lnTo>
                  <a:pt x="6083" y="4711"/>
                </a:lnTo>
                <a:lnTo>
                  <a:pt x="6083" y="3035"/>
                </a:lnTo>
                <a:lnTo>
                  <a:pt x="6083" y="1358"/>
                </a:lnTo>
                <a:lnTo>
                  <a:pt x="4724" y="0"/>
                </a:lnTo>
                <a:lnTo>
                  <a:pt x="3048"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104" name="object 1104"/>
          <p:cNvSpPr/>
          <p:nvPr/>
        </p:nvSpPr>
        <p:spPr>
          <a:xfrm>
            <a:off x="2893573" y="5454127"/>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105" name="object 1105"/>
          <p:cNvSpPr/>
          <p:nvPr/>
        </p:nvSpPr>
        <p:spPr>
          <a:xfrm>
            <a:off x="2790277" y="5693898"/>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106" name="object 1106"/>
          <p:cNvSpPr/>
          <p:nvPr/>
        </p:nvSpPr>
        <p:spPr>
          <a:xfrm>
            <a:off x="2785202" y="5682726"/>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107" name="object 1107"/>
          <p:cNvSpPr/>
          <p:nvPr/>
        </p:nvSpPr>
        <p:spPr>
          <a:xfrm>
            <a:off x="3076450" y="5318132"/>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108" name="object 1108"/>
          <p:cNvSpPr/>
          <p:nvPr/>
        </p:nvSpPr>
        <p:spPr>
          <a:xfrm>
            <a:off x="3069677" y="5308899"/>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109" name="object 1109"/>
          <p:cNvSpPr/>
          <p:nvPr/>
        </p:nvSpPr>
        <p:spPr>
          <a:xfrm>
            <a:off x="3149877" y="5356714"/>
            <a:ext cx="5407" cy="5356"/>
          </a:xfrm>
          <a:custGeom>
            <a:avLst/>
            <a:gdLst/>
            <a:ahLst/>
            <a:cxnLst/>
            <a:rect l="l" t="t" r="r" b="b"/>
            <a:pathLst>
              <a:path w="6083" h="6070">
                <a:moveTo>
                  <a:pt x="0" y="3035"/>
                </a:moveTo>
                <a:lnTo>
                  <a:pt x="0" y="4711"/>
                </a:lnTo>
                <a:lnTo>
                  <a:pt x="1358" y="6070"/>
                </a:lnTo>
                <a:lnTo>
                  <a:pt x="3035" y="6070"/>
                </a:lnTo>
                <a:lnTo>
                  <a:pt x="4724" y="6070"/>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110" name="object 1110"/>
          <p:cNvSpPr/>
          <p:nvPr/>
        </p:nvSpPr>
        <p:spPr>
          <a:xfrm>
            <a:off x="3145541" y="5346550"/>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111" name="object 1111"/>
          <p:cNvSpPr/>
          <p:nvPr/>
        </p:nvSpPr>
        <p:spPr>
          <a:xfrm>
            <a:off x="3252579" y="5397324"/>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112" name="object 1112"/>
          <p:cNvSpPr/>
          <p:nvPr/>
        </p:nvSpPr>
        <p:spPr>
          <a:xfrm>
            <a:off x="3245785" y="5386892"/>
            <a:ext cx="29803" cy="0"/>
          </a:xfrm>
          <a:custGeom>
            <a:avLst/>
            <a:gdLst/>
            <a:ahLst/>
            <a:cxnLst/>
            <a:rect l="l" t="t" r="r" b="b"/>
            <a:pathLst>
              <a:path w="33528">
                <a:moveTo>
                  <a:pt x="0" y="0"/>
                </a:moveTo>
                <a:lnTo>
                  <a:pt x="33528"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113" name="object 1113"/>
          <p:cNvSpPr/>
          <p:nvPr/>
        </p:nvSpPr>
        <p:spPr>
          <a:xfrm>
            <a:off x="3251179" y="5471783"/>
            <a:ext cx="5407" cy="5367"/>
          </a:xfrm>
          <a:custGeom>
            <a:avLst/>
            <a:gdLst/>
            <a:ahLst/>
            <a:cxnLst/>
            <a:rect l="l" t="t" r="r" b="b"/>
            <a:pathLst>
              <a:path w="6083" h="6083">
                <a:moveTo>
                  <a:pt x="0" y="3047"/>
                </a:moveTo>
                <a:lnTo>
                  <a:pt x="0" y="4724"/>
                </a:lnTo>
                <a:lnTo>
                  <a:pt x="1371" y="6083"/>
                </a:lnTo>
                <a:lnTo>
                  <a:pt x="3048" y="6083"/>
                </a:lnTo>
                <a:lnTo>
                  <a:pt x="4724" y="6083"/>
                </a:lnTo>
                <a:lnTo>
                  <a:pt x="6083" y="4724"/>
                </a:lnTo>
                <a:lnTo>
                  <a:pt x="6083" y="3047"/>
                </a:lnTo>
                <a:lnTo>
                  <a:pt x="6083" y="1371"/>
                </a:lnTo>
                <a:lnTo>
                  <a:pt x="4724" y="0"/>
                </a:lnTo>
                <a:lnTo>
                  <a:pt x="3048" y="0"/>
                </a:lnTo>
                <a:lnTo>
                  <a:pt x="1371" y="0"/>
                </a:lnTo>
                <a:lnTo>
                  <a:pt x="0" y="1371"/>
                </a:lnTo>
                <a:lnTo>
                  <a:pt x="0" y="3047"/>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114" name="object 1114"/>
          <p:cNvSpPr/>
          <p:nvPr/>
        </p:nvSpPr>
        <p:spPr>
          <a:xfrm>
            <a:off x="3245784" y="5462195"/>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115" name="object 1115"/>
          <p:cNvSpPr/>
          <p:nvPr/>
        </p:nvSpPr>
        <p:spPr>
          <a:xfrm>
            <a:off x="3197737" y="5565872"/>
            <a:ext cx="5407" cy="5356"/>
          </a:xfrm>
          <a:custGeom>
            <a:avLst/>
            <a:gdLst/>
            <a:ahLst/>
            <a:cxnLst/>
            <a:rect l="l" t="t" r="r" b="b"/>
            <a:pathLst>
              <a:path w="6083" h="6070">
                <a:moveTo>
                  <a:pt x="0" y="3035"/>
                </a:moveTo>
                <a:lnTo>
                  <a:pt x="0" y="4711"/>
                </a:lnTo>
                <a:lnTo>
                  <a:pt x="1358" y="6070"/>
                </a:lnTo>
                <a:lnTo>
                  <a:pt x="3048" y="6070"/>
                </a:lnTo>
                <a:lnTo>
                  <a:pt x="4724" y="6070"/>
                </a:lnTo>
                <a:lnTo>
                  <a:pt x="6083" y="4711"/>
                </a:lnTo>
                <a:lnTo>
                  <a:pt x="6083" y="3035"/>
                </a:lnTo>
                <a:lnTo>
                  <a:pt x="6083" y="1358"/>
                </a:lnTo>
                <a:lnTo>
                  <a:pt x="4724" y="0"/>
                </a:lnTo>
                <a:lnTo>
                  <a:pt x="3048"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116" name="object 1116"/>
          <p:cNvSpPr/>
          <p:nvPr/>
        </p:nvSpPr>
        <p:spPr>
          <a:xfrm>
            <a:off x="3191598" y="5556324"/>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117" name="object 1117"/>
          <p:cNvSpPr/>
          <p:nvPr/>
        </p:nvSpPr>
        <p:spPr>
          <a:xfrm>
            <a:off x="3140117" y="5674848"/>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118" name="object 1118"/>
          <p:cNvSpPr/>
          <p:nvPr/>
        </p:nvSpPr>
        <p:spPr>
          <a:xfrm>
            <a:off x="3134705" y="5663901"/>
            <a:ext cx="24383" cy="0"/>
          </a:xfrm>
          <a:custGeom>
            <a:avLst/>
            <a:gdLst/>
            <a:ahLst/>
            <a:cxnLst/>
            <a:rect l="l" t="t" r="r" b="b"/>
            <a:pathLst>
              <a:path w="27431">
                <a:moveTo>
                  <a:pt x="0" y="0"/>
                </a:moveTo>
                <a:lnTo>
                  <a:pt x="27431"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119" name="object 1119"/>
          <p:cNvSpPr/>
          <p:nvPr/>
        </p:nvSpPr>
        <p:spPr>
          <a:xfrm>
            <a:off x="3088995" y="5761487"/>
            <a:ext cx="5407" cy="5367"/>
          </a:xfrm>
          <a:custGeom>
            <a:avLst/>
            <a:gdLst/>
            <a:ahLst/>
            <a:cxnLst/>
            <a:rect l="l" t="t" r="r" b="b"/>
            <a:pathLst>
              <a:path w="6083" h="6083">
                <a:moveTo>
                  <a:pt x="0" y="3047"/>
                </a:moveTo>
                <a:lnTo>
                  <a:pt x="0" y="4724"/>
                </a:lnTo>
                <a:lnTo>
                  <a:pt x="1371" y="6083"/>
                </a:lnTo>
                <a:lnTo>
                  <a:pt x="3048" y="6083"/>
                </a:lnTo>
                <a:lnTo>
                  <a:pt x="4724" y="6083"/>
                </a:lnTo>
                <a:lnTo>
                  <a:pt x="6083" y="4724"/>
                </a:lnTo>
                <a:lnTo>
                  <a:pt x="6083" y="3047"/>
                </a:lnTo>
                <a:lnTo>
                  <a:pt x="6083" y="1371"/>
                </a:lnTo>
                <a:lnTo>
                  <a:pt x="4724" y="0"/>
                </a:lnTo>
                <a:lnTo>
                  <a:pt x="3048" y="0"/>
                </a:lnTo>
                <a:lnTo>
                  <a:pt x="1371" y="0"/>
                </a:lnTo>
                <a:lnTo>
                  <a:pt x="0" y="1371"/>
                </a:lnTo>
                <a:lnTo>
                  <a:pt x="0" y="3047"/>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120" name="object 1120"/>
          <p:cNvSpPr/>
          <p:nvPr/>
        </p:nvSpPr>
        <p:spPr>
          <a:xfrm>
            <a:off x="3083221" y="5752651"/>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121" name="object 1121"/>
          <p:cNvSpPr/>
          <p:nvPr/>
        </p:nvSpPr>
        <p:spPr>
          <a:xfrm>
            <a:off x="3037877" y="5859298"/>
            <a:ext cx="5407" cy="5356"/>
          </a:xfrm>
          <a:custGeom>
            <a:avLst/>
            <a:gdLst/>
            <a:ahLst/>
            <a:cxnLst/>
            <a:rect l="l" t="t" r="r" b="b"/>
            <a:pathLst>
              <a:path w="6083" h="6070">
                <a:moveTo>
                  <a:pt x="0" y="3035"/>
                </a:moveTo>
                <a:lnTo>
                  <a:pt x="0" y="4711"/>
                </a:lnTo>
                <a:lnTo>
                  <a:pt x="1358" y="6070"/>
                </a:lnTo>
                <a:lnTo>
                  <a:pt x="3035" y="6070"/>
                </a:lnTo>
                <a:lnTo>
                  <a:pt x="4724" y="6070"/>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122" name="object 1122"/>
          <p:cNvSpPr/>
          <p:nvPr/>
        </p:nvSpPr>
        <p:spPr>
          <a:xfrm>
            <a:off x="3031749" y="5849471"/>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123" name="object 1123"/>
          <p:cNvSpPr/>
          <p:nvPr/>
        </p:nvSpPr>
        <p:spPr>
          <a:xfrm>
            <a:off x="3453536" y="2349391"/>
            <a:ext cx="5407" cy="5356"/>
          </a:xfrm>
          <a:custGeom>
            <a:avLst/>
            <a:gdLst/>
            <a:ahLst/>
            <a:cxnLst/>
            <a:rect l="l" t="t" r="r" b="b"/>
            <a:pathLst>
              <a:path w="6083" h="6070">
                <a:moveTo>
                  <a:pt x="0" y="3035"/>
                </a:moveTo>
                <a:lnTo>
                  <a:pt x="0" y="4711"/>
                </a:lnTo>
                <a:lnTo>
                  <a:pt x="1371" y="6070"/>
                </a:lnTo>
                <a:lnTo>
                  <a:pt x="3048" y="6070"/>
                </a:lnTo>
                <a:lnTo>
                  <a:pt x="4724" y="6070"/>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124" name="object 1124"/>
          <p:cNvSpPr/>
          <p:nvPr/>
        </p:nvSpPr>
        <p:spPr>
          <a:xfrm>
            <a:off x="3448984" y="2337098"/>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125" name="object 1125"/>
          <p:cNvSpPr/>
          <p:nvPr/>
        </p:nvSpPr>
        <p:spPr>
          <a:xfrm>
            <a:off x="3312436" y="2381261"/>
            <a:ext cx="5407" cy="5356"/>
          </a:xfrm>
          <a:custGeom>
            <a:avLst/>
            <a:gdLst/>
            <a:ahLst/>
            <a:cxnLst/>
            <a:rect l="l" t="t" r="r" b="b"/>
            <a:pathLst>
              <a:path w="6083" h="6070">
                <a:moveTo>
                  <a:pt x="0" y="3035"/>
                </a:moveTo>
                <a:lnTo>
                  <a:pt x="0" y="4711"/>
                </a:lnTo>
                <a:lnTo>
                  <a:pt x="1358" y="6070"/>
                </a:lnTo>
                <a:lnTo>
                  <a:pt x="3048" y="6070"/>
                </a:lnTo>
                <a:lnTo>
                  <a:pt x="4724" y="6070"/>
                </a:lnTo>
                <a:lnTo>
                  <a:pt x="6083" y="4711"/>
                </a:lnTo>
                <a:lnTo>
                  <a:pt x="6083" y="3035"/>
                </a:lnTo>
                <a:lnTo>
                  <a:pt x="6083" y="1358"/>
                </a:lnTo>
                <a:lnTo>
                  <a:pt x="4724" y="0"/>
                </a:lnTo>
                <a:lnTo>
                  <a:pt x="3048"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126" name="object 1126"/>
          <p:cNvSpPr/>
          <p:nvPr/>
        </p:nvSpPr>
        <p:spPr>
          <a:xfrm>
            <a:off x="3308104" y="2369372"/>
            <a:ext cx="24383" cy="0"/>
          </a:xfrm>
          <a:custGeom>
            <a:avLst/>
            <a:gdLst/>
            <a:ahLst/>
            <a:cxnLst/>
            <a:rect l="l" t="t" r="r" b="b"/>
            <a:pathLst>
              <a:path w="27431">
                <a:moveTo>
                  <a:pt x="0" y="0"/>
                </a:moveTo>
                <a:lnTo>
                  <a:pt x="27431"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127" name="object 1127"/>
          <p:cNvSpPr/>
          <p:nvPr/>
        </p:nvSpPr>
        <p:spPr>
          <a:xfrm>
            <a:off x="3351766" y="2520590"/>
            <a:ext cx="5407" cy="5367"/>
          </a:xfrm>
          <a:custGeom>
            <a:avLst/>
            <a:gdLst/>
            <a:ahLst/>
            <a:cxnLst/>
            <a:rect l="l" t="t" r="r" b="b"/>
            <a:pathLst>
              <a:path w="6083" h="6083">
                <a:moveTo>
                  <a:pt x="0" y="3035"/>
                </a:moveTo>
                <a:lnTo>
                  <a:pt x="0" y="4724"/>
                </a:lnTo>
                <a:lnTo>
                  <a:pt x="1358" y="6083"/>
                </a:lnTo>
                <a:lnTo>
                  <a:pt x="3035" y="6083"/>
                </a:lnTo>
                <a:lnTo>
                  <a:pt x="4724" y="6083"/>
                </a:lnTo>
                <a:lnTo>
                  <a:pt x="6083" y="4724"/>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128" name="object 1128"/>
          <p:cNvSpPr/>
          <p:nvPr/>
        </p:nvSpPr>
        <p:spPr>
          <a:xfrm>
            <a:off x="3348738" y="2509220"/>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129" name="object 1129"/>
          <p:cNvSpPr/>
          <p:nvPr/>
        </p:nvSpPr>
        <p:spPr>
          <a:xfrm>
            <a:off x="3578028" y="2126524"/>
            <a:ext cx="5407" cy="5367"/>
          </a:xfrm>
          <a:custGeom>
            <a:avLst/>
            <a:gdLst/>
            <a:ahLst/>
            <a:cxnLst/>
            <a:rect l="l" t="t" r="r" b="b"/>
            <a:pathLst>
              <a:path w="6083" h="6083">
                <a:moveTo>
                  <a:pt x="0" y="3035"/>
                </a:moveTo>
                <a:lnTo>
                  <a:pt x="0" y="4711"/>
                </a:lnTo>
                <a:lnTo>
                  <a:pt x="1358" y="6083"/>
                </a:lnTo>
                <a:lnTo>
                  <a:pt x="3047" y="6083"/>
                </a:lnTo>
                <a:lnTo>
                  <a:pt x="4724" y="6083"/>
                </a:lnTo>
                <a:lnTo>
                  <a:pt x="6083" y="4711"/>
                </a:lnTo>
                <a:lnTo>
                  <a:pt x="6083" y="3035"/>
                </a:lnTo>
                <a:lnTo>
                  <a:pt x="6083" y="1358"/>
                </a:lnTo>
                <a:lnTo>
                  <a:pt x="4724" y="0"/>
                </a:lnTo>
                <a:lnTo>
                  <a:pt x="3047"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130" name="object 1130"/>
          <p:cNvSpPr/>
          <p:nvPr/>
        </p:nvSpPr>
        <p:spPr>
          <a:xfrm>
            <a:off x="3573610" y="2113877"/>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131" name="object 1131"/>
          <p:cNvSpPr/>
          <p:nvPr/>
        </p:nvSpPr>
        <p:spPr>
          <a:xfrm>
            <a:off x="3473867" y="2080562"/>
            <a:ext cx="5407" cy="5356"/>
          </a:xfrm>
          <a:custGeom>
            <a:avLst/>
            <a:gdLst/>
            <a:ahLst/>
            <a:cxnLst/>
            <a:rect l="l" t="t" r="r" b="b"/>
            <a:pathLst>
              <a:path w="6083" h="6070">
                <a:moveTo>
                  <a:pt x="0" y="3035"/>
                </a:moveTo>
                <a:lnTo>
                  <a:pt x="0" y="4711"/>
                </a:lnTo>
                <a:lnTo>
                  <a:pt x="1358" y="6070"/>
                </a:lnTo>
                <a:lnTo>
                  <a:pt x="3048" y="6070"/>
                </a:lnTo>
                <a:lnTo>
                  <a:pt x="4724" y="6070"/>
                </a:lnTo>
                <a:lnTo>
                  <a:pt x="6083" y="4711"/>
                </a:lnTo>
                <a:lnTo>
                  <a:pt x="6083" y="3035"/>
                </a:lnTo>
                <a:lnTo>
                  <a:pt x="6083" y="1358"/>
                </a:lnTo>
                <a:lnTo>
                  <a:pt x="4724" y="0"/>
                </a:lnTo>
                <a:lnTo>
                  <a:pt x="3048"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132" name="object 1132"/>
          <p:cNvSpPr/>
          <p:nvPr/>
        </p:nvSpPr>
        <p:spPr>
          <a:xfrm>
            <a:off x="3470659" y="2068157"/>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133" name="object 1133"/>
          <p:cNvSpPr/>
          <p:nvPr/>
        </p:nvSpPr>
        <p:spPr>
          <a:xfrm>
            <a:off x="3280079" y="2092406"/>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134" name="object 1134"/>
          <p:cNvSpPr/>
          <p:nvPr/>
        </p:nvSpPr>
        <p:spPr>
          <a:xfrm>
            <a:off x="3275589" y="2078915"/>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135" name="object 1135"/>
          <p:cNvSpPr/>
          <p:nvPr/>
        </p:nvSpPr>
        <p:spPr>
          <a:xfrm>
            <a:off x="3121607" y="2307656"/>
            <a:ext cx="5407" cy="5367"/>
          </a:xfrm>
          <a:custGeom>
            <a:avLst/>
            <a:gdLst/>
            <a:ahLst/>
            <a:cxnLst/>
            <a:rect l="l" t="t" r="r" b="b"/>
            <a:pathLst>
              <a:path w="6083" h="6083">
                <a:moveTo>
                  <a:pt x="0" y="3048"/>
                </a:moveTo>
                <a:lnTo>
                  <a:pt x="0" y="4724"/>
                </a:lnTo>
                <a:lnTo>
                  <a:pt x="1371" y="6083"/>
                </a:lnTo>
                <a:lnTo>
                  <a:pt x="3048" y="6083"/>
                </a:lnTo>
                <a:lnTo>
                  <a:pt x="4724" y="6083"/>
                </a:lnTo>
                <a:lnTo>
                  <a:pt x="6083" y="4724"/>
                </a:lnTo>
                <a:lnTo>
                  <a:pt x="6083" y="3048"/>
                </a:lnTo>
                <a:lnTo>
                  <a:pt x="6083" y="1358"/>
                </a:lnTo>
                <a:lnTo>
                  <a:pt x="4724" y="0"/>
                </a:lnTo>
                <a:lnTo>
                  <a:pt x="3048" y="0"/>
                </a:lnTo>
                <a:lnTo>
                  <a:pt x="1371" y="0"/>
                </a:lnTo>
                <a:lnTo>
                  <a:pt x="0" y="1358"/>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136" name="object 1136"/>
          <p:cNvSpPr/>
          <p:nvPr/>
        </p:nvSpPr>
        <p:spPr>
          <a:xfrm>
            <a:off x="3118442" y="2296758"/>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137" name="object 1137"/>
          <p:cNvSpPr/>
          <p:nvPr/>
        </p:nvSpPr>
        <p:spPr>
          <a:xfrm>
            <a:off x="3349788" y="1928942"/>
            <a:ext cx="5407" cy="5367"/>
          </a:xfrm>
          <a:custGeom>
            <a:avLst/>
            <a:gdLst/>
            <a:ahLst/>
            <a:cxnLst/>
            <a:rect l="l" t="t" r="r" b="b"/>
            <a:pathLst>
              <a:path w="6083" h="6083">
                <a:moveTo>
                  <a:pt x="0" y="3035"/>
                </a:moveTo>
                <a:lnTo>
                  <a:pt x="0" y="4724"/>
                </a:lnTo>
                <a:lnTo>
                  <a:pt x="1358" y="6083"/>
                </a:lnTo>
                <a:lnTo>
                  <a:pt x="3035" y="6083"/>
                </a:lnTo>
                <a:lnTo>
                  <a:pt x="4711" y="6083"/>
                </a:lnTo>
                <a:lnTo>
                  <a:pt x="6083" y="4724"/>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138" name="object 1138"/>
          <p:cNvSpPr/>
          <p:nvPr/>
        </p:nvSpPr>
        <p:spPr>
          <a:xfrm>
            <a:off x="3346033" y="1917550"/>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139" name="object 1139"/>
          <p:cNvSpPr/>
          <p:nvPr/>
        </p:nvSpPr>
        <p:spPr>
          <a:xfrm>
            <a:off x="3674628" y="1957029"/>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140" name="object 1140"/>
          <p:cNvSpPr/>
          <p:nvPr/>
        </p:nvSpPr>
        <p:spPr>
          <a:xfrm>
            <a:off x="3671154" y="1944445"/>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141" name="object 1141"/>
          <p:cNvSpPr/>
          <p:nvPr/>
        </p:nvSpPr>
        <p:spPr>
          <a:xfrm>
            <a:off x="3882817" y="1968878"/>
            <a:ext cx="5407" cy="5367"/>
          </a:xfrm>
          <a:custGeom>
            <a:avLst/>
            <a:gdLst/>
            <a:ahLst/>
            <a:cxnLst/>
            <a:rect l="l" t="t" r="r" b="b"/>
            <a:pathLst>
              <a:path w="6083" h="6083">
                <a:moveTo>
                  <a:pt x="0" y="3035"/>
                </a:moveTo>
                <a:lnTo>
                  <a:pt x="0" y="4711"/>
                </a:lnTo>
                <a:lnTo>
                  <a:pt x="1371" y="6083"/>
                </a:lnTo>
                <a:lnTo>
                  <a:pt x="3048" y="6083"/>
                </a:lnTo>
                <a:lnTo>
                  <a:pt x="4724" y="6083"/>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142" name="object 1142"/>
          <p:cNvSpPr/>
          <p:nvPr/>
        </p:nvSpPr>
        <p:spPr>
          <a:xfrm>
            <a:off x="3879768" y="1957892"/>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143" name="object 1143"/>
          <p:cNvSpPr/>
          <p:nvPr/>
        </p:nvSpPr>
        <p:spPr>
          <a:xfrm>
            <a:off x="3781514" y="1743478"/>
            <a:ext cx="5407" cy="5356"/>
          </a:xfrm>
          <a:custGeom>
            <a:avLst/>
            <a:gdLst/>
            <a:ahLst/>
            <a:cxnLst/>
            <a:rect l="l" t="t" r="r" b="b"/>
            <a:pathLst>
              <a:path w="6083" h="6070">
                <a:moveTo>
                  <a:pt x="0" y="3035"/>
                </a:moveTo>
                <a:lnTo>
                  <a:pt x="0" y="4711"/>
                </a:lnTo>
                <a:lnTo>
                  <a:pt x="1358" y="6070"/>
                </a:lnTo>
                <a:lnTo>
                  <a:pt x="3035" y="6070"/>
                </a:lnTo>
                <a:lnTo>
                  <a:pt x="4724" y="6070"/>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144" name="object 1144"/>
          <p:cNvSpPr/>
          <p:nvPr/>
        </p:nvSpPr>
        <p:spPr>
          <a:xfrm>
            <a:off x="3776810" y="1731980"/>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145" name="object 1145"/>
          <p:cNvSpPr/>
          <p:nvPr/>
        </p:nvSpPr>
        <p:spPr>
          <a:xfrm>
            <a:off x="3872133" y="1584410"/>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146" name="object 1146"/>
          <p:cNvSpPr/>
          <p:nvPr/>
        </p:nvSpPr>
        <p:spPr>
          <a:xfrm>
            <a:off x="3868930" y="1573305"/>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147" name="object 1147"/>
          <p:cNvSpPr/>
          <p:nvPr/>
        </p:nvSpPr>
        <p:spPr>
          <a:xfrm>
            <a:off x="3669634" y="2371553"/>
            <a:ext cx="5396" cy="5367"/>
          </a:xfrm>
          <a:custGeom>
            <a:avLst/>
            <a:gdLst/>
            <a:ahLst/>
            <a:cxnLst/>
            <a:rect l="l" t="t" r="r" b="b"/>
            <a:pathLst>
              <a:path w="6070" h="6083">
                <a:moveTo>
                  <a:pt x="0" y="3035"/>
                </a:moveTo>
                <a:lnTo>
                  <a:pt x="0" y="4724"/>
                </a:lnTo>
                <a:lnTo>
                  <a:pt x="1358" y="6083"/>
                </a:lnTo>
                <a:lnTo>
                  <a:pt x="3035" y="6083"/>
                </a:lnTo>
                <a:lnTo>
                  <a:pt x="4711" y="6083"/>
                </a:lnTo>
                <a:lnTo>
                  <a:pt x="6070" y="4724"/>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148" name="object 1148"/>
          <p:cNvSpPr/>
          <p:nvPr/>
        </p:nvSpPr>
        <p:spPr>
          <a:xfrm>
            <a:off x="3665730" y="2358613"/>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149" name="object 1149"/>
          <p:cNvSpPr/>
          <p:nvPr/>
        </p:nvSpPr>
        <p:spPr>
          <a:xfrm>
            <a:off x="3730799" y="2392427"/>
            <a:ext cx="5407" cy="5367"/>
          </a:xfrm>
          <a:custGeom>
            <a:avLst/>
            <a:gdLst/>
            <a:ahLst/>
            <a:cxnLst/>
            <a:rect l="l" t="t" r="r" b="b"/>
            <a:pathLst>
              <a:path w="6083" h="6083">
                <a:moveTo>
                  <a:pt x="0" y="3048"/>
                </a:moveTo>
                <a:lnTo>
                  <a:pt x="0" y="4724"/>
                </a:lnTo>
                <a:lnTo>
                  <a:pt x="1358" y="6083"/>
                </a:lnTo>
                <a:lnTo>
                  <a:pt x="3048" y="6083"/>
                </a:lnTo>
                <a:lnTo>
                  <a:pt x="4724" y="6083"/>
                </a:lnTo>
                <a:lnTo>
                  <a:pt x="6083" y="4724"/>
                </a:lnTo>
                <a:lnTo>
                  <a:pt x="6083" y="3048"/>
                </a:lnTo>
                <a:lnTo>
                  <a:pt x="6083" y="1358"/>
                </a:lnTo>
                <a:lnTo>
                  <a:pt x="4724" y="0"/>
                </a:lnTo>
                <a:lnTo>
                  <a:pt x="3048" y="0"/>
                </a:lnTo>
                <a:lnTo>
                  <a:pt x="1358" y="0"/>
                </a:lnTo>
                <a:lnTo>
                  <a:pt x="0" y="1358"/>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150" name="object 1150"/>
          <p:cNvSpPr/>
          <p:nvPr/>
        </p:nvSpPr>
        <p:spPr>
          <a:xfrm>
            <a:off x="3725335" y="2380129"/>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151" name="object 1151"/>
          <p:cNvSpPr/>
          <p:nvPr/>
        </p:nvSpPr>
        <p:spPr>
          <a:xfrm>
            <a:off x="3885264" y="2169906"/>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152" name="object 1152"/>
          <p:cNvSpPr/>
          <p:nvPr/>
        </p:nvSpPr>
        <p:spPr>
          <a:xfrm>
            <a:off x="3879768" y="2156907"/>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153" name="object 1153"/>
          <p:cNvSpPr/>
          <p:nvPr/>
        </p:nvSpPr>
        <p:spPr>
          <a:xfrm>
            <a:off x="3919010" y="2280458"/>
            <a:ext cx="5407" cy="5367"/>
          </a:xfrm>
          <a:custGeom>
            <a:avLst/>
            <a:gdLst/>
            <a:ahLst/>
            <a:cxnLst/>
            <a:rect l="l" t="t" r="r" b="b"/>
            <a:pathLst>
              <a:path w="6083" h="6083">
                <a:moveTo>
                  <a:pt x="0" y="3035"/>
                </a:moveTo>
                <a:lnTo>
                  <a:pt x="0" y="4711"/>
                </a:lnTo>
                <a:lnTo>
                  <a:pt x="1371" y="6083"/>
                </a:lnTo>
                <a:lnTo>
                  <a:pt x="3048" y="6083"/>
                </a:lnTo>
                <a:lnTo>
                  <a:pt x="4724" y="6083"/>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154" name="object 1154"/>
          <p:cNvSpPr/>
          <p:nvPr/>
        </p:nvSpPr>
        <p:spPr>
          <a:xfrm>
            <a:off x="3914989" y="2267174"/>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155" name="object 1155"/>
          <p:cNvSpPr/>
          <p:nvPr/>
        </p:nvSpPr>
        <p:spPr>
          <a:xfrm>
            <a:off x="3901580" y="2476466"/>
            <a:ext cx="5407" cy="5356"/>
          </a:xfrm>
          <a:custGeom>
            <a:avLst/>
            <a:gdLst/>
            <a:ahLst/>
            <a:cxnLst/>
            <a:rect l="l" t="t" r="r" b="b"/>
            <a:pathLst>
              <a:path w="6083" h="6070">
                <a:moveTo>
                  <a:pt x="0" y="3035"/>
                </a:moveTo>
                <a:lnTo>
                  <a:pt x="0" y="4711"/>
                </a:lnTo>
                <a:lnTo>
                  <a:pt x="1358" y="6070"/>
                </a:lnTo>
                <a:lnTo>
                  <a:pt x="3047" y="6070"/>
                </a:lnTo>
                <a:lnTo>
                  <a:pt x="4724" y="6070"/>
                </a:lnTo>
                <a:lnTo>
                  <a:pt x="6083" y="4711"/>
                </a:lnTo>
                <a:lnTo>
                  <a:pt x="6083" y="3035"/>
                </a:lnTo>
                <a:lnTo>
                  <a:pt x="6083" y="1358"/>
                </a:lnTo>
                <a:lnTo>
                  <a:pt x="4724" y="0"/>
                </a:lnTo>
                <a:lnTo>
                  <a:pt x="3047"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156" name="object 1156"/>
          <p:cNvSpPr/>
          <p:nvPr/>
        </p:nvSpPr>
        <p:spPr>
          <a:xfrm>
            <a:off x="3898730" y="2463500"/>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157" name="object 1157"/>
          <p:cNvSpPr/>
          <p:nvPr/>
        </p:nvSpPr>
        <p:spPr>
          <a:xfrm>
            <a:off x="3084434" y="2621050"/>
            <a:ext cx="5407" cy="5367"/>
          </a:xfrm>
          <a:custGeom>
            <a:avLst/>
            <a:gdLst/>
            <a:ahLst/>
            <a:cxnLst/>
            <a:rect l="l" t="t" r="r" b="b"/>
            <a:pathLst>
              <a:path w="6083" h="6083">
                <a:moveTo>
                  <a:pt x="0" y="3048"/>
                </a:moveTo>
                <a:lnTo>
                  <a:pt x="0" y="4724"/>
                </a:lnTo>
                <a:lnTo>
                  <a:pt x="1358" y="6083"/>
                </a:lnTo>
                <a:lnTo>
                  <a:pt x="3035" y="6083"/>
                </a:lnTo>
                <a:lnTo>
                  <a:pt x="4724" y="6083"/>
                </a:lnTo>
                <a:lnTo>
                  <a:pt x="6083" y="4724"/>
                </a:lnTo>
                <a:lnTo>
                  <a:pt x="6083" y="3048"/>
                </a:lnTo>
                <a:lnTo>
                  <a:pt x="6083" y="1371"/>
                </a:lnTo>
                <a:lnTo>
                  <a:pt x="4724" y="0"/>
                </a:lnTo>
                <a:lnTo>
                  <a:pt x="3035" y="0"/>
                </a:lnTo>
                <a:lnTo>
                  <a:pt x="1358" y="0"/>
                </a:lnTo>
                <a:lnTo>
                  <a:pt x="0" y="1371"/>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158" name="object 1158"/>
          <p:cNvSpPr/>
          <p:nvPr/>
        </p:nvSpPr>
        <p:spPr>
          <a:xfrm>
            <a:off x="3080517" y="2608729"/>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159" name="object 1159"/>
          <p:cNvSpPr/>
          <p:nvPr/>
        </p:nvSpPr>
        <p:spPr>
          <a:xfrm>
            <a:off x="2988705" y="2736123"/>
            <a:ext cx="5407" cy="5367"/>
          </a:xfrm>
          <a:custGeom>
            <a:avLst/>
            <a:gdLst/>
            <a:ahLst/>
            <a:cxnLst/>
            <a:rect l="l" t="t" r="r" b="b"/>
            <a:pathLst>
              <a:path w="6083" h="6083">
                <a:moveTo>
                  <a:pt x="0" y="3035"/>
                </a:moveTo>
                <a:lnTo>
                  <a:pt x="0" y="4711"/>
                </a:lnTo>
                <a:lnTo>
                  <a:pt x="1358" y="6083"/>
                </a:lnTo>
                <a:lnTo>
                  <a:pt x="3035" y="6083"/>
                </a:lnTo>
                <a:lnTo>
                  <a:pt x="4711" y="6083"/>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160" name="object 1160"/>
          <p:cNvSpPr/>
          <p:nvPr/>
        </p:nvSpPr>
        <p:spPr>
          <a:xfrm>
            <a:off x="2985689" y="2724373"/>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161" name="object 1161"/>
          <p:cNvSpPr/>
          <p:nvPr/>
        </p:nvSpPr>
        <p:spPr>
          <a:xfrm>
            <a:off x="2859509" y="2845438"/>
            <a:ext cx="5396" cy="5367"/>
          </a:xfrm>
          <a:custGeom>
            <a:avLst/>
            <a:gdLst/>
            <a:ahLst/>
            <a:cxnLst/>
            <a:rect l="l" t="t" r="r" b="b"/>
            <a:pathLst>
              <a:path w="6070" h="6083">
                <a:moveTo>
                  <a:pt x="0" y="3048"/>
                </a:moveTo>
                <a:lnTo>
                  <a:pt x="0" y="4724"/>
                </a:lnTo>
                <a:lnTo>
                  <a:pt x="1358" y="6083"/>
                </a:lnTo>
                <a:lnTo>
                  <a:pt x="3035" y="6083"/>
                </a:lnTo>
                <a:lnTo>
                  <a:pt x="4711" y="6083"/>
                </a:lnTo>
                <a:lnTo>
                  <a:pt x="6070" y="4724"/>
                </a:lnTo>
                <a:lnTo>
                  <a:pt x="6070" y="3048"/>
                </a:lnTo>
                <a:lnTo>
                  <a:pt x="6070" y="1371"/>
                </a:lnTo>
                <a:lnTo>
                  <a:pt x="4711" y="0"/>
                </a:lnTo>
                <a:lnTo>
                  <a:pt x="3035" y="0"/>
                </a:lnTo>
                <a:lnTo>
                  <a:pt x="1358" y="0"/>
                </a:lnTo>
                <a:lnTo>
                  <a:pt x="0" y="1371"/>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162" name="object 1162"/>
          <p:cNvSpPr/>
          <p:nvPr/>
        </p:nvSpPr>
        <p:spPr>
          <a:xfrm>
            <a:off x="2855643" y="2834640"/>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163" name="object 1163"/>
          <p:cNvSpPr/>
          <p:nvPr/>
        </p:nvSpPr>
        <p:spPr>
          <a:xfrm>
            <a:off x="2852998" y="2876915"/>
            <a:ext cx="5407" cy="5367"/>
          </a:xfrm>
          <a:custGeom>
            <a:avLst/>
            <a:gdLst/>
            <a:ahLst/>
            <a:cxnLst/>
            <a:rect l="l" t="t" r="r" b="b"/>
            <a:pathLst>
              <a:path w="6083" h="6083">
                <a:moveTo>
                  <a:pt x="0" y="3035"/>
                </a:moveTo>
                <a:lnTo>
                  <a:pt x="0" y="4711"/>
                </a:lnTo>
                <a:lnTo>
                  <a:pt x="1371" y="6083"/>
                </a:lnTo>
                <a:lnTo>
                  <a:pt x="3048" y="6083"/>
                </a:lnTo>
                <a:lnTo>
                  <a:pt x="4724" y="6083"/>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164" name="object 1164"/>
          <p:cNvSpPr/>
          <p:nvPr/>
        </p:nvSpPr>
        <p:spPr>
          <a:xfrm>
            <a:off x="2847511" y="2864224"/>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165" name="object 1165"/>
          <p:cNvSpPr/>
          <p:nvPr/>
        </p:nvSpPr>
        <p:spPr>
          <a:xfrm>
            <a:off x="2857185" y="2764891"/>
            <a:ext cx="5396" cy="5367"/>
          </a:xfrm>
          <a:custGeom>
            <a:avLst/>
            <a:gdLst/>
            <a:ahLst/>
            <a:cxnLst/>
            <a:rect l="l" t="t" r="r" b="b"/>
            <a:pathLst>
              <a:path w="6070" h="6083">
                <a:moveTo>
                  <a:pt x="0" y="3048"/>
                </a:moveTo>
                <a:lnTo>
                  <a:pt x="0" y="4724"/>
                </a:lnTo>
                <a:lnTo>
                  <a:pt x="1358" y="6083"/>
                </a:lnTo>
                <a:lnTo>
                  <a:pt x="3035" y="6083"/>
                </a:lnTo>
                <a:lnTo>
                  <a:pt x="4711" y="6083"/>
                </a:lnTo>
                <a:lnTo>
                  <a:pt x="6070" y="4724"/>
                </a:lnTo>
                <a:lnTo>
                  <a:pt x="6070" y="3048"/>
                </a:lnTo>
                <a:lnTo>
                  <a:pt x="6070" y="1358"/>
                </a:lnTo>
                <a:lnTo>
                  <a:pt x="4711" y="0"/>
                </a:lnTo>
                <a:lnTo>
                  <a:pt x="3035" y="0"/>
                </a:lnTo>
                <a:lnTo>
                  <a:pt x="1358" y="0"/>
                </a:lnTo>
                <a:lnTo>
                  <a:pt x="0" y="1358"/>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166" name="object 1166"/>
          <p:cNvSpPr/>
          <p:nvPr/>
        </p:nvSpPr>
        <p:spPr>
          <a:xfrm>
            <a:off x="2852933" y="2753957"/>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167" name="object 1167"/>
          <p:cNvSpPr/>
          <p:nvPr/>
        </p:nvSpPr>
        <p:spPr>
          <a:xfrm>
            <a:off x="2905977" y="2681635"/>
            <a:ext cx="5407" cy="5356"/>
          </a:xfrm>
          <a:custGeom>
            <a:avLst/>
            <a:gdLst/>
            <a:ahLst/>
            <a:cxnLst/>
            <a:rect l="l" t="t" r="r" b="b"/>
            <a:pathLst>
              <a:path w="6083" h="6070">
                <a:moveTo>
                  <a:pt x="0" y="3035"/>
                </a:moveTo>
                <a:lnTo>
                  <a:pt x="0" y="4711"/>
                </a:lnTo>
                <a:lnTo>
                  <a:pt x="1371" y="6070"/>
                </a:lnTo>
                <a:lnTo>
                  <a:pt x="3048" y="6070"/>
                </a:lnTo>
                <a:lnTo>
                  <a:pt x="4724" y="6070"/>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168" name="object 1168"/>
          <p:cNvSpPr/>
          <p:nvPr/>
        </p:nvSpPr>
        <p:spPr>
          <a:xfrm>
            <a:off x="2901699" y="2670586"/>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169" name="object 1169"/>
          <p:cNvSpPr/>
          <p:nvPr/>
        </p:nvSpPr>
        <p:spPr>
          <a:xfrm>
            <a:off x="2740538" y="2719539"/>
            <a:ext cx="5407" cy="5367"/>
          </a:xfrm>
          <a:custGeom>
            <a:avLst/>
            <a:gdLst/>
            <a:ahLst/>
            <a:cxnLst/>
            <a:rect l="l" t="t" r="r" b="b"/>
            <a:pathLst>
              <a:path w="6083" h="6083">
                <a:moveTo>
                  <a:pt x="0" y="3035"/>
                </a:moveTo>
                <a:lnTo>
                  <a:pt x="0" y="4711"/>
                </a:lnTo>
                <a:lnTo>
                  <a:pt x="1358" y="6083"/>
                </a:lnTo>
                <a:lnTo>
                  <a:pt x="3035" y="6083"/>
                </a:lnTo>
                <a:lnTo>
                  <a:pt x="4724" y="6083"/>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170" name="object 1170"/>
          <p:cNvSpPr/>
          <p:nvPr/>
        </p:nvSpPr>
        <p:spPr>
          <a:xfrm>
            <a:off x="2736433" y="2708237"/>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171" name="object 1171"/>
          <p:cNvSpPr/>
          <p:nvPr/>
        </p:nvSpPr>
        <p:spPr>
          <a:xfrm>
            <a:off x="2786078" y="2614960"/>
            <a:ext cx="5407" cy="5356"/>
          </a:xfrm>
          <a:custGeom>
            <a:avLst/>
            <a:gdLst/>
            <a:ahLst/>
            <a:cxnLst/>
            <a:rect l="l" t="t" r="r" b="b"/>
            <a:pathLst>
              <a:path w="6083" h="6070">
                <a:moveTo>
                  <a:pt x="0" y="3035"/>
                </a:moveTo>
                <a:lnTo>
                  <a:pt x="0" y="4711"/>
                </a:lnTo>
                <a:lnTo>
                  <a:pt x="1371" y="6070"/>
                </a:lnTo>
                <a:lnTo>
                  <a:pt x="3048" y="6070"/>
                </a:lnTo>
                <a:lnTo>
                  <a:pt x="4724" y="6070"/>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172" name="object 1172"/>
          <p:cNvSpPr/>
          <p:nvPr/>
        </p:nvSpPr>
        <p:spPr>
          <a:xfrm>
            <a:off x="2782491" y="2603351"/>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173" name="object 1173"/>
          <p:cNvSpPr/>
          <p:nvPr/>
        </p:nvSpPr>
        <p:spPr>
          <a:xfrm>
            <a:off x="2763309" y="2555731"/>
            <a:ext cx="5407" cy="5367"/>
          </a:xfrm>
          <a:custGeom>
            <a:avLst/>
            <a:gdLst/>
            <a:ahLst/>
            <a:cxnLst/>
            <a:rect l="l" t="t" r="r" b="b"/>
            <a:pathLst>
              <a:path w="6083" h="6083">
                <a:moveTo>
                  <a:pt x="0" y="3048"/>
                </a:moveTo>
                <a:lnTo>
                  <a:pt x="0" y="4724"/>
                </a:lnTo>
                <a:lnTo>
                  <a:pt x="1371" y="6083"/>
                </a:lnTo>
                <a:lnTo>
                  <a:pt x="3047" y="6083"/>
                </a:lnTo>
                <a:lnTo>
                  <a:pt x="4724" y="6083"/>
                </a:lnTo>
                <a:lnTo>
                  <a:pt x="6083" y="4724"/>
                </a:lnTo>
                <a:lnTo>
                  <a:pt x="6083" y="3048"/>
                </a:lnTo>
                <a:lnTo>
                  <a:pt x="6083" y="1371"/>
                </a:lnTo>
                <a:lnTo>
                  <a:pt x="4724" y="0"/>
                </a:lnTo>
                <a:lnTo>
                  <a:pt x="3047" y="0"/>
                </a:lnTo>
                <a:lnTo>
                  <a:pt x="1371" y="0"/>
                </a:lnTo>
                <a:lnTo>
                  <a:pt x="0" y="1371"/>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174" name="object 1174"/>
          <p:cNvSpPr/>
          <p:nvPr/>
        </p:nvSpPr>
        <p:spPr>
          <a:xfrm>
            <a:off x="2758106" y="2544183"/>
            <a:ext cx="29803" cy="0"/>
          </a:xfrm>
          <a:custGeom>
            <a:avLst/>
            <a:gdLst/>
            <a:ahLst/>
            <a:cxnLst/>
            <a:rect l="l" t="t" r="r" b="b"/>
            <a:pathLst>
              <a:path w="33528">
                <a:moveTo>
                  <a:pt x="0" y="0"/>
                </a:moveTo>
                <a:lnTo>
                  <a:pt x="33528"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175" name="object 1175"/>
          <p:cNvSpPr/>
          <p:nvPr/>
        </p:nvSpPr>
        <p:spPr>
          <a:xfrm>
            <a:off x="3043534" y="2557423"/>
            <a:ext cx="5407" cy="5367"/>
          </a:xfrm>
          <a:custGeom>
            <a:avLst/>
            <a:gdLst/>
            <a:ahLst/>
            <a:cxnLst/>
            <a:rect l="l" t="t" r="r" b="b"/>
            <a:pathLst>
              <a:path w="6083" h="6083">
                <a:moveTo>
                  <a:pt x="0" y="3048"/>
                </a:moveTo>
                <a:lnTo>
                  <a:pt x="0" y="4724"/>
                </a:lnTo>
                <a:lnTo>
                  <a:pt x="1371" y="6083"/>
                </a:lnTo>
                <a:lnTo>
                  <a:pt x="3048" y="6083"/>
                </a:lnTo>
                <a:lnTo>
                  <a:pt x="4724" y="6083"/>
                </a:lnTo>
                <a:lnTo>
                  <a:pt x="6083" y="4724"/>
                </a:lnTo>
                <a:lnTo>
                  <a:pt x="6083" y="3048"/>
                </a:lnTo>
                <a:lnTo>
                  <a:pt x="6083" y="1371"/>
                </a:lnTo>
                <a:lnTo>
                  <a:pt x="4724" y="0"/>
                </a:lnTo>
                <a:lnTo>
                  <a:pt x="3048" y="0"/>
                </a:lnTo>
                <a:lnTo>
                  <a:pt x="1371" y="0"/>
                </a:lnTo>
                <a:lnTo>
                  <a:pt x="0" y="1371"/>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176" name="object 1176"/>
          <p:cNvSpPr/>
          <p:nvPr/>
        </p:nvSpPr>
        <p:spPr>
          <a:xfrm>
            <a:off x="3039874" y="2544183"/>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177" name="object 1177"/>
          <p:cNvSpPr/>
          <p:nvPr/>
        </p:nvSpPr>
        <p:spPr>
          <a:xfrm>
            <a:off x="2885537" y="2557423"/>
            <a:ext cx="5407" cy="5367"/>
          </a:xfrm>
          <a:custGeom>
            <a:avLst/>
            <a:gdLst/>
            <a:ahLst/>
            <a:cxnLst/>
            <a:rect l="l" t="t" r="r" b="b"/>
            <a:pathLst>
              <a:path w="6083" h="6083">
                <a:moveTo>
                  <a:pt x="0" y="3048"/>
                </a:moveTo>
                <a:lnTo>
                  <a:pt x="0" y="4724"/>
                </a:lnTo>
                <a:lnTo>
                  <a:pt x="1358" y="6083"/>
                </a:lnTo>
                <a:lnTo>
                  <a:pt x="3035" y="6083"/>
                </a:lnTo>
                <a:lnTo>
                  <a:pt x="4711" y="6083"/>
                </a:lnTo>
                <a:lnTo>
                  <a:pt x="6083" y="4724"/>
                </a:lnTo>
                <a:lnTo>
                  <a:pt x="6083" y="3048"/>
                </a:lnTo>
                <a:lnTo>
                  <a:pt x="6083" y="1371"/>
                </a:lnTo>
                <a:lnTo>
                  <a:pt x="4711" y="0"/>
                </a:lnTo>
                <a:lnTo>
                  <a:pt x="3035" y="0"/>
                </a:lnTo>
                <a:lnTo>
                  <a:pt x="1358" y="0"/>
                </a:lnTo>
                <a:lnTo>
                  <a:pt x="0" y="1371"/>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178" name="object 1178"/>
          <p:cNvSpPr/>
          <p:nvPr/>
        </p:nvSpPr>
        <p:spPr>
          <a:xfrm>
            <a:off x="2882731" y="2544183"/>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179" name="object 1179"/>
          <p:cNvSpPr/>
          <p:nvPr/>
        </p:nvSpPr>
        <p:spPr>
          <a:xfrm>
            <a:off x="2976737" y="2459725"/>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180" name="object 1180"/>
          <p:cNvSpPr/>
          <p:nvPr/>
        </p:nvSpPr>
        <p:spPr>
          <a:xfrm>
            <a:off x="2972144" y="2447364"/>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181" name="object 1181"/>
          <p:cNvSpPr/>
          <p:nvPr/>
        </p:nvSpPr>
        <p:spPr>
          <a:xfrm>
            <a:off x="2887047" y="2466779"/>
            <a:ext cx="5407" cy="5367"/>
          </a:xfrm>
          <a:custGeom>
            <a:avLst/>
            <a:gdLst/>
            <a:ahLst/>
            <a:cxnLst/>
            <a:rect l="l" t="t" r="r" b="b"/>
            <a:pathLst>
              <a:path w="6083" h="6083">
                <a:moveTo>
                  <a:pt x="0" y="3035"/>
                </a:moveTo>
                <a:lnTo>
                  <a:pt x="0" y="4711"/>
                </a:lnTo>
                <a:lnTo>
                  <a:pt x="1358" y="6083"/>
                </a:lnTo>
                <a:lnTo>
                  <a:pt x="3035" y="6083"/>
                </a:lnTo>
                <a:lnTo>
                  <a:pt x="4711" y="6083"/>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182" name="object 1182"/>
          <p:cNvSpPr/>
          <p:nvPr/>
        </p:nvSpPr>
        <p:spPr>
          <a:xfrm>
            <a:off x="2882738" y="2455432"/>
            <a:ext cx="24383" cy="0"/>
          </a:xfrm>
          <a:custGeom>
            <a:avLst/>
            <a:gdLst/>
            <a:ahLst/>
            <a:cxnLst/>
            <a:rect l="l" t="t" r="r" b="b"/>
            <a:pathLst>
              <a:path w="27431">
                <a:moveTo>
                  <a:pt x="0" y="0"/>
                </a:moveTo>
                <a:lnTo>
                  <a:pt x="27431"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183" name="object 1183"/>
          <p:cNvSpPr/>
          <p:nvPr/>
        </p:nvSpPr>
        <p:spPr>
          <a:xfrm>
            <a:off x="2959890" y="2345223"/>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184" name="object 1184"/>
          <p:cNvSpPr/>
          <p:nvPr/>
        </p:nvSpPr>
        <p:spPr>
          <a:xfrm>
            <a:off x="2955886" y="2331720"/>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185" name="object 1185"/>
          <p:cNvSpPr/>
          <p:nvPr/>
        </p:nvSpPr>
        <p:spPr>
          <a:xfrm>
            <a:off x="3082569" y="2843066"/>
            <a:ext cx="5407" cy="5356"/>
          </a:xfrm>
          <a:custGeom>
            <a:avLst/>
            <a:gdLst/>
            <a:ahLst/>
            <a:cxnLst/>
            <a:rect l="l" t="t" r="r" b="b"/>
            <a:pathLst>
              <a:path w="6083" h="6070">
                <a:moveTo>
                  <a:pt x="0" y="3035"/>
                </a:moveTo>
                <a:lnTo>
                  <a:pt x="0" y="4711"/>
                </a:lnTo>
                <a:lnTo>
                  <a:pt x="1371" y="6070"/>
                </a:lnTo>
                <a:lnTo>
                  <a:pt x="3048" y="6070"/>
                </a:lnTo>
                <a:lnTo>
                  <a:pt x="4724" y="6070"/>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186" name="object 1186"/>
          <p:cNvSpPr/>
          <p:nvPr/>
        </p:nvSpPr>
        <p:spPr>
          <a:xfrm>
            <a:off x="3077803" y="2831951"/>
            <a:ext cx="24384" cy="0"/>
          </a:xfrm>
          <a:custGeom>
            <a:avLst/>
            <a:gdLst/>
            <a:ahLst/>
            <a:cxnLst/>
            <a:rect l="l" t="t" r="r" b="b"/>
            <a:pathLst>
              <a:path w="27432">
                <a:moveTo>
                  <a:pt x="0" y="0"/>
                </a:moveTo>
                <a:lnTo>
                  <a:pt x="27432"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187" name="object 1187"/>
          <p:cNvSpPr/>
          <p:nvPr/>
        </p:nvSpPr>
        <p:spPr>
          <a:xfrm>
            <a:off x="2872641" y="2317530"/>
            <a:ext cx="5407" cy="5367"/>
          </a:xfrm>
          <a:custGeom>
            <a:avLst/>
            <a:gdLst/>
            <a:ahLst/>
            <a:cxnLst/>
            <a:rect l="l" t="t" r="r" b="b"/>
            <a:pathLst>
              <a:path w="6083" h="6083">
                <a:moveTo>
                  <a:pt x="0" y="3035"/>
                </a:moveTo>
                <a:lnTo>
                  <a:pt x="0" y="4711"/>
                </a:lnTo>
                <a:lnTo>
                  <a:pt x="1358" y="6083"/>
                </a:lnTo>
                <a:lnTo>
                  <a:pt x="3035" y="6083"/>
                </a:lnTo>
                <a:lnTo>
                  <a:pt x="4711" y="6083"/>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188" name="object 1188"/>
          <p:cNvSpPr/>
          <p:nvPr/>
        </p:nvSpPr>
        <p:spPr>
          <a:xfrm>
            <a:off x="2869186" y="2304825"/>
            <a:ext cx="27093" cy="0"/>
          </a:xfrm>
          <a:custGeom>
            <a:avLst/>
            <a:gdLst/>
            <a:ahLst/>
            <a:cxnLst/>
            <a:rect l="l" t="t" r="r" b="b"/>
            <a:pathLst>
              <a:path w="30479">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189" name="object 1189"/>
          <p:cNvSpPr/>
          <p:nvPr/>
        </p:nvSpPr>
        <p:spPr>
          <a:xfrm>
            <a:off x="2722881" y="2367898"/>
            <a:ext cx="5396" cy="5367"/>
          </a:xfrm>
          <a:custGeom>
            <a:avLst/>
            <a:gdLst/>
            <a:ahLst/>
            <a:cxnLst/>
            <a:rect l="l" t="t" r="r" b="b"/>
            <a:pathLst>
              <a:path w="6070" h="6083">
                <a:moveTo>
                  <a:pt x="0" y="3048"/>
                </a:moveTo>
                <a:lnTo>
                  <a:pt x="0" y="4724"/>
                </a:lnTo>
                <a:lnTo>
                  <a:pt x="1358" y="6083"/>
                </a:lnTo>
                <a:lnTo>
                  <a:pt x="3035" y="6083"/>
                </a:lnTo>
                <a:lnTo>
                  <a:pt x="4711" y="6083"/>
                </a:lnTo>
                <a:lnTo>
                  <a:pt x="6070" y="4724"/>
                </a:lnTo>
                <a:lnTo>
                  <a:pt x="6070" y="3048"/>
                </a:lnTo>
                <a:lnTo>
                  <a:pt x="6070" y="1358"/>
                </a:lnTo>
                <a:lnTo>
                  <a:pt x="4711" y="0"/>
                </a:lnTo>
                <a:lnTo>
                  <a:pt x="3035" y="0"/>
                </a:lnTo>
                <a:lnTo>
                  <a:pt x="1358" y="0"/>
                </a:lnTo>
                <a:lnTo>
                  <a:pt x="0" y="1358"/>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190" name="object 1190"/>
          <p:cNvSpPr/>
          <p:nvPr/>
        </p:nvSpPr>
        <p:spPr>
          <a:xfrm>
            <a:off x="2717466" y="2355925"/>
            <a:ext cx="29803" cy="0"/>
          </a:xfrm>
          <a:custGeom>
            <a:avLst/>
            <a:gdLst/>
            <a:ahLst/>
            <a:cxnLst/>
            <a:rect l="l" t="t" r="r" b="b"/>
            <a:pathLst>
              <a:path w="33528">
                <a:moveTo>
                  <a:pt x="0" y="0"/>
                </a:moveTo>
                <a:lnTo>
                  <a:pt x="33528"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191" name="object 1191"/>
          <p:cNvSpPr/>
          <p:nvPr/>
        </p:nvSpPr>
        <p:spPr>
          <a:xfrm>
            <a:off x="2748445" y="2245042"/>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192" name="object 1192"/>
          <p:cNvSpPr/>
          <p:nvPr/>
        </p:nvSpPr>
        <p:spPr>
          <a:xfrm>
            <a:off x="2744558" y="2232211"/>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193" name="object 1193"/>
          <p:cNvSpPr/>
          <p:nvPr/>
        </p:nvSpPr>
        <p:spPr>
          <a:xfrm>
            <a:off x="2916207" y="2176338"/>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194" name="object 1194"/>
          <p:cNvSpPr/>
          <p:nvPr/>
        </p:nvSpPr>
        <p:spPr>
          <a:xfrm>
            <a:off x="2912539" y="2164976"/>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195" name="object 1195"/>
          <p:cNvSpPr/>
          <p:nvPr/>
        </p:nvSpPr>
        <p:spPr>
          <a:xfrm>
            <a:off x="2918066" y="1966509"/>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196" name="object 1196"/>
          <p:cNvSpPr/>
          <p:nvPr/>
        </p:nvSpPr>
        <p:spPr>
          <a:xfrm>
            <a:off x="2915249" y="1955201"/>
            <a:ext cx="24383" cy="0"/>
          </a:xfrm>
          <a:custGeom>
            <a:avLst/>
            <a:gdLst/>
            <a:ahLst/>
            <a:cxnLst/>
            <a:rect l="l" t="t" r="r" b="b"/>
            <a:pathLst>
              <a:path w="27431">
                <a:moveTo>
                  <a:pt x="0" y="0"/>
                </a:moveTo>
                <a:lnTo>
                  <a:pt x="27431"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197" name="object 1197"/>
          <p:cNvSpPr/>
          <p:nvPr/>
        </p:nvSpPr>
        <p:spPr>
          <a:xfrm>
            <a:off x="2919457" y="2067362"/>
            <a:ext cx="5407" cy="5356"/>
          </a:xfrm>
          <a:custGeom>
            <a:avLst/>
            <a:gdLst/>
            <a:ahLst/>
            <a:cxnLst/>
            <a:rect l="l" t="t" r="r" b="b"/>
            <a:pathLst>
              <a:path w="6083" h="6070">
                <a:moveTo>
                  <a:pt x="0" y="3035"/>
                </a:moveTo>
                <a:lnTo>
                  <a:pt x="0" y="4711"/>
                </a:lnTo>
                <a:lnTo>
                  <a:pt x="1358" y="6070"/>
                </a:lnTo>
                <a:lnTo>
                  <a:pt x="3035" y="6070"/>
                </a:lnTo>
                <a:lnTo>
                  <a:pt x="4724" y="6070"/>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198" name="object 1198"/>
          <p:cNvSpPr/>
          <p:nvPr/>
        </p:nvSpPr>
        <p:spPr>
          <a:xfrm>
            <a:off x="2915242" y="2054711"/>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199" name="object 1199"/>
          <p:cNvSpPr/>
          <p:nvPr/>
        </p:nvSpPr>
        <p:spPr>
          <a:xfrm>
            <a:off x="2760524" y="2116438"/>
            <a:ext cx="5407" cy="5367"/>
          </a:xfrm>
          <a:custGeom>
            <a:avLst/>
            <a:gdLst/>
            <a:ahLst/>
            <a:cxnLst/>
            <a:rect l="l" t="t" r="r" b="b"/>
            <a:pathLst>
              <a:path w="6083" h="6083">
                <a:moveTo>
                  <a:pt x="0" y="3035"/>
                </a:moveTo>
                <a:lnTo>
                  <a:pt x="0" y="4711"/>
                </a:lnTo>
                <a:lnTo>
                  <a:pt x="1371" y="6083"/>
                </a:lnTo>
                <a:lnTo>
                  <a:pt x="3048" y="6083"/>
                </a:lnTo>
                <a:lnTo>
                  <a:pt x="4724" y="6083"/>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200" name="object 1200"/>
          <p:cNvSpPr/>
          <p:nvPr/>
        </p:nvSpPr>
        <p:spPr>
          <a:xfrm>
            <a:off x="2755392" y="2103119"/>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201" name="object 1201"/>
          <p:cNvSpPr/>
          <p:nvPr/>
        </p:nvSpPr>
        <p:spPr>
          <a:xfrm>
            <a:off x="2773999" y="1967189"/>
            <a:ext cx="5407" cy="5367"/>
          </a:xfrm>
          <a:custGeom>
            <a:avLst/>
            <a:gdLst/>
            <a:ahLst/>
            <a:cxnLst/>
            <a:rect l="l" t="t" r="r" b="b"/>
            <a:pathLst>
              <a:path w="6083" h="6083">
                <a:moveTo>
                  <a:pt x="0" y="3035"/>
                </a:moveTo>
                <a:lnTo>
                  <a:pt x="0" y="4711"/>
                </a:lnTo>
                <a:lnTo>
                  <a:pt x="1358" y="6083"/>
                </a:lnTo>
                <a:lnTo>
                  <a:pt x="3035" y="6083"/>
                </a:lnTo>
                <a:lnTo>
                  <a:pt x="4724" y="6083"/>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202" name="object 1202"/>
          <p:cNvSpPr/>
          <p:nvPr/>
        </p:nvSpPr>
        <p:spPr>
          <a:xfrm>
            <a:off x="2768938" y="1955201"/>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203" name="object 1203"/>
          <p:cNvSpPr/>
          <p:nvPr/>
        </p:nvSpPr>
        <p:spPr>
          <a:xfrm>
            <a:off x="3094658" y="1931990"/>
            <a:ext cx="5396" cy="5367"/>
          </a:xfrm>
          <a:custGeom>
            <a:avLst/>
            <a:gdLst/>
            <a:ahLst/>
            <a:cxnLst/>
            <a:rect l="l" t="t" r="r" b="b"/>
            <a:pathLst>
              <a:path w="6070" h="6083">
                <a:moveTo>
                  <a:pt x="0" y="3035"/>
                </a:moveTo>
                <a:lnTo>
                  <a:pt x="0" y="4711"/>
                </a:lnTo>
                <a:lnTo>
                  <a:pt x="1358" y="6083"/>
                </a:lnTo>
                <a:lnTo>
                  <a:pt x="3035" y="6083"/>
                </a:lnTo>
                <a:lnTo>
                  <a:pt x="4711" y="6083"/>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204" name="object 1204"/>
          <p:cNvSpPr/>
          <p:nvPr/>
        </p:nvSpPr>
        <p:spPr>
          <a:xfrm>
            <a:off x="3091354" y="1920240"/>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205" name="object 1205"/>
          <p:cNvSpPr/>
          <p:nvPr/>
        </p:nvSpPr>
        <p:spPr>
          <a:xfrm>
            <a:off x="3085357" y="2115760"/>
            <a:ext cx="5407" cy="5356"/>
          </a:xfrm>
          <a:custGeom>
            <a:avLst/>
            <a:gdLst/>
            <a:ahLst/>
            <a:cxnLst/>
            <a:rect l="l" t="t" r="r" b="b"/>
            <a:pathLst>
              <a:path w="6083" h="6070">
                <a:moveTo>
                  <a:pt x="0" y="3035"/>
                </a:moveTo>
                <a:lnTo>
                  <a:pt x="0" y="4711"/>
                </a:lnTo>
                <a:lnTo>
                  <a:pt x="1371" y="6070"/>
                </a:lnTo>
                <a:lnTo>
                  <a:pt x="3047" y="6070"/>
                </a:lnTo>
                <a:lnTo>
                  <a:pt x="4724" y="6070"/>
                </a:lnTo>
                <a:lnTo>
                  <a:pt x="6083" y="4711"/>
                </a:lnTo>
                <a:lnTo>
                  <a:pt x="6083" y="3035"/>
                </a:lnTo>
                <a:lnTo>
                  <a:pt x="6083" y="1358"/>
                </a:lnTo>
                <a:lnTo>
                  <a:pt x="4724" y="0"/>
                </a:lnTo>
                <a:lnTo>
                  <a:pt x="3047"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206" name="object 1206"/>
          <p:cNvSpPr/>
          <p:nvPr/>
        </p:nvSpPr>
        <p:spPr>
          <a:xfrm>
            <a:off x="3080517" y="2103119"/>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207" name="object 1207"/>
          <p:cNvSpPr/>
          <p:nvPr/>
        </p:nvSpPr>
        <p:spPr>
          <a:xfrm>
            <a:off x="3425639" y="2932294"/>
            <a:ext cx="5407" cy="5367"/>
          </a:xfrm>
          <a:custGeom>
            <a:avLst/>
            <a:gdLst/>
            <a:ahLst/>
            <a:cxnLst/>
            <a:rect l="l" t="t" r="r" b="b"/>
            <a:pathLst>
              <a:path w="6083" h="6083">
                <a:moveTo>
                  <a:pt x="0" y="3035"/>
                </a:moveTo>
                <a:lnTo>
                  <a:pt x="0" y="4711"/>
                </a:lnTo>
                <a:lnTo>
                  <a:pt x="1358" y="6083"/>
                </a:lnTo>
                <a:lnTo>
                  <a:pt x="3048" y="6083"/>
                </a:lnTo>
                <a:lnTo>
                  <a:pt x="4724" y="6083"/>
                </a:lnTo>
                <a:lnTo>
                  <a:pt x="6083" y="4711"/>
                </a:lnTo>
                <a:lnTo>
                  <a:pt x="6083" y="3035"/>
                </a:lnTo>
                <a:lnTo>
                  <a:pt x="6083" y="1358"/>
                </a:lnTo>
                <a:lnTo>
                  <a:pt x="4724" y="0"/>
                </a:lnTo>
                <a:lnTo>
                  <a:pt x="3048"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208" name="object 1208"/>
          <p:cNvSpPr/>
          <p:nvPr/>
        </p:nvSpPr>
        <p:spPr>
          <a:xfrm>
            <a:off x="3421890" y="2920701"/>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209" name="object 1209"/>
          <p:cNvSpPr/>
          <p:nvPr/>
        </p:nvSpPr>
        <p:spPr>
          <a:xfrm>
            <a:off x="3328499" y="2942827"/>
            <a:ext cx="5407" cy="5367"/>
          </a:xfrm>
          <a:custGeom>
            <a:avLst/>
            <a:gdLst/>
            <a:ahLst/>
            <a:cxnLst/>
            <a:rect l="l" t="t" r="r" b="b"/>
            <a:pathLst>
              <a:path w="6083" h="6083">
                <a:moveTo>
                  <a:pt x="0" y="3035"/>
                </a:moveTo>
                <a:lnTo>
                  <a:pt x="0" y="4711"/>
                </a:lnTo>
                <a:lnTo>
                  <a:pt x="1358" y="6083"/>
                </a:lnTo>
                <a:lnTo>
                  <a:pt x="3035" y="6083"/>
                </a:lnTo>
                <a:lnTo>
                  <a:pt x="4711" y="6083"/>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210" name="object 1210"/>
          <p:cNvSpPr/>
          <p:nvPr/>
        </p:nvSpPr>
        <p:spPr>
          <a:xfrm>
            <a:off x="3324357" y="2931459"/>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211" name="object 1211"/>
          <p:cNvSpPr/>
          <p:nvPr/>
        </p:nvSpPr>
        <p:spPr>
          <a:xfrm>
            <a:off x="3515557" y="2666155"/>
            <a:ext cx="5407" cy="5367"/>
          </a:xfrm>
          <a:custGeom>
            <a:avLst/>
            <a:gdLst/>
            <a:ahLst/>
            <a:cxnLst/>
            <a:rect l="l" t="t" r="r" b="b"/>
            <a:pathLst>
              <a:path w="6083" h="6083">
                <a:moveTo>
                  <a:pt x="0" y="3048"/>
                </a:moveTo>
                <a:lnTo>
                  <a:pt x="0" y="4724"/>
                </a:lnTo>
                <a:lnTo>
                  <a:pt x="1358" y="6083"/>
                </a:lnTo>
                <a:lnTo>
                  <a:pt x="3035" y="6083"/>
                </a:lnTo>
                <a:lnTo>
                  <a:pt x="4711" y="6083"/>
                </a:lnTo>
                <a:lnTo>
                  <a:pt x="6083" y="4724"/>
                </a:lnTo>
                <a:lnTo>
                  <a:pt x="6083" y="3048"/>
                </a:lnTo>
                <a:lnTo>
                  <a:pt x="6083" y="1371"/>
                </a:lnTo>
                <a:lnTo>
                  <a:pt x="4711" y="0"/>
                </a:lnTo>
                <a:lnTo>
                  <a:pt x="3035" y="0"/>
                </a:lnTo>
                <a:lnTo>
                  <a:pt x="1358" y="0"/>
                </a:lnTo>
                <a:lnTo>
                  <a:pt x="0" y="1371"/>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212" name="object 1212"/>
          <p:cNvSpPr/>
          <p:nvPr/>
        </p:nvSpPr>
        <p:spPr>
          <a:xfrm>
            <a:off x="3511299" y="2654449"/>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213" name="object 1213"/>
          <p:cNvSpPr/>
          <p:nvPr/>
        </p:nvSpPr>
        <p:spPr>
          <a:xfrm>
            <a:off x="4197114" y="1462934"/>
            <a:ext cx="5407" cy="5367"/>
          </a:xfrm>
          <a:custGeom>
            <a:avLst/>
            <a:gdLst/>
            <a:ahLst/>
            <a:cxnLst/>
            <a:rect l="l" t="t" r="r" b="b"/>
            <a:pathLst>
              <a:path w="6083" h="6083">
                <a:moveTo>
                  <a:pt x="0" y="3048"/>
                </a:moveTo>
                <a:lnTo>
                  <a:pt x="0" y="4724"/>
                </a:lnTo>
                <a:lnTo>
                  <a:pt x="1371" y="6083"/>
                </a:lnTo>
                <a:lnTo>
                  <a:pt x="3048" y="6083"/>
                </a:lnTo>
                <a:lnTo>
                  <a:pt x="4724" y="6083"/>
                </a:lnTo>
                <a:lnTo>
                  <a:pt x="6083" y="4724"/>
                </a:lnTo>
                <a:lnTo>
                  <a:pt x="6083" y="3048"/>
                </a:lnTo>
                <a:lnTo>
                  <a:pt x="6083" y="1371"/>
                </a:lnTo>
                <a:lnTo>
                  <a:pt x="4724" y="0"/>
                </a:lnTo>
                <a:lnTo>
                  <a:pt x="3048" y="0"/>
                </a:lnTo>
                <a:lnTo>
                  <a:pt x="1371" y="0"/>
                </a:lnTo>
                <a:lnTo>
                  <a:pt x="0" y="1371"/>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214" name="object 1214"/>
          <p:cNvSpPr/>
          <p:nvPr/>
        </p:nvSpPr>
        <p:spPr>
          <a:xfrm>
            <a:off x="4194052" y="1449593"/>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215" name="object 1215"/>
          <p:cNvSpPr/>
          <p:nvPr/>
        </p:nvSpPr>
        <p:spPr>
          <a:xfrm>
            <a:off x="4329247" y="1417292"/>
            <a:ext cx="5407" cy="5367"/>
          </a:xfrm>
          <a:custGeom>
            <a:avLst/>
            <a:gdLst/>
            <a:ahLst/>
            <a:cxnLst/>
            <a:rect l="l" t="t" r="r" b="b"/>
            <a:pathLst>
              <a:path w="6083" h="6083">
                <a:moveTo>
                  <a:pt x="0" y="3035"/>
                </a:moveTo>
                <a:lnTo>
                  <a:pt x="0" y="4724"/>
                </a:lnTo>
                <a:lnTo>
                  <a:pt x="1371" y="6083"/>
                </a:lnTo>
                <a:lnTo>
                  <a:pt x="3048" y="6083"/>
                </a:lnTo>
                <a:lnTo>
                  <a:pt x="4724" y="6083"/>
                </a:lnTo>
                <a:lnTo>
                  <a:pt x="6083" y="4724"/>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216" name="object 1216"/>
          <p:cNvSpPr/>
          <p:nvPr/>
        </p:nvSpPr>
        <p:spPr>
          <a:xfrm>
            <a:off x="4324096" y="1403872"/>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217" name="object 1217"/>
          <p:cNvSpPr/>
          <p:nvPr/>
        </p:nvSpPr>
        <p:spPr>
          <a:xfrm>
            <a:off x="4030534" y="3231765"/>
            <a:ext cx="5407" cy="5356"/>
          </a:xfrm>
          <a:custGeom>
            <a:avLst/>
            <a:gdLst/>
            <a:ahLst/>
            <a:cxnLst/>
            <a:rect l="l" t="t" r="r" b="b"/>
            <a:pathLst>
              <a:path w="6083" h="6070">
                <a:moveTo>
                  <a:pt x="0" y="3035"/>
                </a:moveTo>
                <a:lnTo>
                  <a:pt x="0" y="4711"/>
                </a:lnTo>
                <a:lnTo>
                  <a:pt x="1371" y="6070"/>
                </a:lnTo>
                <a:lnTo>
                  <a:pt x="3047" y="6070"/>
                </a:lnTo>
                <a:lnTo>
                  <a:pt x="4724" y="6070"/>
                </a:lnTo>
                <a:lnTo>
                  <a:pt x="6083" y="4711"/>
                </a:lnTo>
                <a:lnTo>
                  <a:pt x="6083" y="3035"/>
                </a:lnTo>
                <a:lnTo>
                  <a:pt x="6083" y="1358"/>
                </a:lnTo>
                <a:lnTo>
                  <a:pt x="4724" y="0"/>
                </a:lnTo>
                <a:lnTo>
                  <a:pt x="3047"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218" name="object 1218"/>
          <p:cNvSpPr/>
          <p:nvPr/>
        </p:nvSpPr>
        <p:spPr>
          <a:xfrm>
            <a:off x="4028779" y="3221914"/>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219" name="object 1219"/>
          <p:cNvSpPr/>
          <p:nvPr/>
        </p:nvSpPr>
        <p:spPr>
          <a:xfrm>
            <a:off x="2274812" y="4836570"/>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220" name="object 1220"/>
          <p:cNvSpPr/>
          <p:nvPr/>
        </p:nvSpPr>
        <p:spPr>
          <a:xfrm>
            <a:off x="3422267" y="5062301"/>
            <a:ext cx="5407" cy="5356"/>
          </a:xfrm>
          <a:custGeom>
            <a:avLst/>
            <a:gdLst/>
            <a:ahLst/>
            <a:cxnLst/>
            <a:rect l="l" t="t" r="r" b="b"/>
            <a:pathLst>
              <a:path w="6083" h="6070">
                <a:moveTo>
                  <a:pt x="0" y="3035"/>
                </a:moveTo>
                <a:lnTo>
                  <a:pt x="0" y="4711"/>
                </a:lnTo>
                <a:lnTo>
                  <a:pt x="1358" y="6070"/>
                </a:lnTo>
                <a:lnTo>
                  <a:pt x="3035" y="6070"/>
                </a:lnTo>
                <a:lnTo>
                  <a:pt x="4724" y="6070"/>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221" name="object 1221"/>
          <p:cNvSpPr/>
          <p:nvPr/>
        </p:nvSpPr>
        <p:spPr>
          <a:xfrm>
            <a:off x="3400220" y="5058784"/>
            <a:ext cx="16255" cy="0"/>
          </a:xfrm>
          <a:custGeom>
            <a:avLst/>
            <a:gdLst/>
            <a:ahLst/>
            <a:cxnLst/>
            <a:rect l="l" t="t" r="r" b="b"/>
            <a:pathLst>
              <a:path w="18287">
                <a:moveTo>
                  <a:pt x="0" y="0"/>
                </a:moveTo>
                <a:lnTo>
                  <a:pt x="1828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222" name="object 1222"/>
          <p:cNvSpPr/>
          <p:nvPr/>
        </p:nvSpPr>
        <p:spPr>
          <a:xfrm>
            <a:off x="2574416" y="4776317"/>
            <a:ext cx="5407" cy="5356"/>
          </a:xfrm>
          <a:custGeom>
            <a:avLst/>
            <a:gdLst/>
            <a:ahLst/>
            <a:cxnLst/>
            <a:rect l="l" t="t" r="r" b="b"/>
            <a:pathLst>
              <a:path w="6083" h="6070">
                <a:moveTo>
                  <a:pt x="0" y="3035"/>
                </a:moveTo>
                <a:lnTo>
                  <a:pt x="0" y="4711"/>
                </a:lnTo>
                <a:lnTo>
                  <a:pt x="1358" y="6070"/>
                </a:lnTo>
                <a:lnTo>
                  <a:pt x="3035" y="6070"/>
                </a:lnTo>
                <a:lnTo>
                  <a:pt x="4724" y="6070"/>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223" name="object 1223"/>
          <p:cNvSpPr/>
          <p:nvPr/>
        </p:nvSpPr>
        <p:spPr>
          <a:xfrm>
            <a:off x="2356845" y="4952473"/>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224" name="object 1224"/>
          <p:cNvSpPr/>
          <p:nvPr/>
        </p:nvSpPr>
        <p:spPr>
          <a:xfrm>
            <a:off x="2379534" y="4145134"/>
            <a:ext cx="5407" cy="5356"/>
          </a:xfrm>
          <a:custGeom>
            <a:avLst/>
            <a:gdLst/>
            <a:ahLst/>
            <a:cxnLst/>
            <a:rect l="l" t="t" r="r" b="b"/>
            <a:pathLst>
              <a:path w="6083" h="6070">
                <a:moveTo>
                  <a:pt x="0" y="3035"/>
                </a:moveTo>
                <a:lnTo>
                  <a:pt x="0" y="4711"/>
                </a:lnTo>
                <a:lnTo>
                  <a:pt x="1371" y="6070"/>
                </a:lnTo>
                <a:lnTo>
                  <a:pt x="3048" y="6070"/>
                </a:lnTo>
                <a:lnTo>
                  <a:pt x="4724" y="6070"/>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225" name="object 1225"/>
          <p:cNvSpPr/>
          <p:nvPr/>
        </p:nvSpPr>
        <p:spPr>
          <a:xfrm>
            <a:off x="2376087" y="4133626"/>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226" name="object 1226"/>
          <p:cNvSpPr/>
          <p:nvPr/>
        </p:nvSpPr>
        <p:spPr>
          <a:xfrm>
            <a:off x="2330707" y="4157931"/>
            <a:ext cx="5407" cy="5356"/>
          </a:xfrm>
          <a:custGeom>
            <a:avLst/>
            <a:gdLst/>
            <a:ahLst/>
            <a:cxnLst/>
            <a:rect l="l" t="t" r="r" b="b"/>
            <a:pathLst>
              <a:path w="6083" h="6070">
                <a:moveTo>
                  <a:pt x="0" y="3035"/>
                </a:moveTo>
                <a:lnTo>
                  <a:pt x="0" y="4711"/>
                </a:lnTo>
                <a:lnTo>
                  <a:pt x="1358" y="6070"/>
                </a:lnTo>
                <a:lnTo>
                  <a:pt x="3035" y="6070"/>
                </a:lnTo>
                <a:lnTo>
                  <a:pt x="4724" y="6070"/>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227" name="object 1227"/>
          <p:cNvSpPr/>
          <p:nvPr/>
        </p:nvSpPr>
        <p:spPr>
          <a:xfrm>
            <a:off x="2327323" y="4147072"/>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228" name="object 1228"/>
          <p:cNvSpPr/>
          <p:nvPr/>
        </p:nvSpPr>
        <p:spPr>
          <a:xfrm>
            <a:off x="2311134" y="4127227"/>
            <a:ext cx="5407" cy="5356"/>
          </a:xfrm>
          <a:custGeom>
            <a:avLst/>
            <a:gdLst/>
            <a:ahLst/>
            <a:cxnLst/>
            <a:rect l="l" t="t" r="r" b="b"/>
            <a:pathLst>
              <a:path w="6083" h="6070">
                <a:moveTo>
                  <a:pt x="0" y="3035"/>
                </a:moveTo>
                <a:lnTo>
                  <a:pt x="0" y="4711"/>
                </a:lnTo>
                <a:lnTo>
                  <a:pt x="1358" y="6070"/>
                </a:lnTo>
                <a:lnTo>
                  <a:pt x="3035" y="6070"/>
                </a:lnTo>
                <a:lnTo>
                  <a:pt x="4724" y="6070"/>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229" name="object 1229"/>
          <p:cNvSpPr/>
          <p:nvPr/>
        </p:nvSpPr>
        <p:spPr>
          <a:xfrm>
            <a:off x="2308354" y="4114800"/>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230" name="object 1230"/>
          <p:cNvSpPr/>
          <p:nvPr/>
        </p:nvSpPr>
        <p:spPr>
          <a:xfrm>
            <a:off x="2321257" y="4086941"/>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231" name="object 1231"/>
          <p:cNvSpPr/>
          <p:nvPr/>
        </p:nvSpPr>
        <p:spPr>
          <a:xfrm>
            <a:off x="2316484" y="4074459"/>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232" name="object 1232"/>
          <p:cNvSpPr/>
          <p:nvPr/>
        </p:nvSpPr>
        <p:spPr>
          <a:xfrm>
            <a:off x="2356128" y="4067712"/>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233" name="object 1233"/>
          <p:cNvSpPr/>
          <p:nvPr/>
        </p:nvSpPr>
        <p:spPr>
          <a:xfrm>
            <a:off x="2351709" y="4055633"/>
            <a:ext cx="24383" cy="0"/>
          </a:xfrm>
          <a:custGeom>
            <a:avLst/>
            <a:gdLst/>
            <a:ahLst/>
            <a:cxnLst/>
            <a:rect l="l" t="t" r="r" b="b"/>
            <a:pathLst>
              <a:path w="27431">
                <a:moveTo>
                  <a:pt x="0" y="0"/>
                </a:moveTo>
                <a:lnTo>
                  <a:pt x="27431"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234" name="object 1234"/>
          <p:cNvSpPr/>
          <p:nvPr/>
        </p:nvSpPr>
        <p:spPr>
          <a:xfrm>
            <a:off x="2388570" y="4097005"/>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235" name="object 1235"/>
          <p:cNvSpPr/>
          <p:nvPr/>
        </p:nvSpPr>
        <p:spPr>
          <a:xfrm>
            <a:off x="2384216" y="4085216"/>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236" name="object 1236"/>
          <p:cNvSpPr/>
          <p:nvPr/>
        </p:nvSpPr>
        <p:spPr>
          <a:xfrm>
            <a:off x="2345104" y="4115164"/>
            <a:ext cx="5407" cy="5367"/>
          </a:xfrm>
          <a:custGeom>
            <a:avLst/>
            <a:gdLst/>
            <a:ahLst/>
            <a:cxnLst/>
            <a:rect l="l" t="t" r="r" b="b"/>
            <a:pathLst>
              <a:path w="6083" h="6083">
                <a:moveTo>
                  <a:pt x="0" y="3048"/>
                </a:moveTo>
                <a:lnTo>
                  <a:pt x="0" y="4724"/>
                </a:lnTo>
                <a:lnTo>
                  <a:pt x="1358" y="6083"/>
                </a:lnTo>
                <a:lnTo>
                  <a:pt x="3035" y="6083"/>
                </a:lnTo>
                <a:lnTo>
                  <a:pt x="4724" y="6083"/>
                </a:lnTo>
                <a:lnTo>
                  <a:pt x="6083" y="4724"/>
                </a:lnTo>
                <a:lnTo>
                  <a:pt x="6083" y="3048"/>
                </a:lnTo>
                <a:lnTo>
                  <a:pt x="6083" y="1371"/>
                </a:lnTo>
                <a:lnTo>
                  <a:pt x="4724" y="0"/>
                </a:lnTo>
                <a:lnTo>
                  <a:pt x="3035" y="0"/>
                </a:lnTo>
                <a:lnTo>
                  <a:pt x="1358" y="0"/>
                </a:lnTo>
                <a:lnTo>
                  <a:pt x="0" y="1371"/>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237" name="object 1237"/>
          <p:cNvSpPr/>
          <p:nvPr/>
        </p:nvSpPr>
        <p:spPr>
          <a:xfrm>
            <a:off x="2340869" y="4104041"/>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238" name="object 1238"/>
          <p:cNvSpPr/>
          <p:nvPr/>
        </p:nvSpPr>
        <p:spPr>
          <a:xfrm>
            <a:off x="2132704" y="4170061"/>
            <a:ext cx="5407" cy="5367"/>
          </a:xfrm>
          <a:custGeom>
            <a:avLst/>
            <a:gdLst/>
            <a:ahLst/>
            <a:cxnLst/>
            <a:rect l="l" t="t" r="r" b="b"/>
            <a:pathLst>
              <a:path w="6083" h="6083">
                <a:moveTo>
                  <a:pt x="0" y="3035"/>
                </a:moveTo>
                <a:lnTo>
                  <a:pt x="0" y="4724"/>
                </a:lnTo>
                <a:lnTo>
                  <a:pt x="1358" y="6083"/>
                </a:lnTo>
                <a:lnTo>
                  <a:pt x="3048" y="6083"/>
                </a:lnTo>
                <a:lnTo>
                  <a:pt x="4724" y="6083"/>
                </a:lnTo>
                <a:lnTo>
                  <a:pt x="6083" y="4724"/>
                </a:lnTo>
                <a:lnTo>
                  <a:pt x="6083" y="3035"/>
                </a:lnTo>
                <a:lnTo>
                  <a:pt x="6083" y="1358"/>
                </a:lnTo>
                <a:lnTo>
                  <a:pt x="4724" y="0"/>
                </a:lnTo>
                <a:lnTo>
                  <a:pt x="3048"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239" name="object 1239"/>
          <p:cNvSpPr/>
          <p:nvPr/>
        </p:nvSpPr>
        <p:spPr>
          <a:xfrm>
            <a:off x="2129535" y="4157831"/>
            <a:ext cx="24384" cy="0"/>
          </a:xfrm>
          <a:custGeom>
            <a:avLst/>
            <a:gdLst/>
            <a:ahLst/>
            <a:cxnLst/>
            <a:rect l="l" t="t" r="r" b="b"/>
            <a:pathLst>
              <a:path w="27432">
                <a:moveTo>
                  <a:pt x="0" y="0"/>
                </a:moveTo>
                <a:lnTo>
                  <a:pt x="27432"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240" name="object 1240"/>
          <p:cNvSpPr/>
          <p:nvPr/>
        </p:nvSpPr>
        <p:spPr>
          <a:xfrm>
            <a:off x="1958320" y="4125821"/>
            <a:ext cx="5407" cy="5367"/>
          </a:xfrm>
          <a:custGeom>
            <a:avLst/>
            <a:gdLst/>
            <a:ahLst/>
            <a:cxnLst/>
            <a:rect l="l" t="t" r="r" b="b"/>
            <a:pathLst>
              <a:path w="6083" h="6083">
                <a:moveTo>
                  <a:pt x="0" y="3048"/>
                </a:moveTo>
                <a:lnTo>
                  <a:pt x="0" y="4724"/>
                </a:lnTo>
                <a:lnTo>
                  <a:pt x="1371" y="6083"/>
                </a:lnTo>
                <a:lnTo>
                  <a:pt x="3047" y="6083"/>
                </a:lnTo>
                <a:lnTo>
                  <a:pt x="4724" y="6083"/>
                </a:lnTo>
                <a:lnTo>
                  <a:pt x="6083" y="4724"/>
                </a:lnTo>
                <a:lnTo>
                  <a:pt x="6083" y="3048"/>
                </a:lnTo>
                <a:lnTo>
                  <a:pt x="6083" y="1371"/>
                </a:lnTo>
                <a:lnTo>
                  <a:pt x="4724" y="0"/>
                </a:lnTo>
                <a:lnTo>
                  <a:pt x="3047" y="0"/>
                </a:lnTo>
                <a:lnTo>
                  <a:pt x="1371" y="0"/>
                </a:lnTo>
                <a:lnTo>
                  <a:pt x="0" y="1371"/>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241" name="object 1241"/>
          <p:cNvSpPr/>
          <p:nvPr/>
        </p:nvSpPr>
        <p:spPr>
          <a:xfrm>
            <a:off x="1953433" y="4114800"/>
            <a:ext cx="29803" cy="0"/>
          </a:xfrm>
          <a:custGeom>
            <a:avLst/>
            <a:gdLst/>
            <a:ahLst/>
            <a:cxnLst/>
            <a:rect l="l" t="t" r="r" b="b"/>
            <a:pathLst>
              <a:path w="33528">
                <a:moveTo>
                  <a:pt x="0" y="0"/>
                </a:moveTo>
                <a:lnTo>
                  <a:pt x="33528"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242" name="object 1242"/>
          <p:cNvSpPr/>
          <p:nvPr/>
        </p:nvSpPr>
        <p:spPr>
          <a:xfrm>
            <a:off x="2871568" y="5700966"/>
            <a:ext cx="5407" cy="5367"/>
          </a:xfrm>
          <a:custGeom>
            <a:avLst/>
            <a:gdLst/>
            <a:ahLst/>
            <a:cxnLst/>
            <a:rect l="l" t="t" r="r" b="b"/>
            <a:pathLst>
              <a:path w="6083" h="6083">
                <a:moveTo>
                  <a:pt x="0" y="3047"/>
                </a:moveTo>
                <a:lnTo>
                  <a:pt x="0" y="4724"/>
                </a:lnTo>
                <a:lnTo>
                  <a:pt x="1358" y="6083"/>
                </a:lnTo>
                <a:lnTo>
                  <a:pt x="3047" y="6083"/>
                </a:lnTo>
                <a:lnTo>
                  <a:pt x="4724" y="6083"/>
                </a:lnTo>
                <a:lnTo>
                  <a:pt x="6083" y="4724"/>
                </a:lnTo>
                <a:lnTo>
                  <a:pt x="6083" y="3047"/>
                </a:lnTo>
                <a:lnTo>
                  <a:pt x="6083" y="1371"/>
                </a:lnTo>
                <a:lnTo>
                  <a:pt x="4724" y="0"/>
                </a:lnTo>
                <a:lnTo>
                  <a:pt x="3047" y="0"/>
                </a:lnTo>
                <a:lnTo>
                  <a:pt x="1358" y="0"/>
                </a:lnTo>
                <a:lnTo>
                  <a:pt x="0" y="1371"/>
                </a:lnTo>
                <a:lnTo>
                  <a:pt x="0" y="3047"/>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243" name="object 1243"/>
          <p:cNvSpPr/>
          <p:nvPr/>
        </p:nvSpPr>
        <p:spPr>
          <a:xfrm>
            <a:off x="2866481" y="5690794"/>
            <a:ext cx="27093" cy="0"/>
          </a:xfrm>
          <a:custGeom>
            <a:avLst/>
            <a:gdLst/>
            <a:ahLst/>
            <a:cxnLst/>
            <a:rect l="l" t="t" r="r" b="b"/>
            <a:pathLst>
              <a:path w="30479">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244" name="object 1244"/>
          <p:cNvSpPr/>
          <p:nvPr/>
        </p:nvSpPr>
        <p:spPr>
          <a:xfrm>
            <a:off x="3114800" y="5412183"/>
            <a:ext cx="5407" cy="5356"/>
          </a:xfrm>
          <a:custGeom>
            <a:avLst/>
            <a:gdLst/>
            <a:ahLst/>
            <a:cxnLst/>
            <a:rect l="l" t="t" r="r" b="b"/>
            <a:pathLst>
              <a:path w="6083" h="6070">
                <a:moveTo>
                  <a:pt x="0" y="3035"/>
                </a:moveTo>
                <a:lnTo>
                  <a:pt x="0" y="4711"/>
                </a:lnTo>
                <a:lnTo>
                  <a:pt x="1358" y="6070"/>
                </a:lnTo>
                <a:lnTo>
                  <a:pt x="3048" y="6070"/>
                </a:lnTo>
                <a:lnTo>
                  <a:pt x="4724" y="6070"/>
                </a:lnTo>
                <a:lnTo>
                  <a:pt x="6083" y="4711"/>
                </a:lnTo>
                <a:lnTo>
                  <a:pt x="6083" y="3035"/>
                </a:lnTo>
                <a:lnTo>
                  <a:pt x="6083" y="1358"/>
                </a:lnTo>
                <a:lnTo>
                  <a:pt x="4724" y="0"/>
                </a:lnTo>
                <a:lnTo>
                  <a:pt x="3048"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245" name="object 1245"/>
          <p:cNvSpPr/>
          <p:nvPr/>
        </p:nvSpPr>
        <p:spPr>
          <a:xfrm>
            <a:off x="3110321" y="5403028"/>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246" name="object 1246"/>
          <p:cNvSpPr/>
          <p:nvPr/>
        </p:nvSpPr>
        <p:spPr>
          <a:xfrm>
            <a:off x="2994199" y="5780319"/>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247" name="object 1247"/>
          <p:cNvSpPr/>
          <p:nvPr/>
        </p:nvSpPr>
        <p:spPr>
          <a:xfrm>
            <a:off x="2988397" y="5771477"/>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248" name="object 1248"/>
          <p:cNvSpPr/>
          <p:nvPr/>
        </p:nvSpPr>
        <p:spPr>
          <a:xfrm>
            <a:off x="1061699" y="1454400"/>
            <a:ext cx="5407" cy="5356"/>
          </a:xfrm>
          <a:custGeom>
            <a:avLst/>
            <a:gdLst/>
            <a:ahLst/>
            <a:cxnLst/>
            <a:rect l="l" t="t" r="r" b="b"/>
            <a:pathLst>
              <a:path w="6083" h="6070">
                <a:moveTo>
                  <a:pt x="0" y="3035"/>
                </a:moveTo>
                <a:lnTo>
                  <a:pt x="0" y="4711"/>
                </a:lnTo>
                <a:lnTo>
                  <a:pt x="1358" y="6070"/>
                </a:lnTo>
                <a:lnTo>
                  <a:pt x="3035" y="6070"/>
                </a:lnTo>
                <a:lnTo>
                  <a:pt x="4724" y="6070"/>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249" name="object 1249"/>
          <p:cNvSpPr/>
          <p:nvPr/>
        </p:nvSpPr>
        <p:spPr>
          <a:xfrm>
            <a:off x="1056646" y="1441524"/>
            <a:ext cx="29803" cy="0"/>
          </a:xfrm>
          <a:custGeom>
            <a:avLst/>
            <a:gdLst/>
            <a:ahLst/>
            <a:cxnLst/>
            <a:rect l="l" t="t" r="r" b="b"/>
            <a:pathLst>
              <a:path w="33528">
                <a:moveTo>
                  <a:pt x="0" y="0"/>
                </a:moveTo>
                <a:lnTo>
                  <a:pt x="33528"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250" name="object 1250"/>
          <p:cNvSpPr/>
          <p:nvPr/>
        </p:nvSpPr>
        <p:spPr>
          <a:xfrm>
            <a:off x="1083044" y="1630612"/>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251" name="object 1251"/>
          <p:cNvSpPr/>
          <p:nvPr/>
        </p:nvSpPr>
        <p:spPr>
          <a:xfrm>
            <a:off x="1078321" y="1619025"/>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252" name="object 1252"/>
          <p:cNvSpPr/>
          <p:nvPr/>
        </p:nvSpPr>
        <p:spPr>
          <a:xfrm>
            <a:off x="1340945" y="1455800"/>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253" name="object 1253"/>
          <p:cNvSpPr/>
          <p:nvPr/>
        </p:nvSpPr>
        <p:spPr>
          <a:xfrm>
            <a:off x="1335705" y="1444214"/>
            <a:ext cx="29803" cy="0"/>
          </a:xfrm>
          <a:custGeom>
            <a:avLst/>
            <a:gdLst/>
            <a:ahLst/>
            <a:cxnLst/>
            <a:rect l="l" t="t" r="r" b="b"/>
            <a:pathLst>
              <a:path w="33528">
                <a:moveTo>
                  <a:pt x="0" y="0"/>
                </a:moveTo>
                <a:lnTo>
                  <a:pt x="33528"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254" name="object 1254"/>
          <p:cNvSpPr/>
          <p:nvPr/>
        </p:nvSpPr>
        <p:spPr>
          <a:xfrm>
            <a:off x="1411146" y="1578864"/>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255" name="object 1255"/>
          <p:cNvSpPr/>
          <p:nvPr/>
        </p:nvSpPr>
        <p:spPr>
          <a:xfrm>
            <a:off x="1406150" y="1567926"/>
            <a:ext cx="29803" cy="0"/>
          </a:xfrm>
          <a:custGeom>
            <a:avLst/>
            <a:gdLst/>
            <a:ahLst/>
            <a:cxnLst/>
            <a:rect l="l" t="t" r="r" b="b"/>
            <a:pathLst>
              <a:path w="33528">
                <a:moveTo>
                  <a:pt x="0" y="0"/>
                </a:moveTo>
                <a:lnTo>
                  <a:pt x="33528"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256" name="object 1256"/>
          <p:cNvSpPr/>
          <p:nvPr/>
        </p:nvSpPr>
        <p:spPr>
          <a:xfrm>
            <a:off x="1257234" y="1732563"/>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257" name="object 1257"/>
          <p:cNvSpPr/>
          <p:nvPr/>
        </p:nvSpPr>
        <p:spPr>
          <a:xfrm>
            <a:off x="1254429" y="1721224"/>
            <a:ext cx="24383" cy="0"/>
          </a:xfrm>
          <a:custGeom>
            <a:avLst/>
            <a:gdLst/>
            <a:ahLst/>
            <a:cxnLst/>
            <a:rect l="l" t="t" r="r" b="b"/>
            <a:pathLst>
              <a:path w="27431">
                <a:moveTo>
                  <a:pt x="0" y="0"/>
                </a:moveTo>
                <a:lnTo>
                  <a:pt x="27431"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258" name="object 1258"/>
          <p:cNvSpPr/>
          <p:nvPr/>
        </p:nvSpPr>
        <p:spPr>
          <a:xfrm>
            <a:off x="1288739" y="1818670"/>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259" name="object 1259"/>
          <p:cNvSpPr/>
          <p:nvPr/>
        </p:nvSpPr>
        <p:spPr>
          <a:xfrm>
            <a:off x="1284229" y="1807284"/>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260" name="object 1260"/>
          <p:cNvSpPr/>
          <p:nvPr/>
        </p:nvSpPr>
        <p:spPr>
          <a:xfrm>
            <a:off x="1153509" y="1906972"/>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261" name="object 1261"/>
          <p:cNvSpPr/>
          <p:nvPr/>
        </p:nvSpPr>
        <p:spPr>
          <a:xfrm>
            <a:off x="1148762" y="1896034"/>
            <a:ext cx="29803" cy="0"/>
          </a:xfrm>
          <a:custGeom>
            <a:avLst/>
            <a:gdLst/>
            <a:ahLst/>
            <a:cxnLst/>
            <a:rect l="l" t="t" r="r" b="b"/>
            <a:pathLst>
              <a:path w="33528">
                <a:moveTo>
                  <a:pt x="0" y="0"/>
                </a:moveTo>
                <a:lnTo>
                  <a:pt x="33528"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262" name="object 1262"/>
          <p:cNvSpPr/>
          <p:nvPr/>
        </p:nvSpPr>
        <p:spPr>
          <a:xfrm>
            <a:off x="1234737" y="2017394"/>
            <a:ext cx="5407" cy="5356"/>
          </a:xfrm>
          <a:custGeom>
            <a:avLst/>
            <a:gdLst/>
            <a:ahLst/>
            <a:cxnLst/>
            <a:rect l="l" t="t" r="r" b="b"/>
            <a:pathLst>
              <a:path w="6083" h="6070">
                <a:moveTo>
                  <a:pt x="0" y="3035"/>
                </a:moveTo>
                <a:lnTo>
                  <a:pt x="0" y="4711"/>
                </a:lnTo>
                <a:lnTo>
                  <a:pt x="1358" y="6070"/>
                </a:lnTo>
                <a:lnTo>
                  <a:pt x="3047" y="6070"/>
                </a:lnTo>
                <a:lnTo>
                  <a:pt x="4724" y="6070"/>
                </a:lnTo>
                <a:lnTo>
                  <a:pt x="6083" y="4711"/>
                </a:lnTo>
                <a:lnTo>
                  <a:pt x="6083" y="3035"/>
                </a:lnTo>
                <a:lnTo>
                  <a:pt x="6083" y="1358"/>
                </a:lnTo>
                <a:lnTo>
                  <a:pt x="4724" y="0"/>
                </a:lnTo>
                <a:lnTo>
                  <a:pt x="3047"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263" name="object 1263"/>
          <p:cNvSpPr/>
          <p:nvPr/>
        </p:nvSpPr>
        <p:spPr>
          <a:xfrm>
            <a:off x="1230043" y="2006300"/>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264" name="object 1264"/>
          <p:cNvSpPr/>
          <p:nvPr/>
        </p:nvSpPr>
        <p:spPr>
          <a:xfrm>
            <a:off x="1420594" y="1954193"/>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265" name="object 1265"/>
          <p:cNvSpPr/>
          <p:nvPr/>
        </p:nvSpPr>
        <p:spPr>
          <a:xfrm>
            <a:off x="1416984" y="1941754"/>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266" name="object 1266"/>
          <p:cNvSpPr/>
          <p:nvPr/>
        </p:nvSpPr>
        <p:spPr>
          <a:xfrm>
            <a:off x="1430267" y="1829730"/>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267" name="object 1267"/>
          <p:cNvSpPr/>
          <p:nvPr/>
        </p:nvSpPr>
        <p:spPr>
          <a:xfrm>
            <a:off x="1425113" y="1818042"/>
            <a:ext cx="29803" cy="0"/>
          </a:xfrm>
          <a:custGeom>
            <a:avLst/>
            <a:gdLst/>
            <a:ahLst/>
            <a:cxnLst/>
            <a:rect l="l" t="t" r="r" b="b"/>
            <a:pathLst>
              <a:path w="33527">
                <a:moveTo>
                  <a:pt x="0" y="0"/>
                </a:moveTo>
                <a:lnTo>
                  <a:pt x="33528"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268" name="object 1268"/>
          <p:cNvSpPr/>
          <p:nvPr/>
        </p:nvSpPr>
        <p:spPr>
          <a:xfrm>
            <a:off x="1425540" y="1700346"/>
            <a:ext cx="5407" cy="5356"/>
          </a:xfrm>
          <a:custGeom>
            <a:avLst/>
            <a:gdLst/>
            <a:ahLst/>
            <a:cxnLst/>
            <a:rect l="l" t="t" r="r" b="b"/>
            <a:pathLst>
              <a:path w="6083" h="6070">
                <a:moveTo>
                  <a:pt x="0" y="3035"/>
                </a:moveTo>
                <a:lnTo>
                  <a:pt x="0" y="4711"/>
                </a:lnTo>
                <a:lnTo>
                  <a:pt x="1358" y="6070"/>
                </a:lnTo>
                <a:lnTo>
                  <a:pt x="3047" y="6070"/>
                </a:lnTo>
                <a:lnTo>
                  <a:pt x="4724" y="6070"/>
                </a:lnTo>
                <a:lnTo>
                  <a:pt x="6083" y="4711"/>
                </a:lnTo>
                <a:lnTo>
                  <a:pt x="6083" y="3035"/>
                </a:lnTo>
                <a:lnTo>
                  <a:pt x="6083" y="1358"/>
                </a:lnTo>
                <a:lnTo>
                  <a:pt x="4724" y="0"/>
                </a:lnTo>
                <a:lnTo>
                  <a:pt x="3047"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269" name="object 1269"/>
          <p:cNvSpPr/>
          <p:nvPr/>
        </p:nvSpPr>
        <p:spPr>
          <a:xfrm>
            <a:off x="1422404" y="1688951"/>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270" name="object 1270"/>
          <p:cNvSpPr/>
          <p:nvPr/>
        </p:nvSpPr>
        <p:spPr>
          <a:xfrm>
            <a:off x="1064634" y="1736687"/>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271" name="object 1271"/>
          <p:cNvSpPr/>
          <p:nvPr/>
        </p:nvSpPr>
        <p:spPr>
          <a:xfrm>
            <a:off x="1059353" y="1723912"/>
            <a:ext cx="29803" cy="0"/>
          </a:xfrm>
          <a:custGeom>
            <a:avLst/>
            <a:gdLst/>
            <a:ahLst/>
            <a:cxnLst/>
            <a:rect l="l" t="t" r="r" b="b"/>
            <a:pathLst>
              <a:path w="33528">
                <a:moveTo>
                  <a:pt x="0" y="0"/>
                </a:moveTo>
                <a:lnTo>
                  <a:pt x="33528"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272" name="object 1272"/>
          <p:cNvSpPr/>
          <p:nvPr/>
        </p:nvSpPr>
        <p:spPr>
          <a:xfrm>
            <a:off x="975534" y="1806029"/>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273" name="object 1273"/>
          <p:cNvSpPr/>
          <p:nvPr/>
        </p:nvSpPr>
        <p:spPr>
          <a:xfrm>
            <a:off x="972655" y="1793838"/>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274" name="object 1274"/>
          <p:cNvSpPr/>
          <p:nvPr/>
        </p:nvSpPr>
        <p:spPr>
          <a:xfrm>
            <a:off x="1008837" y="1891172"/>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275" name="object 1275"/>
          <p:cNvSpPr/>
          <p:nvPr/>
        </p:nvSpPr>
        <p:spPr>
          <a:xfrm>
            <a:off x="1005163" y="1879898"/>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276" name="object 1276"/>
          <p:cNvSpPr/>
          <p:nvPr/>
        </p:nvSpPr>
        <p:spPr>
          <a:xfrm>
            <a:off x="1086685" y="1975977"/>
            <a:ext cx="5407" cy="5356"/>
          </a:xfrm>
          <a:custGeom>
            <a:avLst/>
            <a:gdLst/>
            <a:ahLst/>
            <a:cxnLst/>
            <a:rect l="l" t="t" r="r" b="b"/>
            <a:pathLst>
              <a:path w="6083" h="6070">
                <a:moveTo>
                  <a:pt x="0" y="3035"/>
                </a:moveTo>
                <a:lnTo>
                  <a:pt x="0" y="4711"/>
                </a:lnTo>
                <a:lnTo>
                  <a:pt x="1358" y="6070"/>
                </a:lnTo>
                <a:lnTo>
                  <a:pt x="3048" y="6070"/>
                </a:lnTo>
                <a:lnTo>
                  <a:pt x="4724" y="6070"/>
                </a:lnTo>
                <a:lnTo>
                  <a:pt x="6083" y="4711"/>
                </a:lnTo>
                <a:lnTo>
                  <a:pt x="6083" y="3035"/>
                </a:lnTo>
                <a:lnTo>
                  <a:pt x="6083" y="1358"/>
                </a:lnTo>
                <a:lnTo>
                  <a:pt x="4724" y="0"/>
                </a:lnTo>
                <a:lnTo>
                  <a:pt x="3048"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277" name="object 1277"/>
          <p:cNvSpPr/>
          <p:nvPr/>
        </p:nvSpPr>
        <p:spPr>
          <a:xfrm>
            <a:off x="1083736" y="1963270"/>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278" name="object 1278"/>
          <p:cNvSpPr/>
          <p:nvPr/>
        </p:nvSpPr>
        <p:spPr>
          <a:xfrm>
            <a:off x="987235" y="2061120"/>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279" name="object 1279"/>
          <p:cNvSpPr/>
          <p:nvPr/>
        </p:nvSpPr>
        <p:spPr>
          <a:xfrm>
            <a:off x="983490" y="2049332"/>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280" name="object 1280"/>
          <p:cNvSpPr/>
          <p:nvPr/>
        </p:nvSpPr>
        <p:spPr>
          <a:xfrm>
            <a:off x="1172637" y="2112017"/>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281" name="object 1281"/>
          <p:cNvSpPr/>
          <p:nvPr/>
        </p:nvSpPr>
        <p:spPr>
          <a:xfrm>
            <a:off x="1167728" y="2100431"/>
            <a:ext cx="29803" cy="0"/>
          </a:xfrm>
          <a:custGeom>
            <a:avLst/>
            <a:gdLst/>
            <a:ahLst/>
            <a:cxnLst/>
            <a:rect l="l" t="t" r="r" b="b"/>
            <a:pathLst>
              <a:path w="33528">
                <a:moveTo>
                  <a:pt x="0" y="0"/>
                </a:moveTo>
                <a:lnTo>
                  <a:pt x="33528"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282" name="object 1282"/>
          <p:cNvSpPr/>
          <p:nvPr/>
        </p:nvSpPr>
        <p:spPr>
          <a:xfrm>
            <a:off x="1345887" y="2118001"/>
            <a:ext cx="5407" cy="5356"/>
          </a:xfrm>
          <a:custGeom>
            <a:avLst/>
            <a:gdLst/>
            <a:ahLst/>
            <a:cxnLst/>
            <a:rect l="l" t="t" r="r" b="b"/>
            <a:pathLst>
              <a:path w="6083" h="6070">
                <a:moveTo>
                  <a:pt x="0" y="3035"/>
                </a:moveTo>
                <a:lnTo>
                  <a:pt x="0" y="4711"/>
                </a:lnTo>
                <a:lnTo>
                  <a:pt x="1371" y="6070"/>
                </a:lnTo>
                <a:lnTo>
                  <a:pt x="3048" y="6070"/>
                </a:lnTo>
                <a:lnTo>
                  <a:pt x="4724" y="6070"/>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283" name="object 1283"/>
          <p:cNvSpPr/>
          <p:nvPr/>
        </p:nvSpPr>
        <p:spPr>
          <a:xfrm>
            <a:off x="1341128" y="2105809"/>
            <a:ext cx="24383" cy="0"/>
          </a:xfrm>
          <a:custGeom>
            <a:avLst/>
            <a:gdLst/>
            <a:ahLst/>
            <a:cxnLst/>
            <a:rect l="l" t="t" r="r" b="b"/>
            <a:pathLst>
              <a:path w="27431">
                <a:moveTo>
                  <a:pt x="0" y="0"/>
                </a:moveTo>
                <a:lnTo>
                  <a:pt x="27431"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284" name="object 1284"/>
          <p:cNvSpPr/>
          <p:nvPr/>
        </p:nvSpPr>
        <p:spPr>
          <a:xfrm>
            <a:off x="1441968" y="2089561"/>
            <a:ext cx="5407" cy="5356"/>
          </a:xfrm>
          <a:custGeom>
            <a:avLst/>
            <a:gdLst/>
            <a:ahLst/>
            <a:cxnLst/>
            <a:rect l="l" t="t" r="r" b="b"/>
            <a:pathLst>
              <a:path w="6083" h="6070">
                <a:moveTo>
                  <a:pt x="0" y="3035"/>
                </a:moveTo>
                <a:lnTo>
                  <a:pt x="0" y="4711"/>
                </a:lnTo>
                <a:lnTo>
                  <a:pt x="1371" y="6070"/>
                </a:lnTo>
                <a:lnTo>
                  <a:pt x="3047" y="6070"/>
                </a:lnTo>
                <a:lnTo>
                  <a:pt x="4724" y="6070"/>
                </a:lnTo>
                <a:lnTo>
                  <a:pt x="6083" y="4711"/>
                </a:lnTo>
                <a:lnTo>
                  <a:pt x="6083" y="3035"/>
                </a:lnTo>
                <a:lnTo>
                  <a:pt x="6083" y="1358"/>
                </a:lnTo>
                <a:lnTo>
                  <a:pt x="4724" y="0"/>
                </a:lnTo>
                <a:lnTo>
                  <a:pt x="3047"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285" name="object 1285"/>
          <p:cNvSpPr/>
          <p:nvPr/>
        </p:nvSpPr>
        <p:spPr>
          <a:xfrm>
            <a:off x="1438661" y="2076225"/>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286" name="object 1286"/>
          <p:cNvSpPr/>
          <p:nvPr/>
        </p:nvSpPr>
        <p:spPr>
          <a:xfrm>
            <a:off x="975534" y="2249121"/>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287" name="object 1287"/>
          <p:cNvSpPr/>
          <p:nvPr/>
        </p:nvSpPr>
        <p:spPr>
          <a:xfrm>
            <a:off x="972655" y="2237590"/>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288" name="object 1288"/>
          <p:cNvSpPr/>
          <p:nvPr/>
        </p:nvSpPr>
        <p:spPr>
          <a:xfrm>
            <a:off x="1199635" y="2244381"/>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289" name="object 1289"/>
          <p:cNvSpPr/>
          <p:nvPr/>
        </p:nvSpPr>
        <p:spPr>
          <a:xfrm>
            <a:off x="1194823" y="2232211"/>
            <a:ext cx="24383" cy="0"/>
          </a:xfrm>
          <a:custGeom>
            <a:avLst/>
            <a:gdLst/>
            <a:ahLst/>
            <a:cxnLst/>
            <a:rect l="l" t="t" r="r" b="b"/>
            <a:pathLst>
              <a:path w="27431">
                <a:moveTo>
                  <a:pt x="0" y="0"/>
                </a:moveTo>
                <a:lnTo>
                  <a:pt x="27431"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290" name="object 1290"/>
          <p:cNvSpPr/>
          <p:nvPr/>
        </p:nvSpPr>
        <p:spPr>
          <a:xfrm>
            <a:off x="2565867" y="1338004"/>
            <a:ext cx="5407" cy="5356"/>
          </a:xfrm>
          <a:custGeom>
            <a:avLst/>
            <a:gdLst/>
            <a:ahLst/>
            <a:cxnLst/>
            <a:rect l="l" t="t" r="r" b="b"/>
            <a:pathLst>
              <a:path w="6083" h="6070">
                <a:moveTo>
                  <a:pt x="0" y="3035"/>
                </a:moveTo>
                <a:lnTo>
                  <a:pt x="0" y="4711"/>
                </a:lnTo>
                <a:lnTo>
                  <a:pt x="1371" y="6070"/>
                </a:lnTo>
                <a:lnTo>
                  <a:pt x="3048" y="6070"/>
                </a:lnTo>
                <a:lnTo>
                  <a:pt x="4724" y="6070"/>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291" name="object 1291"/>
          <p:cNvSpPr/>
          <p:nvPr/>
        </p:nvSpPr>
        <p:spPr>
          <a:xfrm>
            <a:off x="2563034" y="1325879"/>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292" name="object 1292"/>
          <p:cNvSpPr/>
          <p:nvPr/>
        </p:nvSpPr>
        <p:spPr>
          <a:xfrm>
            <a:off x="2443468" y="1394706"/>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293" name="object 1293"/>
          <p:cNvSpPr/>
          <p:nvPr/>
        </p:nvSpPr>
        <p:spPr>
          <a:xfrm>
            <a:off x="2438400" y="1382358"/>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294" name="object 1294"/>
          <p:cNvSpPr/>
          <p:nvPr/>
        </p:nvSpPr>
        <p:spPr>
          <a:xfrm>
            <a:off x="2309814" y="1407346"/>
            <a:ext cx="5407" cy="5356"/>
          </a:xfrm>
          <a:custGeom>
            <a:avLst/>
            <a:gdLst/>
            <a:ahLst/>
            <a:cxnLst/>
            <a:rect l="l" t="t" r="r" b="b"/>
            <a:pathLst>
              <a:path w="6083" h="6070">
                <a:moveTo>
                  <a:pt x="0" y="3035"/>
                </a:moveTo>
                <a:lnTo>
                  <a:pt x="0" y="4711"/>
                </a:lnTo>
                <a:lnTo>
                  <a:pt x="1358" y="6070"/>
                </a:lnTo>
                <a:lnTo>
                  <a:pt x="3047" y="6070"/>
                </a:lnTo>
                <a:lnTo>
                  <a:pt x="4724" y="6070"/>
                </a:lnTo>
                <a:lnTo>
                  <a:pt x="6083" y="4711"/>
                </a:lnTo>
                <a:lnTo>
                  <a:pt x="6083" y="3035"/>
                </a:lnTo>
                <a:lnTo>
                  <a:pt x="6083" y="1358"/>
                </a:lnTo>
                <a:lnTo>
                  <a:pt x="4724" y="0"/>
                </a:lnTo>
                <a:lnTo>
                  <a:pt x="3047"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295" name="object 1295"/>
          <p:cNvSpPr/>
          <p:nvPr/>
        </p:nvSpPr>
        <p:spPr>
          <a:xfrm>
            <a:off x="2305643" y="1395804"/>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296" name="object 1296"/>
          <p:cNvSpPr/>
          <p:nvPr/>
        </p:nvSpPr>
        <p:spPr>
          <a:xfrm>
            <a:off x="2181107" y="1421567"/>
            <a:ext cx="5407" cy="5356"/>
          </a:xfrm>
          <a:custGeom>
            <a:avLst/>
            <a:gdLst/>
            <a:ahLst/>
            <a:cxnLst/>
            <a:rect l="l" t="t" r="r" b="b"/>
            <a:pathLst>
              <a:path w="6083" h="6070">
                <a:moveTo>
                  <a:pt x="0" y="3035"/>
                </a:moveTo>
                <a:lnTo>
                  <a:pt x="0" y="4711"/>
                </a:lnTo>
                <a:lnTo>
                  <a:pt x="1371" y="6070"/>
                </a:lnTo>
                <a:lnTo>
                  <a:pt x="3048" y="6070"/>
                </a:lnTo>
                <a:lnTo>
                  <a:pt x="4724" y="6070"/>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297" name="object 1297"/>
          <p:cNvSpPr/>
          <p:nvPr/>
        </p:nvSpPr>
        <p:spPr>
          <a:xfrm>
            <a:off x="2178306" y="1409252"/>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298" name="object 1298"/>
          <p:cNvSpPr/>
          <p:nvPr/>
        </p:nvSpPr>
        <p:spPr>
          <a:xfrm>
            <a:off x="2112707" y="1323784"/>
            <a:ext cx="5407" cy="5356"/>
          </a:xfrm>
          <a:custGeom>
            <a:avLst/>
            <a:gdLst/>
            <a:ahLst/>
            <a:cxnLst/>
            <a:rect l="l" t="t" r="r" b="b"/>
            <a:pathLst>
              <a:path w="6083" h="6070">
                <a:moveTo>
                  <a:pt x="0" y="3035"/>
                </a:moveTo>
                <a:lnTo>
                  <a:pt x="0" y="4711"/>
                </a:lnTo>
                <a:lnTo>
                  <a:pt x="1358" y="6070"/>
                </a:lnTo>
                <a:lnTo>
                  <a:pt x="3048" y="6070"/>
                </a:lnTo>
                <a:lnTo>
                  <a:pt x="4724" y="6070"/>
                </a:lnTo>
                <a:lnTo>
                  <a:pt x="6083" y="4711"/>
                </a:lnTo>
                <a:lnTo>
                  <a:pt x="6083" y="3035"/>
                </a:lnTo>
                <a:lnTo>
                  <a:pt x="6083" y="1358"/>
                </a:lnTo>
                <a:lnTo>
                  <a:pt x="4724" y="0"/>
                </a:lnTo>
                <a:lnTo>
                  <a:pt x="3048"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299" name="object 1299"/>
          <p:cNvSpPr/>
          <p:nvPr/>
        </p:nvSpPr>
        <p:spPr>
          <a:xfrm>
            <a:off x="2107866" y="1312433"/>
            <a:ext cx="29803" cy="0"/>
          </a:xfrm>
          <a:custGeom>
            <a:avLst/>
            <a:gdLst/>
            <a:ahLst/>
            <a:cxnLst/>
            <a:rect l="l" t="t" r="r" b="b"/>
            <a:pathLst>
              <a:path w="33528">
                <a:moveTo>
                  <a:pt x="0" y="0"/>
                </a:moveTo>
                <a:lnTo>
                  <a:pt x="33528"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300" name="object 1300"/>
          <p:cNvSpPr/>
          <p:nvPr/>
        </p:nvSpPr>
        <p:spPr>
          <a:xfrm>
            <a:off x="2223859" y="1497228"/>
            <a:ext cx="5407" cy="5356"/>
          </a:xfrm>
          <a:custGeom>
            <a:avLst/>
            <a:gdLst/>
            <a:ahLst/>
            <a:cxnLst/>
            <a:rect l="l" t="t" r="r" b="b"/>
            <a:pathLst>
              <a:path w="6083" h="6070">
                <a:moveTo>
                  <a:pt x="0" y="3035"/>
                </a:moveTo>
                <a:lnTo>
                  <a:pt x="0" y="4711"/>
                </a:lnTo>
                <a:lnTo>
                  <a:pt x="1371" y="6070"/>
                </a:lnTo>
                <a:lnTo>
                  <a:pt x="3048" y="6070"/>
                </a:lnTo>
                <a:lnTo>
                  <a:pt x="4724" y="6070"/>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301" name="object 1301"/>
          <p:cNvSpPr/>
          <p:nvPr/>
        </p:nvSpPr>
        <p:spPr>
          <a:xfrm>
            <a:off x="2218943" y="1484554"/>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302" name="object 1302"/>
          <p:cNvSpPr/>
          <p:nvPr/>
        </p:nvSpPr>
        <p:spPr>
          <a:xfrm>
            <a:off x="2467316" y="1465634"/>
            <a:ext cx="5407" cy="5367"/>
          </a:xfrm>
          <a:custGeom>
            <a:avLst/>
            <a:gdLst/>
            <a:ahLst/>
            <a:cxnLst/>
            <a:rect l="l" t="t" r="r" b="b"/>
            <a:pathLst>
              <a:path w="6083" h="6083">
                <a:moveTo>
                  <a:pt x="0" y="3035"/>
                </a:moveTo>
                <a:lnTo>
                  <a:pt x="0" y="4711"/>
                </a:lnTo>
                <a:lnTo>
                  <a:pt x="1371" y="6083"/>
                </a:lnTo>
                <a:lnTo>
                  <a:pt x="3047" y="6083"/>
                </a:lnTo>
                <a:lnTo>
                  <a:pt x="4724" y="6083"/>
                </a:lnTo>
                <a:lnTo>
                  <a:pt x="6083" y="4711"/>
                </a:lnTo>
                <a:lnTo>
                  <a:pt x="6083" y="3035"/>
                </a:lnTo>
                <a:lnTo>
                  <a:pt x="6083" y="1358"/>
                </a:lnTo>
                <a:lnTo>
                  <a:pt x="4724" y="0"/>
                </a:lnTo>
                <a:lnTo>
                  <a:pt x="3047"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303" name="object 1303"/>
          <p:cNvSpPr/>
          <p:nvPr/>
        </p:nvSpPr>
        <p:spPr>
          <a:xfrm>
            <a:off x="2462786" y="1452282"/>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304" name="object 1304"/>
          <p:cNvSpPr/>
          <p:nvPr/>
        </p:nvSpPr>
        <p:spPr>
          <a:xfrm>
            <a:off x="2489370" y="1588691"/>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305" name="object 1305"/>
          <p:cNvSpPr/>
          <p:nvPr/>
        </p:nvSpPr>
        <p:spPr>
          <a:xfrm>
            <a:off x="2484466" y="1575994"/>
            <a:ext cx="24383" cy="0"/>
          </a:xfrm>
          <a:custGeom>
            <a:avLst/>
            <a:gdLst/>
            <a:ahLst/>
            <a:cxnLst/>
            <a:rect l="l" t="t" r="r" b="b"/>
            <a:pathLst>
              <a:path w="27431">
                <a:moveTo>
                  <a:pt x="0" y="0"/>
                </a:moveTo>
                <a:lnTo>
                  <a:pt x="27431"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306" name="object 1306"/>
          <p:cNvSpPr/>
          <p:nvPr/>
        </p:nvSpPr>
        <p:spPr>
          <a:xfrm>
            <a:off x="2354365" y="1643819"/>
            <a:ext cx="5396" cy="5367"/>
          </a:xfrm>
          <a:custGeom>
            <a:avLst/>
            <a:gdLst/>
            <a:ahLst/>
            <a:cxnLst/>
            <a:rect l="l" t="t" r="r" b="b"/>
            <a:pathLst>
              <a:path w="6070" h="6083">
                <a:moveTo>
                  <a:pt x="0" y="3035"/>
                </a:moveTo>
                <a:lnTo>
                  <a:pt x="0" y="4711"/>
                </a:lnTo>
                <a:lnTo>
                  <a:pt x="1358" y="6083"/>
                </a:lnTo>
                <a:lnTo>
                  <a:pt x="3035" y="6083"/>
                </a:lnTo>
                <a:lnTo>
                  <a:pt x="4711" y="6083"/>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307" name="object 1307"/>
          <p:cNvSpPr/>
          <p:nvPr/>
        </p:nvSpPr>
        <p:spPr>
          <a:xfrm>
            <a:off x="2351704" y="1632472"/>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308" name="object 1308"/>
          <p:cNvSpPr/>
          <p:nvPr/>
        </p:nvSpPr>
        <p:spPr>
          <a:xfrm>
            <a:off x="2200012" y="1640660"/>
            <a:ext cx="5396" cy="5367"/>
          </a:xfrm>
          <a:custGeom>
            <a:avLst/>
            <a:gdLst/>
            <a:ahLst/>
            <a:cxnLst/>
            <a:rect l="l" t="t" r="r" b="b"/>
            <a:pathLst>
              <a:path w="6070" h="6083">
                <a:moveTo>
                  <a:pt x="0" y="3035"/>
                </a:moveTo>
                <a:lnTo>
                  <a:pt x="0" y="4711"/>
                </a:lnTo>
                <a:lnTo>
                  <a:pt x="1358" y="6083"/>
                </a:lnTo>
                <a:lnTo>
                  <a:pt x="3035" y="6083"/>
                </a:lnTo>
                <a:lnTo>
                  <a:pt x="4711" y="6083"/>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309" name="object 1309"/>
          <p:cNvSpPr/>
          <p:nvPr/>
        </p:nvSpPr>
        <p:spPr>
          <a:xfrm>
            <a:off x="2194559" y="1627093"/>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310" name="object 1310"/>
          <p:cNvSpPr/>
          <p:nvPr/>
        </p:nvSpPr>
        <p:spPr>
          <a:xfrm>
            <a:off x="2244566" y="1793736"/>
            <a:ext cx="5407" cy="5356"/>
          </a:xfrm>
          <a:custGeom>
            <a:avLst/>
            <a:gdLst/>
            <a:ahLst/>
            <a:cxnLst/>
            <a:rect l="l" t="t" r="r" b="b"/>
            <a:pathLst>
              <a:path w="6083" h="6070">
                <a:moveTo>
                  <a:pt x="0" y="3035"/>
                </a:moveTo>
                <a:lnTo>
                  <a:pt x="0" y="4711"/>
                </a:lnTo>
                <a:lnTo>
                  <a:pt x="1358" y="6070"/>
                </a:lnTo>
                <a:lnTo>
                  <a:pt x="3035" y="6070"/>
                </a:lnTo>
                <a:lnTo>
                  <a:pt x="4724" y="6070"/>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311" name="object 1311"/>
          <p:cNvSpPr/>
          <p:nvPr/>
        </p:nvSpPr>
        <p:spPr>
          <a:xfrm>
            <a:off x="2240624" y="1780391"/>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312" name="object 1312"/>
          <p:cNvSpPr/>
          <p:nvPr/>
        </p:nvSpPr>
        <p:spPr>
          <a:xfrm>
            <a:off x="2397344" y="1790576"/>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313" name="object 1313"/>
          <p:cNvSpPr/>
          <p:nvPr/>
        </p:nvSpPr>
        <p:spPr>
          <a:xfrm>
            <a:off x="2395055" y="1777700"/>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314" name="object 1314"/>
          <p:cNvSpPr/>
          <p:nvPr/>
        </p:nvSpPr>
        <p:spPr>
          <a:xfrm>
            <a:off x="2483069" y="1725803"/>
            <a:ext cx="5396" cy="5367"/>
          </a:xfrm>
          <a:custGeom>
            <a:avLst/>
            <a:gdLst/>
            <a:ahLst/>
            <a:cxnLst/>
            <a:rect l="l" t="t" r="r" b="b"/>
            <a:pathLst>
              <a:path w="6070" h="6083">
                <a:moveTo>
                  <a:pt x="0" y="3035"/>
                </a:moveTo>
                <a:lnTo>
                  <a:pt x="0" y="4724"/>
                </a:lnTo>
                <a:lnTo>
                  <a:pt x="1358" y="6083"/>
                </a:lnTo>
                <a:lnTo>
                  <a:pt x="3035" y="6083"/>
                </a:lnTo>
                <a:lnTo>
                  <a:pt x="4711" y="6083"/>
                </a:lnTo>
                <a:lnTo>
                  <a:pt x="6070" y="4724"/>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315" name="object 1315"/>
          <p:cNvSpPr/>
          <p:nvPr/>
        </p:nvSpPr>
        <p:spPr>
          <a:xfrm>
            <a:off x="2479044" y="1713155"/>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316" name="object 1316"/>
          <p:cNvSpPr/>
          <p:nvPr/>
        </p:nvSpPr>
        <p:spPr>
          <a:xfrm>
            <a:off x="2567447" y="1650139"/>
            <a:ext cx="5407" cy="5367"/>
          </a:xfrm>
          <a:custGeom>
            <a:avLst/>
            <a:gdLst/>
            <a:ahLst/>
            <a:cxnLst/>
            <a:rect l="l" t="t" r="r" b="b"/>
            <a:pathLst>
              <a:path w="6083" h="6083">
                <a:moveTo>
                  <a:pt x="0" y="3035"/>
                </a:moveTo>
                <a:lnTo>
                  <a:pt x="0" y="4711"/>
                </a:lnTo>
                <a:lnTo>
                  <a:pt x="1358" y="6083"/>
                </a:lnTo>
                <a:lnTo>
                  <a:pt x="3035" y="6083"/>
                </a:lnTo>
                <a:lnTo>
                  <a:pt x="4711" y="6083"/>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317" name="object 1317"/>
          <p:cNvSpPr/>
          <p:nvPr/>
        </p:nvSpPr>
        <p:spPr>
          <a:xfrm>
            <a:off x="2563034" y="1637852"/>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318" name="object 1318"/>
          <p:cNvSpPr/>
          <p:nvPr/>
        </p:nvSpPr>
        <p:spPr>
          <a:xfrm>
            <a:off x="2556195" y="1470374"/>
            <a:ext cx="5407" cy="5367"/>
          </a:xfrm>
          <a:custGeom>
            <a:avLst/>
            <a:gdLst/>
            <a:ahLst/>
            <a:cxnLst/>
            <a:rect l="l" t="t" r="r" b="b"/>
            <a:pathLst>
              <a:path w="6083" h="6083">
                <a:moveTo>
                  <a:pt x="0" y="3035"/>
                </a:moveTo>
                <a:lnTo>
                  <a:pt x="0" y="4711"/>
                </a:lnTo>
                <a:lnTo>
                  <a:pt x="1371" y="6083"/>
                </a:lnTo>
                <a:lnTo>
                  <a:pt x="3048" y="6083"/>
                </a:lnTo>
                <a:lnTo>
                  <a:pt x="4724" y="6083"/>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319" name="object 1319"/>
          <p:cNvSpPr/>
          <p:nvPr/>
        </p:nvSpPr>
        <p:spPr>
          <a:xfrm>
            <a:off x="2552197" y="1457661"/>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320" name="object 1320"/>
          <p:cNvSpPr/>
          <p:nvPr/>
        </p:nvSpPr>
        <p:spPr>
          <a:xfrm>
            <a:off x="2589719" y="1820425"/>
            <a:ext cx="5407" cy="5367"/>
          </a:xfrm>
          <a:custGeom>
            <a:avLst/>
            <a:gdLst/>
            <a:ahLst/>
            <a:cxnLst/>
            <a:rect l="l" t="t" r="r" b="b"/>
            <a:pathLst>
              <a:path w="6083" h="6083">
                <a:moveTo>
                  <a:pt x="0" y="3035"/>
                </a:moveTo>
                <a:lnTo>
                  <a:pt x="0" y="4711"/>
                </a:lnTo>
                <a:lnTo>
                  <a:pt x="1358" y="6083"/>
                </a:lnTo>
                <a:lnTo>
                  <a:pt x="3035" y="6083"/>
                </a:lnTo>
                <a:lnTo>
                  <a:pt x="4724" y="6083"/>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321" name="object 1321"/>
          <p:cNvSpPr/>
          <p:nvPr/>
        </p:nvSpPr>
        <p:spPr>
          <a:xfrm>
            <a:off x="2587416" y="1807284"/>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322" name="object 1322"/>
          <p:cNvSpPr/>
          <p:nvPr/>
        </p:nvSpPr>
        <p:spPr>
          <a:xfrm>
            <a:off x="2092011" y="1520929"/>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323" name="object 1323"/>
          <p:cNvSpPr/>
          <p:nvPr/>
        </p:nvSpPr>
        <p:spPr>
          <a:xfrm>
            <a:off x="2088903" y="1508759"/>
            <a:ext cx="24383" cy="0"/>
          </a:xfrm>
          <a:custGeom>
            <a:avLst/>
            <a:gdLst/>
            <a:ahLst/>
            <a:cxnLst/>
            <a:rect l="l" t="t" r="r" b="b"/>
            <a:pathLst>
              <a:path w="27431">
                <a:moveTo>
                  <a:pt x="0" y="0"/>
                </a:moveTo>
                <a:lnTo>
                  <a:pt x="27431"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324" name="object 1324"/>
          <p:cNvSpPr/>
          <p:nvPr/>
        </p:nvSpPr>
        <p:spPr>
          <a:xfrm>
            <a:off x="2084137" y="1700694"/>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325" name="object 1325"/>
          <p:cNvSpPr/>
          <p:nvPr/>
        </p:nvSpPr>
        <p:spPr>
          <a:xfrm>
            <a:off x="2080773" y="1688951"/>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326" name="object 1326"/>
          <p:cNvSpPr/>
          <p:nvPr/>
        </p:nvSpPr>
        <p:spPr>
          <a:xfrm>
            <a:off x="2128457" y="1825163"/>
            <a:ext cx="5407" cy="5367"/>
          </a:xfrm>
          <a:custGeom>
            <a:avLst/>
            <a:gdLst/>
            <a:ahLst/>
            <a:cxnLst/>
            <a:rect l="l" t="t" r="r" b="b"/>
            <a:pathLst>
              <a:path w="6083" h="6083">
                <a:moveTo>
                  <a:pt x="0" y="3035"/>
                </a:moveTo>
                <a:lnTo>
                  <a:pt x="0" y="4724"/>
                </a:lnTo>
                <a:lnTo>
                  <a:pt x="1371" y="6083"/>
                </a:lnTo>
                <a:lnTo>
                  <a:pt x="3047" y="6083"/>
                </a:lnTo>
                <a:lnTo>
                  <a:pt x="4724" y="6083"/>
                </a:lnTo>
                <a:lnTo>
                  <a:pt x="6083" y="4724"/>
                </a:lnTo>
                <a:lnTo>
                  <a:pt x="6083" y="3035"/>
                </a:lnTo>
                <a:lnTo>
                  <a:pt x="6083" y="1358"/>
                </a:lnTo>
                <a:lnTo>
                  <a:pt x="4724" y="0"/>
                </a:lnTo>
                <a:lnTo>
                  <a:pt x="3047"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327" name="object 1327"/>
          <p:cNvSpPr/>
          <p:nvPr/>
        </p:nvSpPr>
        <p:spPr>
          <a:xfrm>
            <a:off x="2124123" y="1812663"/>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328" name="object 1328"/>
          <p:cNvSpPr/>
          <p:nvPr/>
        </p:nvSpPr>
        <p:spPr>
          <a:xfrm>
            <a:off x="1999760" y="1825163"/>
            <a:ext cx="5396" cy="5367"/>
          </a:xfrm>
          <a:custGeom>
            <a:avLst/>
            <a:gdLst/>
            <a:ahLst/>
            <a:cxnLst/>
            <a:rect l="l" t="t" r="r" b="b"/>
            <a:pathLst>
              <a:path w="6070" h="6083">
                <a:moveTo>
                  <a:pt x="0" y="3035"/>
                </a:moveTo>
                <a:lnTo>
                  <a:pt x="0" y="4724"/>
                </a:lnTo>
                <a:lnTo>
                  <a:pt x="1358" y="6083"/>
                </a:lnTo>
                <a:lnTo>
                  <a:pt x="3035" y="6083"/>
                </a:lnTo>
                <a:lnTo>
                  <a:pt x="4711" y="6083"/>
                </a:lnTo>
                <a:lnTo>
                  <a:pt x="6070" y="4724"/>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329" name="object 1329"/>
          <p:cNvSpPr/>
          <p:nvPr/>
        </p:nvSpPr>
        <p:spPr>
          <a:xfrm>
            <a:off x="1996784" y="1812663"/>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330" name="object 1330"/>
          <p:cNvSpPr/>
          <p:nvPr/>
        </p:nvSpPr>
        <p:spPr>
          <a:xfrm>
            <a:off x="1839098" y="1394706"/>
            <a:ext cx="5407" cy="5356"/>
          </a:xfrm>
          <a:custGeom>
            <a:avLst/>
            <a:gdLst/>
            <a:ahLst/>
            <a:cxnLst/>
            <a:rect l="l" t="t" r="r" b="b"/>
            <a:pathLst>
              <a:path w="6083" h="6070">
                <a:moveTo>
                  <a:pt x="0" y="3035"/>
                </a:moveTo>
                <a:lnTo>
                  <a:pt x="0" y="4711"/>
                </a:lnTo>
                <a:lnTo>
                  <a:pt x="1371" y="6070"/>
                </a:lnTo>
                <a:lnTo>
                  <a:pt x="3047" y="6070"/>
                </a:lnTo>
                <a:lnTo>
                  <a:pt x="4724" y="6070"/>
                </a:lnTo>
                <a:lnTo>
                  <a:pt x="6083" y="4711"/>
                </a:lnTo>
                <a:lnTo>
                  <a:pt x="6083" y="3035"/>
                </a:lnTo>
                <a:lnTo>
                  <a:pt x="6083" y="1358"/>
                </a:lnTo>
                <a:lnTo>
                  <a:pt x="4724" y="0"/>
                </a:lnTo>
                <a:lnTo>
                  <a:pt x="3047"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331" name="object 1331"/>
          <p:cNvSpPr/>
          <p:nvPr/>
        </p:nvSpPr>
        <p:spPr>
          <a:xfrm>
            <a:off x="1834224" y="1382358"/>
            <a:ext cx="29803" cy="0"/>
          </a:xfrm>
          <a:custGeom>
            <a:avLst/>
            <a:gdLst/>
            <a:ahLst/>
            <a:cxnLst/>
            <a:rect l="l" t="t" r="r" b="b"/>
            <a:pathLst>
              <a:path w="33528">
                <a:moveTo>
                  <a:pt x="0" y="0"/>
                </a:moveTo>
                <a:lnTo>
                  <a:pt x="33528"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332" name="object 1332"/>
          <p:cNvSpPr/>
          <p:nvPr/>
        </p:nvSpPr>
        <p:spPr>
          <a:xfrm>
            <a:off x="1869478" y="1590277"/>
            <a:ext cx="5407" cy="5367"/>
          </a:xfrm>
          <a:custGeom>
            <a:avLst/>
            <a:gdLst/>
            <a:ahLst/>
            <a:cxnLst/>
            <a:rect l="l" t="t" r="r" b="b"/>
            <a:pathLst>
              <a:path w="6083" h="6083">
                <a:moveTo>
                  <a:pt x="0" y="3035"/>
                </a:moveTo>
                <a:lnTo>
                  <a:pt x="0" y="4711"/>
                </a:lnTo>
                <a:lnTo>
                  <a:pt x="1358" y="6083"/>
                </a:lnTo>
                <a:lnTo>
                  <a:pt x="3035" y="6083"/>
                </a:lnTo>
                <a:lnTo>
                  <a:pt x="4724" y="6083"/>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333" name="object 1333"/>
          <p:cNvSpPr/>
          <p:nvPr/>
        </p:nvSpPr>
        <p:spPr>
          <a:xfrm>
            <a:off x="1864023" y="1578685"/>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334" name="object 1334"/>
          <p:cNvSpPr/>
          <p:nvPr/>
        </p:nvSpPr>
        <p:spPr>
          <a:xfrm>
            <a:off x="1862955" y="1776356"/>
            <a:ext cx="5407" cy="5356"/>
          </a:xfrm>
          <a:custGeom>
            <a:avLst/>
            <a:gdLst/>
            <a:ahLst/>
            <a:cxnLst/>
            <a:rect l="l" t="t" r="r" b="b"/>
            <a:pathLst>
              <a:path w="6083" h="6070">
                <a:moveTo>
                  <a:pt x="0" y="3035"/>
                </a:moveTo>
                <a:lnTo>
                  <a:pt x="0" y="4711"/>
                </a:lnTo>
                <a:lnTo>
                  <a:pt x="1358" y="6070"/>
                </a:lnTo>
                <a:lnTo>
                  <a:pt x="3047" y="6070"/>
                </a:lnTo>
                <a:lnTo>
                  <a:pt x="4724" y="6070"/>
                </a:lnTo>
                <a:lnTo>
                  <a:pt x="6083" y="4711"/>
                </a:lnTo>
                <a:lnTo>
                  <a:pt x="6083" y="3035"/>
                </a:lnTo>
                <a:lnTo>
                  <a:pt x="6083" y="1358"/>
                </a:lnTo>
                <a:lnTo>
                  <a:pt x="4724" y="0"/>
                </a:lnTo>
                <a:lnTo>
                  <a:pt x="3047"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335" name="object 1335"/>
          <p:cNvSpPr/>
          <p:nvPr/>
        </p:nvSpPr>
        <p:spPr>
          <a:xfrm>
            <a:off x="1858606" y="1764254"/>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336" name="object 1336"/>
          <p:cNvSpPr/>
          <p:nvPr/>
        </p:nvSpPr>
        <p:spPr>
          <a:xfrm>
            <a:off x="1959931" y="1910306"/>
            <a:ext cx="5396" cy="5367"/>
          </a:xfrm>
          <a:custGeom>
            <a:avLst/>
            <a:gdLst/>
            <a:ahLst/>
            <a:cxnLst/>
            <a:rect l="l" t="t" r="r" b="b"/>
            <a:pathLst>
              <a:path w="6070" h="6083">
                <a:moveTo>
                  <a:pt x="0" y="3048"/>
                </a:moveTo>
                <a:lnTo>
                  <a:pt x="0" y="4724"/>
                </a:lnTo>
                <a:lnTo>
                  <a:pt x="1358" y="6083"/>
                </a:lnTo>
                <a:lnTo>
                  <a:pt x="3035" y="6083"/>
                </a:lnTo>
                <a:lnTo>
                  <a:pt x="4711" y="6083"/>
                </a:lnTo>
                <a:lnTo>
                  <a:pt x="6070" y="4724"/>
                </a:lnTo>
                <a:lnTo>
                  <a:pt x="6070" y="3048"/>
                </a:lnTo>
                <a:lnTo>
                  <a:pt x="6070" y="1358"/>
                </a:lnTo>
                <a:lnTo>
                  <a:pt x="4711" y="0"/>
                </a:lnTo>
                <a:lnTo>
                  <a:pt x="3035" y="0"/>
                </a:lnTo>
                <a:lnTo>
                  <a:pt x="1358" y="0"/>
                </a:lnTo>
                <a:lnTo>
                  <a:pt x="0" y="1358"/>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337" name="object 1337"/>
          <p:cNvSpPr/>
          <p:nvPr/>
        </p:nvSpPr>
        <p:spPr>
          <a:xfrm>
            <a:off x="1956144" y="1898725"/>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338" name="object 1338"/>
          <p:cNvSpPr/>
          <p:nvPr/>
        </p:nvSpPr>
        <p:spPr>
          <a:xfrm>
            <a:off x="2057134" y="1882046"/>
            <a:ext cx="5407" cy="5367"/>
          </a:xfrm>
          <a:custGeom>
            <a:avLst/>
            <a:gdLst/>
            <a:ahLst/>
            <a:cxnLst/>
            <a:rect l="l" t="t" r="r" b="b"/>
            <a:pathLst>
              <a:path w="6083" h="6083">
                <a:moveTo>
                  <a:pt x="0" y="3035"/>
                </a:moveTo>
                <a:lnTo>
                  <a:pt x="0" y="4711"/>
                </a:lnTo>
                <a:lnTo>
                  <a:pt x="1358" y="6083"/>
                </a:lnTo>
                <a:lnTo>
                  <a:pt x="3035" y="6083"/>
                </a:lnTo>
                <a:lnTo>
                  <a:pt x="4724" y="6083"/>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339" name="object 1339"/>
          <p:cNvSpPr/>
          <p:nvPr/>
        </p:nvSpPr>
        <p:spPr>
          <a:xfrm>
            <a:off x="2053681" y="1869141"/>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340" name="object 1340"/>
          <p:cNvSpPr/>
          <p:nvPr/>
        </p:nvSpPr>
        <p:spPr>
          <a:xfrm>
            <a:off x="2308241" y="1919788"/>
            <a:ext cx="5396" cy="5367"/>
          </a:xfrm>
          <a:custGeom>
            <a:avLst/>
            <a:gdLst/>
            <a:ahLst/>
            <a:cxnLst/>
            <a:rect l="l" t="t" r="r" b="b"/>
            <a:pathLst>
              <a:path w="6070" h="6083">
                <a:moveTo>
                  <a:pt x="0" y="3035"/>
                </a:moveTo>
                <a:lnTo>
                  <a:pt x="0" y="4724"/>
                </a:lnTo>
                <a:lnTo>
                  <a:pt x="1358" y="6083"/>
                </a:lnTo>
                <a:lnTo>
                  <a:pt x="3035" y="6083"/>
                </a:lnTo>
                <a:lnTo>
                  <a:pt x="4711" y="6083"/>
                </a:lnTo>
                <a:lnTo>
                  <a:pt x="6070" y="4724"/>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341" name="object 1341"/>
          <p:cNvSpPr/>
          <p:nvPr/>
        </p:nvSpPr>
        <p:spPr>
          <a:xfrm>
            <a:off x="2305643" y="1906793"/>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342" name="object 1342"/>
          <p:cNvSpPr/>
          <p:nvPr/>
        </p:nvSpPr>
        <p:spPr>
          <a:xfrm>
            <a:off x="2497467" y="1908726"/>
            <a:ext cx="5407" cy="5367"/>
          </a:xfrm>
          <a:custGeom>
            <a:avLst/>
            <a:gdLst/>
            <a:ahLst/>
            <a:cxnLst/>
            <a:rect l="l" t="t" r="r" b="b"/>
            <a:pathLst>
              <a:path w="6083" h="6083">
                <a:moveTo>
                  <a:pt x="0" y="3048"/>
                </a:moveTo>
                <a:lnTo>
                  <a:pt x="0" y="4724"/>
                </a:lnTo>
                <a:lnTo>
                  <a:pt x="1358" y="6083"/>
                </a:lnTo>
                <a:lnTo>
                  <a:pt x="3048" y="6083"/>
                </a:lnTo>
                <a:lnTo>
                  <a:pt x="4724" y="6083"/>
                </a:lnTo>
                <a:lnTo>
                  <a:pt x="6083" y="4724"/>
                </a:lnTo>
                <a:lnTo>
                  <a:pt x="6083" y="3048"/>
                </a:lnTo>
                <a:lnTo>
                  <a:pt x="6083" y="1358"/>
                </a:lnTo>
                <a:lnTo>
                  <a:pt x="4724" y="0"/>
                </a:lnTo>
                <a:lnTo>
                  <a:pt x="3048" y="0"/>
                </a:lnTo>
                <a:lnTo>
                  <a:pt x="1358" y="0"/>
                </a:lnTo>
                <a:lnTo>
                  <a:pt x="0" y="1358"/>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343" name="object 1343"/>
          <p:cNvSpPr/>
          <p:nvPr/>
        </p:nvSpPr>
        <p:spPr>
          <a:xfrm>
            <a:off x="2492589" y="1896034"/>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344" name="object 1344"/>
          <p:cNvSpPr/>
          <p:nvPr/>
        </p:nvSpPr>
        <p:spPr>
          <a:xfrm>
            <a:off x="2399130" y="2019770"/>
            <a:ext cx="5407" cy="5356"/>
          </a:xfrm>
          <a:custGeom>
            <a:avLst/>
            <a:gdLst/>
            <a:ahLst/>
            <a:cxnLst/>
            <a:rect l="l" t="t" r="r" b="b"/>
            <a:pathLst>
              <a:path w="6083" h="6070">
                <a:moveTo>
                  <a:pt x="0" y="3035"/>
                </a:moveTo>
                <a:lnTo>
                  <a:pt x="0" y="4711"/>
                </a:lnTo>
                <a:lnTo>
                  <a:pt x="1371" y="6070"/>
                </a:lnTo>
                <a:lnTo>
                  <a:pt x="3048" y="6070"/>
                </a:lnTo>
                <a:lnTo>
                  <a:pt x="4724" y="6070"/>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345" name="object 1345"/>
          <p:cNvSpPr/>
          <p:nvPr/>
        </p:nvSpPr>
        <p:spPr>
          <a:xfrm>
            <a:off x="2395055" y="2006300"/>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346" name="object 1346"/>
          <p:cNvSpPr/>
          <p:nvPr/>
        </p:nvSpPr>
        <p:spPr>
          <a:xfrm>
            <a:off x="2235115" y="2025471"/>
            <a:ext cx="5407" cy="5367"/>
          </a:xfrm>
          <a:custGeom>
            <a:avLst/>
            <a:gdLst/>
            <a:ahLst/>
            <a:cxnLst/>
            <a:rect l="l" t="t" r="r" b="b"/>
            <a:pathLst>
              <a:path w="6083" h="6083">
                <a:moveTo>
                  <a:pt x="0" y="3035"/>
                </a:moveTo>
                <a:lnTo>
                  <a:pt x="0" y="4711"/>
                </a:lnTo>
                <a:lnTo>
                  <a:pt x="1358" y="6083"/>
                </a:lnTo>
                <a:lnTo>
                  <a:pt x="3035" y="6083"/>
                </a:lnTo>
                <a:lnTo>
                  <a:pt x="4711" y="6083"/>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347" name="object 1347"/>
          <p:cNvSpPr/>
          <p:nvPr/>
        </p:nvSpPr>
        <p:spPr>
          <a:xfrm>
            <a:off x="2229783" y="2014369"/>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348" name="object 1348"/>
          <p:cNvSpPr/>
          <p:nvPr/>
        </p:nvSpPr>
        <p:spPr>
          <a:xfrm>
            <a:off x="2246138" y="2094812"/>
            <a:ext cx="5396" cy="5367"/>
          </a:xfrm>
          <a:custGeom>
            <a:avLst/>
            <a:gdLst/>
            <a:ahLst/>
            <a:cxnLst/>
            <a:rect l="l" t="t" r="r" b="b"/>
            <a:pathLst>
              <a:path w="6070" h="6083">
                <a:moveTo>
                  <a:pt x="0" y="3048"/>
                </a:moveTo>
                <a:lnTo>
                  <a:pt x="0" y="4724"/>
                </a:lnTo>
                <a:lnTo>
                  <a:pt x="1358" y="6083"/>
                </a:lnTo>
                <a:lnTo>
                  <a:pt x="3035" y="6083"/>
                </a:lnTo>
                <a:lnTo>
                  <a:pt x="4711" y="6083"/>
                </a:lnTo>
                <a:lnTo>
                  <a:pt x="6070" y="4724"/>
                </a:lnTo>
                <a:lnTo>
                  <a:pt x="6070" y="3048"/>
                </a:lnTo>
                <a:lnTo>
                  <a:pt x="6070" y="1371"/>
                </a:lnTo>
                <a:lnTo>
                  <a:pt x="4711" y="0"/>
                </a:lnTo>
                <a:lnTo>
                  <a:pt x="3035" y="0"/>
                </a:lnTo>
                <a:lnTo>
                  <a:pt x="1358" y="0"/>
                </a:lnTo>
                <a:lnTo>
                  <a:pt x="0" y="1371"/>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349" name="object 1349"/>
          <p:cNvSpPr/>
          <p:nvPr/>
        </p:nvSpPr>
        <p:spPr>
          <a:xfrm>
            <a:off x="2243333" y="2081604"/>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350" name="object 1350"/>
          <p:cNvSpPr/>
          <p:nvPr/>
        </p:nvSpPr>
        <p:spPr>
          <a:xfrm>
            <a:off x="2053757" y="2039691"/>
            <a:ext cx="5407" cy="5367"/>
          </a:xfrm>
          <a:custGeom>
            <a:avLst/>
            <a:gdLst/>
            <a:ahLst/>
            <a:cxnLst/>
            <a:rect l="l" t="t" r="r" b="b"/>
            <a:pathLst>
              <a:path w="6083" h="6083">
                <a:moveTo>
                  <a:pt x="0" y="3035"/>
                </a:moveTo>
                <a:lnTo>
                  <a:pt x="0" y="4711"/>
                </a:lnTo>
                <a:lnTo>
                  <a:pt x="1358" y="6083"/>
                </a:lnTo>
                <a:lnTo>
                  <a:pt x="3035" y="6083"/>
                </a:lnTo>
                <a:lnTo>
                  <a:pt x="4724" y="6083"/>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351" name="object 1351"/>
          <p:cNvSpPr/>
          <p:nvPr/>
        </p:nvSpPr>
        <p:spPr>
          <a:xfrm>
            <a:off x="2050972" y="2027816"/>
            <a:ext cx="24383" cy="0"/>
          </a:xfrm>
          <a:custGeom>
            <a:avLst/>
            <a:gdLst/>
            <a:ahLst/>
            <a:cxnLst/>
            <a:rect l="l" t="t" r="r" b="b"/>
            <a:pathLst>
              <a:path w="27431">
                <a:moveTo>
                  <a:pt x="0" y="0"/>
                </a:moveTo>
                <a:lnTo>
                  <a:pt x="27431"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352" name="object 1352"/>
          <p:cNvSpPr/>
          <p:nvPr/>
        </p:nvSpPr>
        <p:spPr>
          <a:xfrm>
            <a:off x="2055333" y="2105873"/>
            <a:ext cx="5396" cy="5367"/>
          </a:xfrm>
          <a:custGeom>
            <a:avLst/>
            <a:gdLst/>
            <a:ahLst/>
            <a:cxnLst/>
            <a:rect l="l" t="t" r="r" b="b"/>
            <a:pathLst>
              <a:path w="6070" h="6083">
                <a:moveTo>
                  <a:pt x="0" y="3048"/>
                </a:moveTo>
                <a:lnTo>
                  <a:pt x="0" y="4724"/>
                </a:lnTo>
                <a:lnTo>
                  <a:pt x="1358" y="6083"/>
                </a:lnTo>
                <a:lnTo>
                  <a:pt x="3035" y="6083"/>
                </a:lnTo>
                <a:lnTo>
                  <a:pt x="4711" y="6083"/>
                </a:lnTo>
                <a:lnTo>
                  <a:pt x="6070" y="4724"/>
                </a:lnTo>
                <a:lnTo>
                  <a:pt x="6070" y="3048"/>
                </a:lnTo>
                <a:lnTo>
                  <a:pt x="6070" y="1371"/>
                </a:lnTo>
                <a:lnTo>
                  <a:pt x="4711" y="0"/>
                </a:lnTo>
                <a:lnTo>
                  <a:pt x="3035" y="0"/>
                </a:lnTo>
                <a:lnTo>
                  <a:pt x="1358" y="0"/>
                </a:lnTo>
                <a:lnTo>
                  <a:pt x="0" y="1371"/>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353" name="object 1353"/>
          <p:cNvSpPr/>
          <p:nvPr/>
        </p:nvSpPr>
        <p:spPr>
          <a:xfrm>
            <a:off x="2050971" y="2092362"/>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354" name="object 1354"/>
          <p:cNvSpPr/>
          <p:nvPr/>
        </p:nvSpPr>
        <p:spPr>
          <a:xfrm>
            <a:off x="1880947" y="2067507"/>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355" name="object 1355"/>
          <p:cNvSpPr/>
          <p:nvPr/>
        </p:nvSpPr>
        <p:spPr>
          <a:xfrm>
            <a:off x="1877573" y="2054711"/>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356" name="object 1356"/>
          <p:cNvSpPr/>
          <p:nvPr/>
        </p:nvSpPr>
        <p:spPr>
          <a:xfrm>
            <a:off x="1929785" y="2146951"/>
            <a:ext cx="5407" cy="5367"/>
          </a:xfrm>
          <a:custGeom>
            <a:avLst/>
            <a:gdLst/>
            <a:ahLst/>
            <a:cxnLst/>
            <a:rect l="l" t="t" r="r" b="b"/>
            <a:pathLst>
              <a:path w="6083" h="6083">
                <a:moveTo>
                  <a:pt x="0" y="3035"/>
                </a:moveTo>
                <a:lnTo>
                  <a:pt x="0" y="4711"/>
                </a:lnTo>
                <a:lnTo>
                  <a:pt x="1358" y="6083"/>
                </a:lnTo>
                <a:lnTo>
                  <a:pt x="3035" y="6083"/>
                </a:lnTo>
                <a:lnTo>
                  <a:pt x="4711" y="6083"/>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357" name="object 1357"/>
          <p:cNvSpPr/>
          <p:nvPr/>
        </p:nvSpPr>
        <p:spPr>
          <a:xfrm>
            <a:off x="1926337" y="2135392"/>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358" name="object 1358"/>
          <p:cNvSpPr/>
          <p:nvPr/>
        </p:nvSpPr>
        <p:spPr>
          <a:xfrm>
            <a:off x="1835058" y="2187231"/>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359" name="object 1359"/>
          <p:cNvSpPr/>
          <p:nvPr/>
        </p:nvSpPr>
        <p:spPr>
          <a:xfrm>
            <a:off x="1831512" y="2175734"/>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360" name="object 1360"/>
          <p:cNvSpPr/>
          <p:nvPr/>
        </p:nvSpPr>
        <p:spPr>
          <a:xfrm>
            <a:off x="1956781" y="2235255"/>
            <a:ext cx="5396" cy="5367"/>
          </a:xfrm>
          <a:custGeom>
            <a:avLst/>
            <a:gdLst/>
            <a:ahLst/>
            <a:cxnLst/>
            <a:rect l="l" t="t" r="r" b="b"/>
            <a:pathLst>
              <a:path w="6070" h="6083">
                <a:moveTo>
                  <a:pt x="0" y="3035"/>
                </a:moveTo>
                <a:lnTo>
                  <a:pt x="0" y="4711"/>
                </a:lnTo>
                <a:lnTo>
                  <a:pt x="1358" y="6083"/>
                </a:lnTo>
                <a:lnTo>
                  <a:pt x="3035" y="6083"/>
                </a:lnTo>
                <a:lnTo>
                  <a:pt x="4711" y="6083"/>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361" name="object 1361"/>
          <p:cNvSpPr/>
          <p:nvPr/>
        </p:nvSpPr>
        <p:spPr>
          <a:xfrm>
            <a:off x="1953434" y="2224143"/>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362" name="object 1362"/>
          <p:cNvSpPr/>
          <p:nvPr/>
        </p:nvSpPr>
        <p:spPr>
          <a:xfrm>
            <a:off x="2181107" y="2235255"/>
            <a:ext cx="5407" cy="5367"/>
          </a:xfrm>
          <a:custGeom>
            <a:avLst/>
            <a:gdLst/>
            <a:ahLst/>
            <a:cxnLst/>
            <a:rect l="l" t="t" r="r" b="b"/>
            <a:pathLst>
              <a:path w="6083" h="6083">
                <a:moveTo>
                  <a:pt x="0" y="3035"/>
                </a:moveTo>
                <a:lnTo>
                  <a:pt x="0" y="4711"/>
                </a:lnTo>
                <a:lnTo>
                  <a:pt x="1371" y="6083"/>
                </a:lnTo>
                <a:lnTo>
                  <a:pt x="3048" y="6083"/>
                </a:lnTo>
                <a:lnTo>
                  <a:pt x="4724" y="6083"/>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363" name="object 1363"/>
          <p:cNvSpPr/>
          <p:nvPr/>
        </p:nvSpPr>
        <p:spPr>
          <a:xfrm>
            <a:off x="2178306" y="2224143"/>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364" name="object 1364"/>
          <p:cNvSpPr/>
          <p:nvPr/>
        </p:nvSpPr>
        <p:spPr>
          <a:xfrm>
            <a:off x="2343116" y="2178373"/>
            <a:ext cx="5407" cy="5367"/>
          </a:xfrm>
          <a:custGeom>
            <a:avLst/>
            <a:gdLst/>
            <a:ahLst/>
            <a:cxnLst/>
            <a:rect l="l" t="t" r="r" b="b"/>
            <a:pathLst>
              <a:path w="6083" h="6083">
                <a:moveTo>
                  <a:pt x="0" y="3048"/>
                </a:moveTo>
                <a:lnTo>
                  <a:pt x="0" y="4724"/>
                </a:lnTo>
                <a:lnTo>
                  <a:pt x="1358" y="6083"/>
                </a:lnTo>
                <a:lnTo>
                  <a:pt x="3048" y="6083"/>
                </a:lnTo>
                <a:lnTo>
                  <a:pt x="4724" y="6083"/>
                </a:lnTo>
                <a:lnTo>
                  <a:pt x="6083" y="4724"/>
                </a:lnTo>
                <a:lnTo>
                  <a:pt x="6083" y="3048"/>
                </a:lnTo>
                <a:lnTo>
                  <a:pt x="6083" y="1371"/>
                </a:lnTo>
                <a:lnTo>
                  <a:pt x="4724" y="0"/>
                </a:lnTo>
                <a:lnTo>
                  <a:pt x="3048" y="0"/>
                </a:lnTo>
                <a:lnTo>
                  <a:pt x="1358" y="0"/>
                </a:lnTo>
                <a:lnTo>
                  <a:pt x="0" y="1371"/>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365" name="object 1365"/>
          <p:cNvSpPr/>
          <p:nvPr/>
        </p:nvSpPr>
        <p:spPr>
          <a:xfrm>
            <a:off x="2338154" y="2164976"/>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366" name="object 1366"/>
          <p:cNvSpPr/>
          <p:nvPr/>
        </p:nvSpPr>
        <p:spPr>
          <a:xfrm>
            <a:off x="2421189" y="2140631"/>
            <a:ext cx="5407" cy="5367"/>
          </a:xfrm>
          <a:custGeom>
            <a:avLst/>
            <a:gdLst/>
            <a:ahLst/>
            <a:cxnLst/>
            <a:rect l="l" t="t" r="r" b="b"/>
            <a:pathLst>
              <a:path w="6083" h="6083">
                <a:moveTo>
                  <a:pt x="0" y="3035"/>
                </a:moveTo>
                <a:lnTo>
                  <a:pt x="0" y="4711"/>
                </a:lnTo>
                <a:lnTo>
                  <a:pt x="1371" y="6083"/>
                </a:lnTo>
                <a:lnTo>
                  <a:pt x="3048" y="6083"/>
                </a:lnTo>
                <a:lnTo>
                  <a:pt x="4724" y="6083"/>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367" name="object 1367"/>
          <p:cNvSpPr/>
          <p:nvPr/>
        </p:nvSpPr>
        <p:spPr>
          <a:xfrm>
            <a:off x="2416729" y="2127324"/>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368" name="object 1368"/>
          <p:cNvSpPr/>
          <p:nvPr/>
        </p:nvSpPr>
        <p:spPr>
          <a:xfrm>
            <a:off x="2489370" y="2303016"/>
            <a:ext cx="5396" cy="5367"/>
          </a:xfrm>
          <a:custGeom>
            <a:avLst/>
            <a:gdLst/>
            <a:ahLst/>
            <a:cxnLst/>
            <a:rect l="l" t="t" r="r" b="b"/>
            <a:pathLst>
              <a:path w="6070" h="6083">
                <a:moveTo>
                  <a:pt x="0" y="3048"/>
                </a:moveTo>
                <a:lnTo>
                  <a:pt x="0" y="4724"/>
                </a:lnTo>
                <a:lnTo>
                  <a:pt x="1358" y="6083"/>
                </a:lnTo>
                <a:lnTo>
                  <a:pt x="3035" y="6083"/>
                </a:lnTo>
                <a:lnTo>
                  <a:pt x="4711" y="6083"/>
                </a:lnTo>
                <a:lnTo>
                  <a:pt x="6070" y="4724"/>
                </a:lnTo>
                <a:lnTo>
                  <a:pt x="6070" y="3048"/>
                </a:lnTo>
                <a:lnTo>
                  <a:pt x="6070" y="1371"/>
                </a:lnTo>
                <a:lnTo>
                  <a:pt x="4711" y="0"/>
                </a:lnTo>
                <a:lnTo>
                  <a:pt x="3035" y="0"/>
                </a:lnTo>
                <a:lnTo>
                  <a:pt x="1358" y="0"/>
                </a:lnTo>
                <a:lnTo>
                  <a:pt x="0" y="1371"/>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369" name="object 1369"/>
          <p:cNvSpPr/>
          <p:nvPr/>
        </p:nvSpPr>
        <p:spPr>
          <a:xfrm>
            <a:off x="2484466" y="2291378"/>
            <a:ext cx="24383" cy="0"/>
          </a:xfrm>
          <a:custGeom>
            <a:avLst/>
            <a:gdLst/>
            <a:ahLst/>
            <a:cxnLst/>
            <a:rect l="l" t="t" r="r" b="b"/>
            <a:pathLst>
              <a:path w="27431">
                <a:moveTo>
                  <a:pt x="0" y="0"/>
                </a:moveTo>
                <a:lnTo>
                  <a:pt x="27431"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370" name="object 1370"/>
          <p:cNvSpPr/>
          <p:nvPr/>
        </p:nvSpPr>
        <p:spPr>
          <a:xfrm>
            <a:off x="2640572" y="2009669"/>
            <a:ext cx="5396" cy="5367"/>
          </a:xfrm>
          <a:custGeom>
            <a:avLst/>
            <a:gdLst/>
            <a:ahLst/>
            <a:cxnLst/>
            <a:rect l="l" t="t" r="r" b="b"/>
            <a:pathLst>
              <a:path w="6070" h="6083">
                <a:moveTo>
                  <a:pt x="0" y="3048"/>
                </a:moveTo>
                <a:lnTo>
                  <a:pt x="0" y="4724"/>
                </a:lnTo>
                <a:lnTo>
                  <a:pt x="1358" y="6083"/>
                </a:lnTo>
                <a:lnTo>
                  <a:pt x="3035" y="6083"/>
                </a:lnTo>
                <a:lnTo>
                  <a:pt x="4711" y="6083"/>
                </a:lnTo>
                <a:lnTo>
                  <a:pt x="6070" y="4724"/>
                </a:lnTo>
                <a:lnTo>
                  <a:pt x="6070" y="3048"/>
                </a:lnTo>
                <a:lnTo>
                  <a:pt x="6070" y="1358"/>
                </a:lnTo>
                <a:lnTo>
                  <a:pt x="4711" y="0"/>
                </a:lnTo>
                <a:lnTo>
                  <a:pt x="3035" y="0"/>
                </a:lnTo>
                <a:lnTo>
                  <a:pt x="1358" y="0"/>
                </a:lnTo>
                <a:lnTo>
                  <a:pt x="0" y="1358"/>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371" name="object 1371"/>
          <p:cNvSpPr/>
          <p:nvPr/>
        </p:nvSpPr>
        <p:spPr>
          <a:xfrm>
            <a:off x="2636187" y="1998233"/>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372" name="object 1372"/>
          <p:cNvSpPr/>
          <p:nvPr/>
        </p:nvSpPr>
        <p:spPr>
          <a:xfrm>
            <a:off x="2020229" y="2334616"/>
            <a:ext cx="5407" cy="5367"/>
          </a:xfrm>
          <a:custGeom>
            <a:avLst/>
            <a:gdLst/>
            <a:ahLst/>
            <a:cxnLst/>
            <a:rect l="l" t="t" r="r" b="b"/>
            <a:pathLst>
              <a:path w="6083" h="6083">
                <a:moveTo>
                  <a:pt x="0" y="3035"/>
                </a:moveTo>
                <a:lnTo>
                  <a:pt x="0" y="4724"/>
                </a:lnTo>
                <a:lnTo>
                  <a:pt x="1371" y="6083"/>
                </a:lnTo>
                <a:lnTo>
                  <a:pt x="3048" y="6083"/>
                </a:lnTo>
                <a:lnTo>
                  <a:pt x="4724" y="6083"/>
                </a:lnTo>
                <a:lnTo>
                  <a:pt x="6083" y="4724"/>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373" name="object 1373"/>
          <p:cNvSpPr/>
          <p:nvPr/>
        </p:nvSpPr>
        <p:spPr>
          <a:xfrm>
            <a:off x="2015745" y="2323652"/>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374" name="object 1374"/>
          <p:cNvSpPr/>
          <p:nvPr/>
        </p:nvSpPr>
        <p:spPr>
          <a:xfrm>
            <a:off x="2309587" y="2321977"/>
            <a:ext cx="5407" cy="5367"/>
          </a:xfrm>
          <a:custGeom>
            <a:avLst/>
            <a:gdLst/>
            <a:ahLst/>
            <a:cxnLst/>
            <a:rect l="l" t="t" r="r" b="b"/>
            <a:pathLst>
              <a:path w="6083" h="6083">
                <a:moveTo>
                  <a:pt x="0" y="3035"/>
                </a:moveTo>
                <a:lnTo>
                  <a:pt x="0" y="4724"/>
                </a:lnTo>
                <a:lnTo>
                  <a:pt x="1371" y="6083"/>
                </a:lnTo>
                <a:lnTo>
                  <a:pt x="3048" y="6083"/>
                </a:lnTo>
                <a:lnTo>
                  <a:pt x="4724" y="6083"/>
                </a:lnTo>
                <a:lnTo>
                  <a:pt x="6083" y="4724"/>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375" name="object 1375"/>
          <p:cNvSpPr/>
          <p:nvPr/>
        </p:nvSpPr>
        <p:spPr>
          <a:xfrm>
            <a:off x="2305643" y="2310205"/>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376" name="object 1376"/>
          <p:cNvSpPr/>
          <p:nvPr/>
        </p:nvSpPr>
        <p:spPr>
          <a:xfrm>
            <a:off x="1124938" y="2376924"/>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377" name="object 1377"/>
          <p:cNvSpPr/>
          <p:nvPr/>
        </p:nvSpPr>
        <p:spPr>
          <a:xfrm>
            <a:off x="1121666" y="2363993"/>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378" name="object 1378"/>
          <p:cNvSpPr/>
          <p:nvPr/>
        </p:nvSpPr>
        <p:spPr>
          <a:xfrm>
            <a:off x="1263316" y="2348484"/>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379" name="object 1379"/>
          <p:cNvSpPr/>
          <p:nvPr/>
        </p:nvSpPr>
        <p:spPr>
          <a:xfrm>
            <a:off x="1259844" y="2337098"/>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380" name="object 1380"/>
          <p:cNvSpPr/>
          <p:nvPr/>
        </p:nvSpPr>
        <p:spPr>
          <a:xfrm>
            <a:off x="1551097" y="2253861"/>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381" name="object 1381"/>
          <p:cNvSpPr/>
          <p:nvPr/>
        </p:nvSpPr>
        <p:spPr>
          <a:xfrm>
            <a:off x="1611626" y="2119738"/>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382" name="object 1382"/>
          <p:cNvSpPr/>
          <p:nvPr/>
        </p:nvSpPr>
        <p:spPr>
          <a:xfrm>
            <a:off x="1606640" y="2108499"/>
            <a:ext cx="29803" cy="0"/>
          </a:xfrm>
          <a:custGeom>
            <a:avLst/>
            <a:gdLst/>
            <a:ahLst/>
            <a:cxnLst/>
            <a:rect l="l" t="t" r="r" b="b"/>
            <a:pathLst>
              <a:path w="33528">
                <a:moveTo>
                  <a:pt x="0" y="0"/>
                </a:moveTo>
                <a:lnTo>
                  <a:pt x="33528"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383" name="object 1383"/>
          <p:cNvSpPr/>
          <p:nvPr/>
        </p:nvSpPr>
        <p:spPr>
          <a:xfrm>
            <a:off x="1735817" y="2225756"/>
            <a:ext cx="5407" cy="5356"/>
          </a:xfrm>
          <a:custGeom>
            <a:avLst/>
            <a:gdLst/>
            <a:ahLst/>
            <a:cxnLst/>
            <a:rect l="l" t="t" r="r" b="b"/>
            <a:pathLst>
              <a:path w="6083" h="6070">
                <a:moveTo>
                  <a:pt x="0" y="3035"/>
                </a:moveTo>
                <a:lnTo>
                  <a:pt x="0" y="4711"/>
                </a:lnTo>
                <a:lnTo>
                  <a:pt x="1358" y="6070"/>
                </a:lnTo>
                <a:lnTo>
                  <a:pt x="3035" y="6070"/>
                </a:lnTo>
                <a:lnTo>
                  <a:pt x="4724" y="6070"/>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384" name="object 1384"/>
          <p:cNvSpPr/>
          <p:nvPr/>
        </p:nvSpPr>
        <p:spPr>
          <a:xfrm>
            <a:off x="1731272" y="2213386"/>
            <a:ext cx="24383" cy="0"/>
          </a:xfrm>
          <a:custGeom>
            <a:avLst/>
            <a:gdLst/>
            <a:ahLst/>
            <a:cxnLst/>
            <a:rect l="l" t="t" r="r" b="b"/>
            <a:pathLst>
              <a:path w="27431">
                <a:moveTo>
                  <a:pt x="0" y="0"/>
                </a:moveTo>
                <a:lnTo>
                  <a:pt x="27431"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385" name="object 1385"/>
          <p:cNvSpPr/>
          <p:nvPr/>
        </p:nvSpPr>
        <p:spPr>
          <a:xfrm>
            <a:off x="1736406" y="2136496"/>
            <a:ext cx="5407" cy="5367"/>
          </a:xfrm>
          <a:custGeom>
            <a:avLst/>
            <a:gdLst/>
            <a:ahLst/>
            <a:cxnLst/>
            <a:rect l="l" t="t" r="r" b="b"/>
            <a:pathLst>
              <a:path w="6083" h="6083">
                <a:moveTo>
                  <a:pt x="0" y="3048"/>
                </a:moveTo>
                <a:lnTo>
                  <a:pt x="0" y="4724"/>
                </a:lnTo>
                <a:lnTo>
                  <a:pt x="1358" y="6083"/>
                </a:lnTo>
                <a:lnTo>
                  <a:pt x="3035" y="6083"/>
                </a:lnTo>
                <a:lnTo>
                  <a:pt x="4724" y="6083"/>
                </a:lnTo>
                <a:lnTo>
                  <a:pt x="6083" y="4724"/>
                </a:lnTo>
                <a:lnTo>
                  <a:pt x="6083" y="3048"/>
                </a:lnTo>
                <a:lnTo>
                  <a:pt x="6083" y="1371"/>
                </a:lnTo>
                <a:lnTo>
                  <a:pt x="4724" y="0"/>
                </a:lnTo>
                <a:lnTo>
                  <a:pt x="3035" y="0"/>
                </a:lnTo>
                <a:lnTo>
                  <a:pt x="1358" y="0"/>
                </a:lnTo>
                <a:lnTo>
                  <a:pt x="0" y="1371"/>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386" name="object 1386"/>
          <p:cNvSpPr/>
          <p:nvPr/>
        </p:nvSpPr>
        <p:spPr>
          <a:xfrm>
            <a:off x="1731264" y="2124635"/>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387" name="object 1387"/>
          <p:cNvSpPr/>
          <p:nvPr/>
        </p:nvSpPr>
        <p:spPr>
          <a:xfrm>
            <a:off x="1395387" y="2408345"/>
            <a:ext cx="5407" cy="5356"/>
          </a:xfrm>
          <a:custGeom>
            <a:avLst/>
            <a:gdLst/>
            <a:ahLst/>
            <a:cxnLst/>
            <a:rect l="l" t="t" r="r" b="b"/>
            <a:pathLst>
              <a:path w="6083" h="6070">
                <a:moveTo>
                  <a:pt x="0" y="3035"/>
                </a:moveTo>
                <a:lnTo>
                  <a:pt x="0" y="4711"/>
                </a:lnTo>
                <a:lnTo>
                  <a:pt x="1358" y="6070"/>
                </a:lnTo>
                <a:lnTo>
                  <a:pt x="3047" y="6070"/>
                </a:lnTo>
                <a:lnTo>
                  <a:pt x="4724" y="6070"/>
                </a:lnTo>
                <a:lnTo>
                  <a:pt x="6083" y="4711"/>
                </a:lnTo>
                <a:lnTo>
                  <a:pt x="6083" y="3035"/>
                </a:lnTo>
                <a:lnTo>
                  <a:pt x="6083" y="1358"/>
                </a:lnTo>
                <a:lnTo>
                  <a:pt x="4724" y="0"/>
                </a:lnTo>
                <a:lnTo>
                  <a:pt x="3047"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388" name="object 1388"/>
          <p:cNvSpPr/>
          <p:nvPr/>
        </p:nvSpPr>
        <p:spPr>
          <a:xfrm>
            <a:off x="1392603" y="2396265"/>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389" name="object 1389"/>
          <p:cNvSpPr/>
          <p:nvPr/>
        </p:nvSpPr>
        <p:spPr>
          <a:xfrm>
            <a:off x="1551097" y="2413085"/>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390" name="object 1390"/>
          <p:cNvSpPr/>
          <p:nvPr/>
        </p:nvSpPr>
        <p:spPr>
          <a:xfrm>
            <a:off x="1547034" y="2401645"/>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391" name="object 1391"/>
          <p:cNvSpPr/>
          <p:nvPr/>
        </p:nvSpPr>
        <p:spPr>
          <a:xfrm>
            <a:off x="1094786" y="2563009"/>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392" name="object 1392"/>
          <p:cNvSpPr/>
          <p:nvPr/>
        </p:nvSpPr>
        <p:spPr>
          <a:xfrm>
            <a:off x="1091864" y="2549562"/>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393" name="object 1393"/>
          <p:cNvSpPr/>
          <p:nvPr/>
        </p:nvSpPr>
        <p:spPr>
          <a:xfrm>
            <a:off x="1148786" y="2506128"/>
            <a:ext cx="5407" cy="5356"/>
          </a:xfrm>
          <a:custGeom>
            <a:avLst/>
            <a:gdLst/>
            <a:ahLst/>
            <a:cxnLst/>
            <a:rect l="l" t="t" r="r" b="b"/>
            <a:pathLst>
              <a:path w="6083" h="6070">
                <a:moveTo>
                  <a:pt x="0" y="3035"/>
                </a:moveTo>
                <a:lnTo>
                  <a:pt x="0" y="4711"/>
                </a:lnTo>
                <a:lnTo>
                  <a:pt x="1358" y="6070"/>
                </a:lnTo>
                <a:lnTo>
                  <a:pt x="3047" y="6070"/>
                </a:lnTo>
                <a:lnTo>
                  <a:pt x="4724" y="6070"/>
                </a:lnTo>
                <a:lnTo>
                  <a:pt x="6083" y="4711"/>
                </a:lnTo>
                <a:lnTo>
                  <a:pt x="6083" y="3035"/>
                </a:lnTo>
                <a:lnTo>
                  <a:pt x="6083" y="1358"/>
                </a:lnTo>
                <a:lnTo>
                  <a:pt x="4724" y="0"/>
                </a:lnTo>
                <a:lnTo>
                  <a:pt x="3047"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394" name="object 1394"/>
          <p:cNvSpPr/>
          <p:nvPr/>
        </p:nvSpPr>
        <p:spPr>
          <a:xfrm>
            <a:off x="1146052" y="2493084"/>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395" name="object 1395"/>
          <p:cNvSpPr/>
          <p:nvPr/>
        </p:nvSpPr>
        <p:spPr>
          <a:xfrm>
            <a:off x="1214035" y="2570909"/>
            <a:ext cx="5407" cy="5356"/>
          </a:xfrm>
          <a:custGeom>
            <a:avLst/>
            <a:gdLst/>
            <a:ahLst/>
            <a:cxnLst/>
            <a:rect l="l" t="t" r="r" b="b"/>
            <a:pathLst>
              <a:path w="6083" h="6070">
                <a:moveTo>
                  <a:pt x="0" y="3035"/>
                </a:moveTo>
                <a:lnTo>
                  <a:pt x="0" y="4711"/>
                </a:lnTo>
                <a:lnTo>
                  <a:pt x="1371" y="6070"/>
                </a:lnTo>
                <a:lnTo>
                  <a:pt x="3047" y="6070"/>
                </a:lnTo>
                <a:lnTo>
                  <a:pt x="4724" y="6070"/>
                </a:lnTo>
                <a:lnTo>
                  <a:pt x="6083" y="4711"/>
                </a:lnTo>
                <a:lnTo>
                  <a:pt x="6083" y="3035"/>
                </a:lnTo>
                <a:lnTo>
                  <a:pt x="6083" y="1358"/>
                </a:lnTo>
                <a:lnTo>
                  <a:pt x="4724" y="0"/>
                </a:lnTo>
                <a:lnTo>
                  <a:pt x="3047"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396" name="object 1396"/>
          <p:cNvSpPr/>
          <p:nvPr/>
        </p:nvSpPr>
        <p:spPr>
          <a:xfrm>
            <a:off x="1211079" y="2557631"/>
            <a:ext cx="24383" cy="0"/>
          </a:xfrm>
          <a:custGeom>
            <a:avLst/>
            <a:gdLst/>
            <a:ahLst/>
            <a:cxnLst/>
            <a:rect l="l" t="t" r="r" b="b"/>
            <a:pathLst>
              <a:path w="27431">
                <a:moveTo>
                  <a:pt x="0" y="0"/>
                </a:moveTo>
                <a:lnTo>
                  <a:pt x="27431"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397" name="object 1397"/>
          <p:cNvSpPr/>
          <p:nvPr/>
        </p:nvSpPr>
        <p:spPr>
          <a:xfrm>
            <a:off x="1228437" y="2692213"/>
            <a:ext cx="5407" cy="5356"/>
          </a:xfrm>
          <a:custGeom>
            <a:avLst/>
            <a:gdLst/>
            <a:ahLst/>
            <a:cxnLst/>
            <a:rect l="l" t="t" r="r" b="b"/>
            <a:pathLst>
              <a:path w="6083" h="6070">
                <a:moveTo>
                  <a:pt x="0" y="3035"/>
                </a:moveTo>
                <a:lnTo>
                  <a:pt x="0" y="4711"/>
                </a:lnTo>
                <a:lnTo>
                  <a:pt x="1358" y="6070"/>
                </a:lnTo>
                <a:lnTo>
                  <a:pt x="3035" y="6070"/>
                </a:lnTo>
                <a:lnTo>
                  <a:pt x="4724" y="6070"/>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398" name="object 1398"/>
          <p:cNvSpPr/>
          <p:nvPr/>
        </p:nvSpPr>
        <p:spPr>
          <a:xfrm>
            <a:off x="1224619" y="2681343"/>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399" name="object 1399"/>
          <p:cNvSpPr/>
          <p:nvPr/>
        </p:nvSpPr>
        <p:spPr>
          <a:xfrm>
            <a:off x="1346116" y="2696953"/>
            <a:ext cx="5407" cy="5356"/>
          </a:xfrm>
          <a:custGeom>
            <a:avLst/>
            <a:gdLst/>
            <a:ahLst/>
            <a:cxnLst/>
            <a:rect l="l" t="t" r="r" b="b"/>
            <a:pathLst>
              <a:path w="6083" h="6070">
                <a:moveTo>
                  <a:pt x="0" y="3035"/>
                </a:moveTo>
                <a:lnTo>
                  <a:pt x="0" y="4711"/>
                </a:lnTo>
                <a:lnTo>
                  <a:pt x="1371" y="6070"/>
                </a:lnTo>
                <a:lnTo>
                  <a:pt x="3047" y="6070"/>
                </a:lnTo>
                <a:lnTo>
                  <a:pt x="4724" y="6070"/>
                </a:lnTo>
                <a:lnTo>
                  <a:pt x="6083" y="4711"/>
                </a:lnTo>
                <a:lnTo>
                  <a:pt x="6083" y="3035"/>
                </a:lnTo>
                <a:lnTo>
                  <a:pt x="6083" y="1358"/>
                </a:lnTo>
                <a:lnTo>
                  <a:pt x="4724" y="0"/>
                </a:lnTo>
                <a:lnTo>
                  <a:pt x="3047"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400" name="object 1400"/>
          <p:cNvSpPr/>
          <p:nvPr/>
        </p:nvSpPr>
        <p:spPr>
          <a:xfrm>
            <a:off x="1341127" y="2684033"/>
            <a:ext cx="29803" cy="0"/>
          </a:xfrm>
          <a:custGeom>
            <a:avLst/>
            <a:gdLst/>
            <a:ahLst/>
            <a:cxnLst/>
            <a:rect l="l" t="t" r="r" b="b"/>
            <a:pathLst>
              <a:path w="33528">
                <a:moveTo>
                  <a:pt x="0" y="0"/>
                </a:moveTo>
                <a:lnTo>
                  <a:pt x="33528"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401" name="object 1401"/>
          <p:cNvSpPr/>
          <p:nvPr/>
        </p:nvSpPr>
        <p:spPr>
          <a:xfrm>
            <a:off x="1366590" y="2566169"/>
            <a:ext cx="5407" cy="5356"/>
          </a:xfrm>
          <a:custGeom>
            <a:avLst/>
            <a:gdLst/>
            <a:ahLst/>
            <a:cxnLst/>
            <a:rect l="l" t="t" r="r" b="b"/>
            <a:pathLst>
              <a:path w="6083" h="6070">
                <a:moveTo>
                  <a:pt x="0" y="3035"/>
                </a:moveTo>
                <a:lnTo>
                  <a:pt x="0" y="4711"/>
                </a:lnTo>
                <a:lnTo>
                  <a:pt x="1358" y="6070"/>
                </a:lnTo>
                <a:lnTo>
                  <a:pt x="3035" y="6070"/>
                </a:lnTo>
                <a:lnTo>
                  <a:pt x="4724" y="6070"/>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402" name="object 1402"/>
          <p:cNvSpPr/>
          <p:nvPr/>
        </p:nvSpPr>
        <p:spPr>
          <a:xfrm>
            <a:off x="1362802" y="2554941"/>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403" name="object 1403"/>
          <p:cNvSpPr/>
          <p:nvPr/>
        </p:nvSpPr>
        <p:spPr>
          <a:xfrm>
            <a:off x="1664050" y="2551949"/>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404" name="object 1404"/>
          <p:cNvSpPr/>
          <p:nvPr/>
        </p:nvSpPr>
        <p:spPr>
          <a:xfrm>
            <a:off x="1660824" y="2538804"/>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405" name="object 1405"/>
          <p:cNvSpPr/>
          <p:nvPr/>
        </p:nvSpPr>
        <p:spPr>
          <a:xfrm>
            <a:off x="1737176" y="2561429"/>
            <a:ext cx="5407" cy="5356"/>
          </a:xfrm>
          <a:custGeom>
            <a:avLst/>
            <a:gdLst/>
            <a:ahLst/>
            <a:cxnLst/>
            <a:rect l="l" t="t" r="r" b="b"/>
            <a:pathLst>
              <a:path w="6083" h="6070">
                <a:moveTo>
                  <a:pt x="0" y="3035"/>
                </a:moveTo>
                <a:lnTo>
                  <a:pt x="0" y="4711"/>
                </a:lnTo>
                <a:lnTo>
                  <a:pt x="1371" y="6070"/>
                </a:lnTo>
                <a:lnTo>
                  <a:pt x="3047" y="6070"/>
                </a:lnTo>
                <a:lnTo>
                  <a:pt x="4724" y="6070"/>
                </a:lnTo>
                <a:lnTo>
                  <a:pt x="6083" y="4711"/>
                </a:lnTo>
                <a:lnTo>
                  <a:pt x="6083" y="3035"/>
                </a:lnTo>
                <a:lnTo>
                  <a:pt x="6083" y="1358"/>
                </a:lnTo>
                <a:lnTo>
                  <a:pt x="4724" y="0"/>
                </a:lnTo>
                <a:lnTo>
                  <a:pt x="3047"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406" name="object 1406"/>
          <p:cNvSpPr/>
          <p:nvPr/>
        </p:nvSpPr>
        <p:spPr>
          <a:xfrm>
            <a:off x="1733976" y="2549562"/>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407" name="object 1407"/>
          <p:cNvSpPr/>
          <p:nvPr/>
        </p:nvSpPr>
        <p:spPr>
          <a:xfrm>
            <a:off x="1533544" y="2690633"/>
            <a:ext cx="5407" cy="5356"/>
          </a:xfrm>
          <a:custGeom>
            <a:avLst/>
            <a:gdLst/>
            <a:ahLst/>
            <a:cxnLst/>
            <a:rect l="l" t="t" r="r" b="b"/>
            <a:pathLst>
              <a:path w="6083" h="6070">
                <a:moveTo>
                  <a:pt x="0" y="3035"/>
                </a:moveTo>
                <a:lnTo>
                  <a:pt x="0" y="4711"/>
                </a:lnTo>
                <a:lnTo>
                  <a:pt x="1371" y="6070"/>
                </a:lnTo>
                <a:lnTo>
                  <a:pt x="3048" y="6070"/>
                </a:lnTo>
                <a:lnTo>
                  <a:pt x="4724" y="6070"/>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408" name="object 1408"/>
          <p:cNvSpPr/>
          <p:nvPr/>
        </p:nvSpPr>
        <p:spPr>
          <a:xfrm>
            <a:off x="1530776" y="2678653"/>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409" name="object 1409"/>
          <p:cNvSpPr/>
          <p:nvPr/>
        </p:nvSpPr>
        <p:spPr>
          <a:xfrm>
            <a:off x="1557397" y="2766302"/>
            <a:ext cx="5407" cy="5367"/>
          </a:xfrm>
          <a:custGeom>
            <a:avLst/>
            <a:gdLst/>
            <a:ahLst/>
            <a:cxnLst/>
            <a:rect l="l" t="t" r="r" b="b"/>
            <a:pathLst>
              <a:path w="6083" h="6083">
                <a:moveTo>
                  <a:pt x="0" y="3035"/>
                </a:moveTo>
                <a:lnTo>
                  <a:pt x="0" y="4711"/>
                </a:lnTo>
                <a:lnTo>
                  <a:pt x="1358" y="6083"/>
                </a:lnTo>
                <a:lnTo>
                  <a:pt x="3035" y="6083"/>
                </a:lnTo>
                <a:lnTo>
                  <a:pt x="4724" y="6083"/>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410" name="object 1410"/>
          <p:cNvSpPr/>
          <p:nvPr/>
        </p:nvSpPr>
        <p:spPr>
          <a:xfrm>
            <a:off x="1552448" y="2753957"/>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411" name="object 1411"/>
          <p:cNvSpPr/>
          <p:nvPr/>
        </p:nvSpPr>
        <p:spPr>
          <a:xfrm>
            <a:off x="1271188" y="2884618"/>
            <a:ext cx="5407" cy="5356"/>
          </a:xfrm>
          <a:custGeom>
            <a:avLst/>
            <a:gdLst/>
            <a:ahLst/>
            <a:cxnLst/>
            <a:rect l="l" t="t" r="r" b="b"/>
            <a:pathLst>
              <a:path w="6083" h="6070">
                <a:moveTo>
                  <a:pt x="0" y="3035"/>
                </a:moveTo>
                <a:lnTo>
                  <a:pt x="0" y="4711"/>
                </a:lnTo>
                <a:lnTo>
                  <a:pt x="1358" y="6070"/>
                </a:lnTo>
                <a:lnTo>
                  <a:pt x="3035" y="6070"/>
                </a:lnTo>
                <a:lnTo>
                  <a:pt x="4724" y="6070"/>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412" name="object 1412"/>
          <p:cNvSpPr/>
          <p:nvPr/>
        </p:nvSpPr>
        <p:spPr>
          <a:xfrm>
            <a:off x="1267972" y="2872292"/>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413" name="object 1413"/>
          <p:cNvSpPr/>
          <p:nvPr/>
        </p:nvSpPr>
        <p:spPr>
          <a:xfrm>
            <a:off x="1617923" y="2879884"/>
            <a:ext cx="5396" cy="5367"/>
          </a:xfrm>
          <a:custGeom>
            <a:avLst/>
            <a:gdLst/>
            <a:ahLst/>
            <a:cxnLst/>
            <a:rect l="l" t="t" r="r" b="b"/>
            <a:pathLst>
              <a:path w="6070" h="6083">
                <a:moveTo>
                  <a:pt x="0" y="3035"/>
                </a:moveTo>
                <a:lnTo>
                  <a:pt x="0" y="4711"/>
                </a:lnTo>
                <a:lnTo>
                  <a:pt x="1358" y="6083"/>
                </a:lnTo>
                <a:lnTo>
                  <a:pt x="3035" y="6083"/>
                </a:lnTo>
                <a:lnTo>
                  <a:pt x="4711" y="6083"/>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414" name="object 1414"/>
          <p:cNvSpPr/>
          <p:nvPr/>
        </p:nvSpPr>
        <p:spPr>
          <a:xfrm>
            <a:off x="1614766" y="2866912"/>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415" name="object 1415"/>
          <p:cNvSpPr/>
          <p:nvPr/>
        </p:nvSpPr>
        <p:spPr>
          <a:xfrm>
            <a:off x="2241377" y="3890581"/>
            <a:ext cx="5407" cy="5356"/>
          </a:xfrm>
          <a:custGeom>
            <a:avLst/>
            <a:gdLst/>
            <a:ahLst/>
            <a:cxnLst/>
            <a:rect l="l" t="t" r="r" b="b"/>
            <a:pathLst>
              <a:path w="6083" h="6070">
                <a:moveTo>
                  <a:pt x="0" y="3035"/>
                </a:moveTo>
                <a:lnTo>
                  <a:pt x="0" y="4711"/>
                </a:lnTo>
                <a:lnTo>
                  <a:pt x="1358" y="6070"/>
                </a:lnTo>
                <a:lnTo>
                  <a:pt x="3048" y="6070"/>
                </a:lnTo>
                <a:lnTo>
                  <a:pt x="4724" y="6070"/>
                </a:lnTo>
                <a:lnTo>
                  <a:pt x="6083" y="4711"/>
                </a:lnTo>
                <a:lnTo>
                  <a:pt x="6083" y="3035"/>
                </a:lnTo>
                <a:lnTo>
                  <a:pt x="6083" y="1358"/>
                </a:lnTo>
                <a:lnTo>
                  <a:pt x="4724" y="0"/>
                </a:lnTo>
                <a:lnTo>
                  <a:pt x="3048"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416" name="object 1416"/>
          <p:cNvSpPr/>
          <p:nvPr/>
        </p:nvSpPr>
        <p:spPr>
          <a:xfrm>
            <a:off x="2237912" y="3878131"/>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417" name="object 1417"/>
          <p:cNvSpPr/>
          <p:nvPr/>
        </p:nvSpPr>
        <p:spPr>
          <a:xfrm>
            <a:off x="2277380" y="3731883"/>
            <a:ext cx="5407" cy="5356"/>
          </a:xfrm>
          <a:custGeom>
            <a:avLst/>
            <a:gdLst/>
            <a:ahLst/>
            <a:cxnLst/>
            <a:rect l="l" t="t" r="r" b="b"/>
            <a:pathLst>
              <a:path w="6083" h="6070">
                <a:moveTo>
                  <a:pt x="0" y="3035"/>
                </a:moveTo>
                <a:lnTo>
                  <a:pt x="0" y="4711"/>
                </a:lnTo>
                <a:lnTo>
                  <a:pt x="1371" y="6070"/>
                </a:lnTo>
                <a:lnTo>
                  <a:pt x="3048" y="6070"/>
                </a:lnTo>
                <a:lnTo>
                  <a:pt x="4724" y="6070"/>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418" name="object 1418"/>
          <p:cNvSpPr/>
          <p:nvPr/>
        </p:nvSpPr>
        <p:spPr>
          <a:xfrm>
            <a:off x="2273131" y="3719456"/>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419" name="object 1419"/>
          <p:cNvSpPr/>
          <p:nvPr/>
        </p:nvSpPr>
        <p:spPr>
          <a:xfrm>
            <a:off x="2278737" y="3596886"/>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420" name="object 1420"/>
          <p:cNvSpPr/>
          <p:nvPr/>
        </p:nvSpPr>
        <p:spPr>
          <a:xfrm>
            <a:off x="2275844" y="3584986"/>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421" name="object 1421"/>
          <p:cNvSpPr/>
          <p:nvPr/>
        </p:nvSpPr>
        <p:spPr>
          <a:xfrm>
            <a:off x="2057100" y="3713976"/>
            <a:ext cx="5407" cy="5356"/>
          </a:xfrm>
          <a:custGeom>
            <a:avLst/>
            <a:gdLst/>
            <a:ahLst/>
            <a:cxnLst/>
            <a:rect l="l" t="t" r="r" b="b"/>
            <a:pathLst>
              <a:path w="6083" h="6070">
                <a:moveTo>
                  <a:pt x="0" y="3035"/>
                </a:moveTo>
                <a:lnTo>
                  <a:pt x="0" y="4711"/>
                </a:lnTo>
                <a:lnTo>
                  <a:pt x="1371" y="6070"/>
                </a:lnTo>
                <a:lnTo>
                  <a:pt x="3047" y="6070"/>
                </a:lnTo>
                <a:lnTo>
                  <a:pt x="4724" y="6070"/>
                </a:lnTo>
                <a:lnTo>
                  <a:pt x="6083" y="4711"/>
                </a:lnTo>
                <a:lnTo>
                  <a:pt x="6083" y="3035"/>
                </a:lnTo>
                <a:lnTo>
                  <a:pt x="6083" y="1358"/>
                </a:lnTo>
                <a:lnTo>
                  <a:pt x="4724" y="0"/>
                </a:lnTo>
                <a:lnTo>
                  <a:pt x="3047"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422" name="object 1422"/>
          <p:cNvSpPr/>
          <p:nvPr/>
        </p:nvSpPr>
        <p:spPr>
          <a:xfrm>
            <a:off x="2053681" y="3700630"/>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423" name="object 1423"/>
          <p:cNvSpPr/>
          <p:nvPr/>
        </p:nvSpPr>
        <p:spPr>
          <a:xfrm>
            <a:off x="2089725" y="3814221"/>
            <a:ext cx="5407" cy="5367"/>
          </a:xfrm>
          <a:custGeom>
            <a:avLst/>
            <a:gdLst/>
            <a:ahLst/>
            <a:cxnLst/>
            <a:rect l="l" t="t" r="r" b="b"/>
            <a:pathLst>
              <a:path w="6083" h="6083">
                <a:moveTo>
                  <a:pt x="0" y="3035"/>
                </a:moveTo>
                <a:lnTo>
                  <a:pt x="0" y="4711"/>
                </a:lnTo>
                <a:lnTo>
                  <a:pt x="1371" y="6083"/>
                </a:lnTo>
                <a:lnTo>
                  <a:pt x="3048" y="6083"/>
                </a:lnTo>
                <a:lnTo>
                  <a:pt x="4724" y="6083"/>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424" name="object 1424"/>
          <p:cNvSpPr/>
          <p:nvPr/>
        </p:nvSpPr>
        <p:spPr>
          <a:xfrm>
            <a:off x="2086189" y="3802827"/>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425" name="object 1425"/>
          <p:cNvSpPr/>
          <p:nvPr/>
        </p:nvSpPr>
        <p:spPr>
          <a:xfrm>
            <a:off x="2102776" y="3888300"/>
            <a:ext cx="5407" cy="5367"/>
          </a:xfrm>
          <a:custGeom>
            <a:avLst/>
            <a:gdLst/>
            <a:ahLst/>
            <a:cxnLst/>
            <a:rect l="l" t="t" r="r" b="b"/>
            <a:pathLst>
              <a:path w="6083" h="6083">
                <a:moveTo>
                  <a:pt x="0" y="3035"/>
                </a:moveTo>
                <a:lnTo>
                  <a:pt x="0" y="4711"/>
                </a:lnTo>
                <a:lnTo>
                  <a:pt x="1371" y="6083"/>
                </a:lnTo>
                <a:lnTo>
                  <a:pt x="3047" y="6083"/>
                </a:lnTo>
                <a:lnTo>
                  <a:pt x="4724" y="6083"/>
                </a:lnTo>
                <a:lnTo>
                  <a:pt x="6083" y="4711"/>
                </a:lnTo>
                <a:lnTo>
                  <a:pt x="6083" y="3035"/>
                </a:lnTo>
                <a:lnTo>
                  <a:pt x="6083" y="1358"/>
                </a:lnTo>
                <a:lnTo>
                  <a:pt x="4724" y="0"/>
                </a:lnTo>
                <a:lnTo>
                  <a:pt x="3047"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426" name="object 1426"/>
          <p:cNvSpPr/>
          <p:nvPr/>
        </p:nvSpPr>
        <p:spPr>
          <a:xfrm>
            <a:off x="2099736" y="3875441"/>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427" name="object 1427"/>
          <p:cNvSpPr/>
          <p:nvPr/>
        </p:nvSpPr>
        <p:spPr>
          <a:xfrm>
            <a:off x="1902971" y="3970636"/>
            <a:ext cx="5407" cy="5356"/>
          </a:xfrm>
          <a:custGeom>
            <a:avLst/>
            <a:gdLst/>
            <a:ahLst/>
            <a:cxnLst/>
            <a:rect l="l" t="t" r="r" b="b"/>
            <a:pathLst>
              <a:path w="6083" h="6070">
                <a:moveTo>
                  <a:pt x="0" y="3035"/>
                </a:moveTo>
                <a:lnTo>
                  <a:pt x="0" y="4711"/>
                </a:lnTo>
                <a:lnTo>
                  <a:pt x="1358" y="6070"/>
                </a:lnTo>
                <a:lnTo>
                  <a:pt x="3048" y="6070"/>
                </a:lnTo>
                <a:lnTo>
                  <a:pt x="4724" y="6070"/>
                </a:lnTo>
                <a:lnTo>
                  <a:pt x="6083" y="4711"/>
                </a:lnTo>
                <a:lnTo>
                  <a:pt x="6083" y="3035"/>
                </a:lnTo>
                <a:lnTo>
                  <a:pt x="6083" y="1358"/>
                </a:lnTo>
                <a:lnTo>
                  <a:pt x="4724" y="0"/>
                </a:lnTo>
                <a:lnTo>
                  <a:pt x="3048"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428" name="object 1428"/>
          <p:cNvSpPr/>
          <p:nvPr/>
        </p:nvSpPr>
        <p:spPr>
          <a:xfrm>
            <a:off x="1899243" y="3958813"/>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429" name="object 1429"/>
          <p:cNvSpPr/>
          <p:nvPr/>
        </p:nvSpPr>
        <p:spPr>
          <a:xfrm>
            <a:off x="1828498" y="3742590"/>
            <a:ext cx="5407" cy="5367"/>
          </a:xfrm>
          <a:custGeom>
            <a:avLst/>
            <a:gdLst/>
            <a:ahLst/>
            <a:cxnLst/>
            <a:rect l="l" t="t" r="r" b="b"/>
            <a:pathLst>
              <a:path w="6083" h="6083">
                <a:moveTo>
                  <a:pt x="0" y="3048"/>
                </a:moveTo>
                <a:lnTo>
                  <a:pt x="0" y="4724"/>
                </a:lnTo>
                <a:lnTo>
                  <a:pt x="1358" y="6083"/>
                </a:lnTo>
                <a:lnTo>
                  <a:pt x="3035" y="6083"/>
                </a:lnTo>
                <a:lnTo>
                  <a:pt x="4711" y="6083"/>
                </a:lnTo>
                <a:lnTo>
                  <a:pt x="6083" y="4724"/>
                </a:lnTo>
                <a:lnTo>
                  <a:pt x="6083" y="3048"/>
                </a:lnTo>
                <a:lnTo>
                  <a:pt x="6083" y="1371"/>
                </a:lnTo>
                <a:lnTo>
                  <a:pt x="4711" y="0"/>
                </a:lnTo>
                <a:lnTo>
                  <a:pt x="3035" y="0"/>
                </a:lnTo>
                <a:lnTo>
                  <a:pt x="1358" y="0"/>
                </a:lnTo>
                <a:lnTo>
                  <a:pt x="0" y="1371"/>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430" name="object 1430"/>
          <p:cNvSpPr/>
          <p:nvPr/>
        </p:nvSpPr>
        <p:spPr>
          <a:xfrm>
            <a:off x="1823383" y="3730214"/>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431" name="object 1431"/>
          <p:cNvSpPr/>
          <p:nvPr/>
        </p:nvSpPr>
        <p:spPr>
          <a:xfrm>
            <a:off x="1717570" y="3906210"/>
            <a:ext cx="5396" cy="5367"/>
          </a:xfrm>
          <a:custGeom>
            <a:avLst/>
            <a:gdLst/>
            <a:ahLst/>
            <a:cxnLst/>
            <a:rect l="l" t="t" r="r" b="b"/>
            <a:pathLst>
              <a:path w="6070" h="6083">
                <a:moveTo>
                  <a:pt x="0" y="3035"/>
                </a:moveTo>
                <a:lnTo>
                  <a:pt x="0" y="4711"/>
                </a:lnTo>
                <a:lnTo>
                  <a:pt x="1358" y="6083"/>
                </a:lnTo>
                <a:lnTo>
                  <a:pt x="3035" y="6083"/>
                </a:lnTo>
                <a:lnTo>
                  <a:pt x="4711" y="6083"/>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432" name="object 1432"/>
          <p:cNvSpPr/>
          <p:nvPr/>
        </p:nvSpPr>
        <p:spPr>
          <a:xfrm>
            <a:off x="1712304" y="3894267"/>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433" name="object 1433"/>
          <p:cNvSpPr/>
          <p:nvPr/>
        </p:nvSpPr>
        <p:spPr>
          <a:xfrm>
            <a:off x="1698440" y="4087726"/>
            <a:ext cx="5407" cy="5356"/>
          </a:xfrm>
          <a:custGeom>
            <a:avLst/>
            <a:gdLst/>
            <a:ahLst/>
            <a:cxnLst/>
            <a:rect l="l" t="t" r="r" b="b"/>
            <a:pathLst>
              <a:path w="6083" h="6070">
                <a:moveTo>
                  <a:pt x="0" y="3035"/>
                </a:moveTo>
                <a:lnTo>
                  <a:pt x="0" y="4711"/>
                </a:lnTo>
                <a:lnTo>
                  <a:pt x="1371" y="6070"/>
                </a:lnTo>
                <a:lnTo>
                  <a:pt x="3048" y="6070"/>
                </a:lnTo>
                <a:lnTo>
                  <a:pt x="4724" y="6070"/>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434" name="object 1434"/>
          <p:cNvSpPr/>
          <p:nvPr/>
        </p:nvSpPr>
        <p:spPr>
          <a:xfrm>
            <a:off x="1693335" y="4074459"/>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435" name="object 1435"/>
          <p:cNvSpPr/>
          <p:nvPr/>
        </p:nvSpPr>
        <p:spPr>
          <a:xfrm>
            <a:off x="1508087" y="3852488"/>
            <a:ext cx="5407" cy="5367"/>
          </a:xfrm>
          <a:custGeom>
            <a:avLst/>
            <a:gdLst/>
            <a:ahLst/>
            <a:cxnLst/>
            <a:rect l="l" t="t" r="r" b="b"/>
            <a:pathLst>
              <a:path w="6083" h="6083">
                <a:moveTo>
                  <a:pt x="0" y="3048"/>
                </a:moveTo>
                <a:lnTo>
                  <a:pt x="0" y="4724"/>
                </a:lnTo>
                <a:lnTo>
                  <a:pt x="1358" y="6083"/>
                </a:lnTo>
                <a:lnTo>
                  <a:pt x="3048" y="6083"/>
                </a:lnTo>
                <a:lnTo>
                  <a:pt x="4724" y="6083"/>
                </a:lnTo>
                <a:lnTo>
                  <a:pt x="6083" y="4724"/>
                </a:lnTo>
                <a:lnTo>
                  <a:pt x="6083" y="3048"/>
                </a:lnTo>
                <a:lnTo>
                  <a:pt x="6083" y="1371"/>
                </a:lnTo>
                <a:lnTo>
                  <a:pt x="4724" y="0"/>
                </a:lnTo>
                <a:lnTo>
                  <a:pt x="3048" y="0"/>
                </a:lnTo>
                <a:lnTo>
                  <a:pt x="1358" y="0"/>
                </a:lnTo>
                <a:lnTo>
                  <a:pt x="0" y="1371"/>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436" name="object 1436"/>
          <p:cNvSpPr/>
          <p:nvPr/>
        </p:nvSpPr>
        <p:spPr>
          <a:xfrm>
            <a:off x="1503684" y="3840480"/>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437" name="object 1437"/>
          <p:cNvSpPr/>
          <p:nvPr/>
        </p:nvSpPr>
        <p:spPr>
          <a:xfrm>
            <a:off x="1508087" y="3970636"/>
            <a:ext cx="5407" cy="5356"/>
          </a:xfrm>
          <a:custGeom>
            <a:avLst/>
            <a:gdLst/>
            <a:ahLst/>
            <a:cxnLst/>
            <a:rect l="l" t="t" r="r" b="b"/>
            <a:pathLst>
              <a:path w="6083" h="6070">
                <a:moveTo>
                  <a:pt x="0" y="3035"/>
                </a:moveTo>
                <a:lnTo>
                  <a:pt x="0" y="4711"/>
                </a:lnTo>
                <a:lnTo>
                  <a:pt x="1358" y="6070"/>
                </a:lnTo>
                <a:lnTo>
                  <a:pt x="3048" y="6070"/>
                </a:lnTo>
                <a:lnTo>
                  <a:pt x="4724" y="6070"/>
                </a:lnTo>
                <a:lnTo>
                  <a:pt x="6083" y="4711"/>
                </a:lnTo>
                <a:lnTo>
                  <a:pt x="6083" y="3035"/>
                </a:lnTo>
                <a:lnTo>
                  <a:pt x="6083" y="1358"/>
                </a:lnTo>
                <a:lnTo>
                  <a:pt x="4724" y="0"/>
                </a:lnTo>
                <a:lnTo>
                  <a:pt x="3048"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438" name="object 1438"/>
          <p:cNvSpPr/>
          <p:nvPr/>
        </p:nvSpPr>
        <p:spPr>
          <a:xfrm>
            <a:off x="1503686" y="3958813"/>
            <a:ext cx="29803" cy="0"/>
          </a:xfrm>
          <a:custGeom>
            <a:avLst/>
            <a:gdLst/>
            <a:ahLst/>
            <a:cxnLst/>
            <a:rect l="l" t="t" r="r" b="b"/>
            <a:pathLst>
              <a:path w="33528">
                <a:moveTo>
                  <a:pt x="0" y="0"/>
                </a:moveTo>
                <a:lnTo>
                  <a:pt x="33528"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439" name="object 1439"/>
          <p:cNvSpPr/>
          <p:nvPr/>
        </p:nvSpPr>
        <p:spPr>
          <a:xfrm>
            <a:off x="1506964" y="4076845"/>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440" name="object 1440"/>
          <p:cNvSpPr/>
          <p:nvPr/>
        </p:nvSpPr>
        <p:spPr>
          <a:xfrm>
            <a:off x="1503684" y="4063701"/>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441" name="object 1441"/>
          <p:cNvSpPr/>
          <p:nvPr/>
        </p:nvSpPr>
        <p:spPr>
          <a:xfrm>
            <a:off x="1633417" y="3402195"/>
            <a:ext cx="5407" cy="5356"/>
          </a:xfrm>
          <a:custGeom>
            <a:avLst/>
            <a:gdLst/>
            <a:ahLst/>
            <a:cxnLst/>
            <a:rect l="l" t="t" r="r" b="b"/>
            <a:pathLst>
              <a:path w="6083" h="6070">
                <a:moveTo>
                  <a:pt x="0" y="3035"/>
                </a:moveTo>
                <a:lnTo>
                  <a:pt x="0" y="4711"/>
                </a:lnTo>
                <a:lnTo>
                  <a:pt x="1358" y="6070"/>
                </a:lnTo>
                <a:lnTo>
                  <a:pt x="3035" y="6070"/>
                </a:lnTo>
                <a:lnTo>
                  <a:pt x="4724" y="6070"/>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442" name="object 1442"/>
          <p:cNvSpPr/>
          <p:nvPr/>
        </p:nvSpPr>
        <p:spPr>
          <a:xfrm>
            <a:off x="1631024" y="3391348"/>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443" name="object 1443"/>
          <p:cNvSpPr/>
          <p:nvPr/>
        </p:nvSpPr>
        <p:spPr>
          <a:xfrm>
            <a:off x="1712847" y="3403428"/>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444" name="object 1444"/>
          <p:cNvSpPr/>
          <p:nvPr/>
        </p:nvSpPr>
        <p:spPr>
          <a:xfrm>
            <a:off x="1709594" y="3391348"/>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445" name="object 1445"/>
          <p:cNvSpPr/>
          <p:nvPr/>
        </p:nvSpPr>
        <p:spPr>
          <a:xfrm>
            <a:off x="1633417" y="3248058"/>
            <a:ext cx="5407" cy="5356"/>
          </a:xfrm>
          <a:custGeom>
            <a:avLst/>
            <a:gdLst/>
            <a:ahLst/>
            <a:cxnLst/>
            <a:rect l="l" t="t" r="r" b="b"/>
            <a:pathLst>
              <a:path w="6083" h="6070">
                <a:moveTo>
                  <a:pt x="0" y="3035"/>
                </a:moveTo>
                <a:lnTo>
                  <a:pt x="0" y="4711"/>
                </a:lnTo>
                <a:lnTo>
                  <a:pt x="1358" y="6070"/>
                </a:lnTo>
                <a:lnTo>
                  <a:pt x="3035" y="6070"/>
                </a:lnTo>
                <a:lnTo>
                  <a:pt x="4724" y="6070"/>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446" name="object 1446"/>
          <p:cNvSpPr/>
          <p:nvPr/>
        </p:nvSpPr>
        <p:spPr>
          <a:xfrm>
            <a:off x="1631025" y="3235362"/>
            <a:ext cx="24383" cy="0"/>
          </a:xfrm>
          <a:custGeom>
            <a:avLst/>
            <a:gdLst/>
            <a:ahLst/>
            <a:cxnLst/>
            <a:rect l="l" t="t" r="r" b="b"/>
            <a:pathLst>
              <a:path w="27431">
                <a:moveTo>
                  <a:pt x="0" y="0"/>
                </a:moveTo>
                <a:lnTo>
                  <a:pt x="27431"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447" name="object 1447"/>
          <p:cNvSpPr/>
          <p:nvPr/>
        </p:nvSpPr>
        <p:spPr>
          <a:xfrm>
            <a:off x="1714194" y="3247005"/>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448" name="object 1448"/>
          <p:cNvSpPr/>
          <p:nvPr/>
        </p:nvSpPr>
        <p:spPr>
          <a:xfrm>
            <a:off x="1709597" y="3235362"/>
            <a:ext cx="24383" cy="0"/>
          </a:xfrm>
          <a:custGeom>
            <a:avLst/>
            <a:gdLst/>
            <a:ahLst/>
            <a:cxnLst/>
            <a:rect l="l" t="t" r="r" b="b"/>
            <a:pathLst>
              <a:path w="27431">
                <a:moveTo>
                  <a:pt x="0" y="0"/>
                </a:moveTo>
                <a:lnTo>
                  <a:pt x="27431"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449" name="object 1449"/>
          <p:cNvSpPr/>
          <p:nvPr/>
        </p:nvSpPr>
        <p:spPr>
          <a:xfrm>
            <a:off x="1989826" y="3262458"/>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450" name="object 1450"/>
          <p:cNvSpPr/>
          <p:nvPr/>
        </p:nvSpPr>
        <p:spPr>
          <a:xfrm>
            <a:off x="1985944" y="3251499"/>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451" name="object 1451"/>
          <p:cNvSpPr/>
          <p:nvPr/>
        </p:nvSpPr>
        <p:spPr>
          <a:xfrm>
            <a:off x="1614747" y="3078569"/>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452" name="object 1452"/>
          <p:cNvSpPr/>
          <p:nvPr/>
        </p:nvSpPr>
        <p:spPr>
          <a:xfrm>
            <a:off x="1612059" y="3065929"/>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453" name="object 1453"/>
          <p:cNvSpPr/>
          <p:nvPr/>
        </p:nvSpPr>
        <p:spPr>
          <a:xfrm>
            <a:off x="1727260" y="3080250"/>
            <a:ext cx="5407" cy="5356"/>
          </a:xfrm>
          <a:custGeom>
            <a:avLst/>
            <a:gdLst/>
            <a:ahLst/>
            <a:cxnLst/>
            <a:rect l="l" t="t" r="r" b="b"/>
            <a:pathLst>
              <a:path w="6083" h="6070">
                <a:moveTo>
                  <a:pt x="0" y="3035"/>
                </a:moveTo>
                <a:lnTo>
                  <a:pt x="0" y="4711"/>
                </a:lnTo>
                <a:lnTo>
                  <a:pt x="1358" y="6070"/>
                </a:lnTo>
                <a:lnTo>
                  <a:pt x="3048" y="6070"/>
                </a:lnTo>
                <a:lnTo>
                  <a:pt x="4724" y="6070"/>
                </a:lnTo>
                <a:lnTo>
                  <a:pt x="6083" y="4711"/>
                </a:lnTo>
                <a:lnTo>
                  <a:pt x="6083" y="3035"/>
                </a:lnTo>
                <a:lnTo>
                  <a:pt x="6083" y="1358"/>
                </a:lnTo>
                <a:lnTo>
                  <a:pt x="4724" y="0"/>
                </a:lnTo>
                <a:lnTo>
                  <a:pt x="3048"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454" name="object 1454"/>
          <p:cNvSpPr/>
          <p:nvPr/>
        </p:nvSpPr>
        <p:spPr>
          <a:xfrm>
            <a:off x="1723137" y="3068618"/>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455" name="object 1455"/>
          <p:cNvSpPr/>
          <p:nvPr/>
        </p:nvSpPr>
        <p:spPr>
          <a:xfrm>
            <a:off x="2390564" y="3724331"/>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456" name="object 1456"/>
          <p:cNvSpPr/>
          <p:nvPr/>
        </p:nvSpPr>
        <p:spPr>
          <a:xfrm>
            <a:off x="2386927" y="3711388"/>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457" name="object 1457"/>
          <p:cNvSpPr/>
          <p:nvPr/>
        </p:nvSpPr>
        <p:spPr>
          <a:xfrm>
            <a:off x="2490466" y="3766818"/>
            <a:ext cx="5396" cy="5367"/>
          </a:xfrm>
          <a:custGeom>
            <a:avLst/>
            <a:gdLst/>
            <a:ahLst/>
            <a:cxnLst/>
            <a:rect l="l" t="t" r="r" b="b"/>
            <a:pathLst>
              <a:path w="6070" h="6083">
                <a:moveTo>
                  <a:pt x="0" y="3035"/>
                </a:moveTo>
                <a:lnTo>
                  <a:pt x="0" y="4711"/>
                </a:lnTo>
                <a:lnTo>
                  <a:pt x="1358" y="6083"/>
                </a:lnTo>
                <a:lnTo>
                  <a:pt x="3035" y="6083"/>
                </a:lnTo>
                <a:lnTo>
                  <a:pt x="4711" y="6083"/>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458" name="object 1458"/>
          <p:cNvSpPr/>
          <p:nvPr/>
        </p:nvSpPr>
        <p:spPr>
          <a:xfrm>
            <a:off x="2487173" y="3754419"/>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459" name="object 1459"/>
          <p:cNvSpPr/>
          <p:nvPr/>
        </p:nvSpPr>
        <p:spPr>
          <a:xfrm>
            <a:off x="2453562" y="3548608"/>
            <a:ext cx="5396" cy="5367"/>
          </a:xfrm>
          <a:custGeom>
            <a:avLst/>
            <a:gdLst/>
            <a:ahLst/>
            <a:cxnLst/>
            <a:rect l="l" t="t" r="r" b="b"/>
            <a:pathLst>
              <a:path w="6070" h="6083">
                <a:moveTo>
                  <a:pt x="0" y="3048"/>
                </a:moveTo>
                <a:lnTo>
                  <a:pt x="0" y="4724"/>
                </a:lnTo>
                <a:lnTo>
                  <a:pt x="1358" y="6083"/>
                </a:lnTo>
                <a:lnTo>
                  <a:pt x="3035" y="6083"/>
                </a:lnTo>
                <a:lnTo>
                  <a:pt x="4711" y="6083"/>
                </a:lnTo>
                <a:lnTo>
                  <a:pt x="6070" y="4724"/>
                </a:lnTo>
                <a:lnTo>
                  <a:pt x="6070" y="3048"/>
                </a:lnTo>
                <a:lnTo>
                  <a:pt x="6070" y="1371"/>
                </a:lnTo>
                <a:lnTo>
                  <a:pt x="4711" y="0"/>
                </a:lnTo>
                <a:lnTo>
                  <a:pt x="3035" y="0"/>
                </a:lnTo>
                <a:lnTo>
                  <a:pt x="1358" y="0"/>
                </a:lnTo>
                <a:lnTo>
                  <a:pt x="0" y="1371"/>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460" name="object 1460"/>
          <p:cNvSpPr/>
          <p:nvPr/>
        </p:nvSpPr>
        <p:spPr>
          <a:xfrm>
            <a:off x="2449243" y="3536576"/>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461" name="object 1461"/>
          <p:cNvSpPr/>
          <p:nvPr/>
        </p:nvSpPr>
        <p:spPr>
          <a:xfrm>
            <a:off x="2573716" y="3552118"/>
            <a:ext cx="5407" cy="5356"/>
          </a:xfrm>
          <a:custGeom>
            <a:avLst/>
            <a:gdLst/>
            <a:ahLst/>
            <a:cxnLst/>
            <a:rect l="l" t="t" r="r" b="b"/>
            <a:pathLst>
              <a:path w="6083" h="6070">
                <a:moveTo>
                  <a:pt x="0" y="3035"/>
                </a:moveTo>
                <a:lnTo>
                  <a:pt x="0" y="4711"/>
                </a:lnTo>
                <a:lnTo>
                  <a:pt x="1358" y="6070"/>
                </a:lnTo>
                <a:lnTo>
                  <a:pt x="3048" y="6070"/>
                </a:lnTo>
                <a:lnTo>
                  <a:pt x="4724" y="6070"/>
                </a:lnTo>
                <a:lnTo>
                  <a:pt x="6083" y="4711"/>
                </a:lnTo>
                <a:lnTo>
                  <a:pt x="6083" y="3035"/>
                </a:lnTo>
                <a:lnTo>
                  <a:pt x="6083" y="1358"/>
                </a:lnTo>
                <a:lnTo>
                  <a:pt x="4724" y="0"/>
                </a:lnTo>
                <a:lnTo>
                  <a:pt x="3048"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462" name="object 1462"/>
          <p:cNvSpPr/>
          <p:nvPr/>
        </p:nvSpPr>
        <p:spPr>
          <a:xfrm>
            <a:off x="2568448" y="3539265"/>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463" name="object 1463"/>
          <p:cNvSpPr/>
          <p:nvPr/>
        </p:nvSpPr>
        <p:spPr>
          <a:xfrm>
            <a:off x="2627267" y="3391661"/>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464" name="object 1464"/>
          <p:cNvSpPr/>
          <p:nvPr/>
        </p:nvSpPr>
        <p:spPr>
          <a:xfrm>
            <a:off x="2622642" y="3380590"/>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465" name="object 1465"/>
          <p:cNvSpPr/>
          <p:nvPr/>
        </p:nvSpPr>
        <p:spPr>
          <a:xfrm>
            <a:off x="1505389" y="4208856"/>
            <a:ext cx="5407" cy="5367"/>
          </a:xfrm>
          <a:custGeom>
            <a:avLst/>
            <a:gdLst/>
            <a:ahLst/>
            <a:cxnLst/>
            <a:rect l="l" t="t" r="r" b="b"/>
            <a:pathLst>
              <a:path w="6083" h="6083">
                <a:moveTo>
                  <a:pt x="0" y="3048"/>
                </a:moveTo>
                <a:lnTo>
                  <a:pt x="0" y="4724"/>
                </a:lnTo>
                <a:lnTo>
                  <a:pt x="1358" y="6083"/>
                </a:lnTo>
                <a:lnTo>
                  <a:pt x="3035" y="6083"/>
                </a:lnTo>
                <a:lnTo>
                  <a:pt x="4724" y="6083"/>
                </a:lnTo>
                <a:lnTo>
                  <a:pt x="6083" y="4724"/>
                </a:lnTo>
                <a:lnTo>
                  <a:pt x="6083" y="3048"/>
                </a:lnTo>
                <a:lnTo>
                  <a:pt x="6083" y="1371"/>
                </a:lnTo>
                <a:lnTo>
                  <a:pt x="4724" y="0"/>
                </a:lnTo>
                <a:lnTo>
                  <a:pt x="3035" y="0"/>
                </a:lnTo>
                <a:lnTo>
                  <a:pt x="1358" y="0"/>
                </a:lnTo>
                <a:lnTo>
                  <a:pt x="0" y="1371"/>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466" name="object 1466"/>
          <p:cNvSpPr/>
          <p:nvPr/>
        </p:nvSpPr>
        <p:spPr>
          <a:xfrm>
            <a:off x="1500975" y="4198172"/>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467" name="object 1467"/>
          <p:cNvSpPr/>
          <p:nvPr/>
        </p:nvSpPr>
        <p:spPr>
          <a:xfrm>
            <a:off x="1405936" y="4525904"/>
            <a:ext cx="5407" cy="5367"/>
          </a:xfrm>
          <a:custGeom>
            <a:avLst/>
            <a:gdLst/>
            <a:ahLst/>
            <a:cxnLst/>
            <a:rect l="l" t="t" r="r" b="b"/>
            <a:pathLst>
              <a:path w="6083" h="6083">
                <a:moveTo>
                  <a:pt x="0" y="3048"/>
                </a:moveTo>
                <a:lnTo>
                  <a:pt x="0" y="4724"/>
                </a:lnTo>
                <a:lnTo>
                  <a:pt x="1358" y="6083"/>
                </a:lnTo>
                <a:lnTo>
                  <a:pt x="3048" y="6083"/>
                </a:lnTo>
                <a:lnTo>
                  <a:pt x="4724" y="6083"/>
                </a:lnTo>
                <a:lnTo>
                  <a:pt x="6083" y="4724"/>
                </a:lnTo>
                <a:lnTo>
                  <a:pt x="6083" y="3048"/>
                </a:lnTo>
                <a:lnTo>
                  <a:pt x="6083" y="1371"/>
                </a:lnTo>
                <a:lnTo>
                  <a:pt x="4724" y="0"/>
                </a:lnTo>
                <a:lnTo>
                  <a:pt x="3048" y="0"/>
                </a:lnTo>
                <a:lnTo>
                  <a:pt x="1358" y="0"/>
                </a:lnTo>
                <a:lnTo>
                  <a:pt x="0" y="1371"/>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468" name="object 1468"/>
          <p:cNvSpPr/>
          <p:nvPr/>
        </p:nvSpPr>
        <p:spPr>
          <a:xfrm>
            <a:off x="1400730" y="4512833"/>
            <a:ext cx="29803" cy="0"/>
          </a:xfrm>
          <a:custGeom>
            <a:avLst/>
            <a:gdLst/>
            <a:ahLst/>
            <a:cxnLst/>
            <a:rect l="l" t="t" r="r" b="b"/>
            <a:pathLst>
              <a:path w="33528">
                <a:moveTo>
                  <a:pt x="0" y="0"/>
                </a:moveTo>
                <a:lnTo>
                  <a:pt x="33528"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469" name="object 1469"/>
          <p:cNvSpPr/>
          <p:nvPr/>
        </p:nvSpPr>
        <p:spPr>
          <a:xfrm>
            <a:off x="1336629" y="4638080"/>
            <a:ext cx="5407" cy="5356"/>
          </a:xfrm>
          <a:custGeom>
            <a:avLst/>
            <a:gdLst/>
            <a:ahLst/>
            <a:cxnLst/>
            <a:rect l="l" t="t" r="r" b="b"/>
            <a:pathLst>
              <a:path w="6083" h="6070">
                <a:moveTo>
                  <a:pt x="0" y="3035"/>
                </a:moveTo>
                <a:lnTo>
                  <a:pt x="0" y="4711"/>
                </a:lnTo>
                <a:lnTo>
                  <a:pt x="1371" y="6070"/>
                </a:lnTo>
                <a:lnTo>
                  <a:pt x="3047" y="6070"/>
                </a:lnTo>
                <a:lnTo>
                  <a:pt x="4724" y="6070"/>
                </a:lnTo>
                <a:lnTo>
                  <a:pt x="6083" y="4711"/>
                </a:lnTo>
                <a:lnTo>
                  <a:pt x="6083" y="3035"/>
                </a:lnTo>
                <a:lnTo>
                  <a:pt x="6083" y="1358"/>
                </a:lnTo>
                <a:lnTo>
                  <a:pt x="4724" y="0"/>
                </a:lnTo>
                <a:lnTo>
                  <a:pt x="3047"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470" name="object 1470"/>
          <p:cNvSpPr/>
          <p:nvPr/>
        </p:nvSpPr>
        <p:spPr>
          <a:xfrm>
            <a:off x="1332994" y="4625787"/>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471" name="object 1471"/>
          <p:cNvSpPr/>
          <p:nvPr/>
        </p:nvSpPr>
        <p:spPr>
          <a:xfrm>
            <a:off x="1488965" y="4615613"/>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472" name="object 1472"/>
          <p:cNvSpPr/>
          <p:nvPr/>
        </p:nvSpPr>
        <p:spPr>
          <a:xfrm>
            <a:off x="1484718" y="4604273"/>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473" name="object 1473"/>
          <p:cNvSpPr/>
          <p:nvPr/>
        </p:nvSpPr>
        <p:spPr>
          <a:xfrm>
            <a:off x="1373537" y="4772547"/>
            <a:ext cx="5407" cy="5367"/>
          </a:xfrm>
          <a:custGeom>
            <a:avLst/>
            <a:gdLst/>
            <a:ahLst/>
            <a:cxnLst/>
            <a:rect l="l" t="t" r="r" b="b"/>
            <a:pathLst>
              <a:path w="6083" h="6083">
                <a:moveTo>
                  <a:pt x="0" y="3048"/>
                </a:moveTo>
                <a:lnTo>
                  <a:pt x="0" y="4724"/>
                </a:lnTo>
                <a:lnTo>
                  <a:pt x="1358" y="6083"/>
                </a:lnTo>
                <a:lnTo>
                  <a:pt x="3035" y="6083"/>
                </a:lnTo>
                <a:lnTo>
                  <a:pt x="4711" y="6083"/>
                </a:lnTo>
                <a:lnTo>
                  <a:pt x="6083" y="4724"/>
                </a:lnTo>
                <a:lnTo>
                  <a:pt x="6083" y="3048"/>
                </a:lnTo>
                <a:lnTo>
                  <a:pt x="6083" y="1358"/>
                </a:lnTo>
                <a:lnTo>
                  <a:pt x="4711" y="0"/>
                </a:lnTo>
                <a:lnTo>
                  <a:pt x="3035" y="0"/>
                </a:lnTo>
                <a:lnTo>
                  <a:pt x="1358" y="0"/>
                </a:lnTo>
                <a:lnTo>
                  <a:pt x="0" y="1358"/>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474" name="object 1474"/>
          <p:cNvSpPr/>
          <p:nvPr/>
        </p:nvSpPr>
        <p:spPr>
          <a:xfrm>
            <a:off x="1368217" y="4760258"/>
            <a:ext cx="29803" cy="0"/>
          </a:xfrm>
          <a:custGeom>
            <a:avLst/>
            <a:gdLst/>
            <a:ahLst/>
            <a:cxnLst/>
            <a:rect l="l" t="t" r="r" b="b"/>
            <a:pathLst>
              <a:path w="33528">
                <a:moveTo>
                  <a:pt x="0" y="0"/>
                </a:moveTo>
                <a:lnTo>
                  <a:pt x="33528"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475" name="object 1475"/>
          <p:cNvSpPr/>
          <p:nvPr/>
        </p:nvSpPr>
        <p:spPr>
          <a:xfrm>
            <a:off x="3753760" y="2503068"/>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476" name="object 1476"/>
          <p:cNvSpPr/>
          <p:nvPr/>
        </p:nvSpPr>
        <p:spPr>
          <a:xfrm>
            <a:off x="3749720" y="2490395"/>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477" name="object 1477"/>
          <p:cNvSpPr/>
          <p:nvPr/>
        </p:nvSpPr>
        <p:spPr>
          <a:xfrm>
            <a:off x="4052338" y="2636313"/>
            <a:ext cx="5396" cy="5367"/>
          </a:xfrm>
          <a:custGeom>
            <a:avLst/>
            <a:gdLst/>
            <a:ahLst/>
            <a:cxnLst/>
            <a:rect l="l" t="t" r="r" b="b"/>
            <a:pathLst>
              <a:path w="6070" h="6083">
                <a:moveTo>
                  <a:pt x="0" y="3035"/>
                </a:moveTo>
                <a:lnTo>
                  <a:pt x="0" y="4711"/>
                </a:lnTo>
                <a:lnTo>
                  <a:pt x="1358" y="6083"/>
                </a:lnTo>
                <a:lnTo>
                  <a:pt x="3035" y="6083"/>
                </a:lnTo>
                <a:lnTo>
                  <a:pt x="4711" y="6083"/>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478" name="object 1478"/>
          <p:cNvSpPr/>
          <p:nvPr/>
        </p:nvSpPr>
        <p:spPr>
          <a:xfrm>
            <a:off x="4047749" y="2624866"/>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479" name="object 1479"/>
          <p:cNvSpPr/>
          <p:nvPr/>
        </p:nvSpPr>
        <p:spPr>
          <a:xfrm>
            <a:off x="3849830" y="2702175"/>
            <a:ext cx="5407" cy="5356"/>
          </a:xfrm>
          <a:custGeom>
            <a:avLst/>
            <a:gdLst/>
            <a:ahLst/>
            <a:cxnLst/>
            <a:rect l="l" t="t" r="r" b="b"/>
            <a:pathLst>
              <a:path w="6083" h="6070">
                <a:moveTo>
                  <a:pt x="0" y="3035"/>
                </a:moveTo>
                <a:lnTo>
                  <a:pt x="0" y="4711"/>
                </a:lnTo>
                <a:lnTo>
                  <a:pt x="1371" y="6070"/>
                </a:lnTo>
                <a:lnTo>
                  <a:pt x="3047" y="6070"/>
                </a:lnTo>
                <a:lnTo>
                  <a:pt x="4724" y="6070"/>
                </a:lnTo>
                <a:lnTo>
                  <a:pt x="6083" y="4711"/>
                </a:lnTo>
                <a:lnTo>
                  <a:pt x="6083" y="3035"/>
                </a:lnTo>
                <a:lnTo>
                  <a:pt x="6083" y="1358"/>
                </a:lnTo>
                <a:lnTo>
                  <a:pt x="4724" y="0"/>
                </a:lnTo>
                <a:lnTo>
                  <a:pt x="3047"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480" name="object 1480"/>
          <p:cNvSpPr/>
          <p:nvPr/>
        </p:nvSpPr>
        <p:spPr>
          <a:xfrm>
            <a:off x="3844543" y="2689412"/>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481" name="object 1481"/>
          <p:cNvSpPr/>
          <p:nvPr/>
        </p:nvSpPr>
        <p:spPr>
          <a:xfrm>
            <a:off x="3742551" y="2683905"/>
            <a:ext cx="5407" cy="5367"/>
          </a:xfrm>
          <a:custGeom>
            <a:avLst/>
            <a:gdLst/>
            <a:ahLst/>
            <a:cxnLst/>
            <a:rect l="l" t="t" r="r" b="b"/>
            <a:pathLst>
              <a:path w="6083" h="6083">
                <a:moveTo>
                  <a:pt x="0" y="3035"/>
                </a:moveTo>
                <a:lnTo>
                  <a:pt x="0" y="4724"/>
                </a:lnTo>
                <a:lnTo>
                  <a:pt x="1358" y="6083"/>
                </a:lnTo>
                <a:lnTo>
                  <a:pt x="3048" y="6083"/>
                </a:lnTo>
                <a:lnTo>
                  <a:pt x="4724" y="6083"/>
                </a:lnTo>
                <a:lnTo>
                  <a:pt x="6083" y="4724"/>
                </a:lnTo>
                <a:lnTo>
                  <a:pt x="6083" y="3035"/>
                </a:lnTo>
                <a:lnTo>
                  <a:pt x="6083" y="1358"/>
                </a:lnTo>
                <a:lnTo>
                  <a:pt x="4724" y="0"/>
                </a:lnTo>
                <a:lnTo>
                  <a:pt x="3048"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482" name="object 1482"/>
          <p:cNvSpPr/>
          <p:nvPr/>
        </p:nvSpPr>
        <p:spPr>
          <a:xfrm>
            <a:off x="3738884" y="2670586"/>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483" name="object 1483"/>
          <p:cNvSpPr/>
          <p:nvPr/>
        </p:nvSpPr>
        <p:spPr>
          <a:xfrm>
            <a:off x="3626945" y="2719297"/>
            <a:ext cx="5407" cy="5356"/>
          </a:xfrm>
          <a:custGeom>
            <a:avLst/>
            <a:gdLst/>
            <a:ahLst/>
            <a:cxnLst/>
            <a:rect l="l" t="t" r="r" b="b"/>
            <a:pathLst>
              <a:path w="6083" h="6070">
                <a:moveTo>
                  <a:pt x="0" y="3035"/>
                </a:moveTo>
                <a:lnTo>
                  <a:pt x="0" y="4711"/>
                </a:lnTo>
                <a:lnTo>
                  <a:pt x="1371" y="6070"/>
                </a:lnTo>
                <a:lnTo>
                  <a:pt x="3048" y="6070"/>
                </a:lnTo>
                <a:lnTo>
                  <a:pt x="4724" y="6070"/>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484" name="object 1484"/>
          <p:cNvSpPr/>
          <p:nvPr/>
        </p:nvSpPr>
        <p:spPr>
          <a:xfrm>
            <a:off x="3622379" y="2708237"/>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485" name="object 1485"/>
          <p:cNvSpPr/>
          <p:nvPr/>
        </p:nvSpPr>
        <p:spPr>
          <a:xfrm>
            <a:off x="4202644" y="2585432"/>
            <a:ext cx="5407" cy="5356"/>
          </a:xfrm>
          <a:custGeom>
            <a:avLst/>
            <a:gdLst/>
            <a:ahLst/>
            <a:cxnLst/>
            <a:rect l="l" t="t" r="r" b="b"/>
            <a:pathLst>
              <a:path w="6083" h="6070">
                <a:moveTo>
                  <a:pt x="0" y="3035"/>
                </a:moveTo>
                <a:lnTo>
                  <a:pt x="0" y="4711"/>
                </a:lnTo>
                <a:lnTo>
                  <a:pt x="1358" y="6070"/>
                </a:lnTo>
                <a:lnTo>
                  <a:pt x="3035" y="6070"/>
                </a:lnTo>
                <a:lnTo>
                  <a:pt x="4724" y="6070"/>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486" name="object 1486"/>
          <p:cNvSpPr/>
          <p:nvPr/>
        </p:nvSpPr>
        <p:spPr>
          <a:xfrm>
            <a:off x="4199469" y="2573766"/>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487" name="object 1487"/>
          <p:cNvSpPr/>
          <p:nvPr/>
        </p:nvSpPr>
        <p:spPr>
          <a:xfrm>
            <a:off x="3942181" y="2025653"/>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488" name="object 1488"/>
          <p:cNvSpPr/>
          <p:nvPr/>
        </p:nvSpPr>
        <p:spPr>
          <a:xfrm>
            <a:off x="3936663" y="2014369"/>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489" name="object 1489"/>
          <p:cNvSpPr/>
          <p:nvPr/>
        </p:nvSpPr>
        <p:spPr>
          <a:xfrm>
            <a:off x="4313218" y="1986853"/>
            <a:ext cx="5407" cy="5367"/>
          </a:xfrm>
          <a:custGeom>
            <a:avLst/>
            <a:gdLst/>
            <a:ahLst/>
            <a:cxnLst/>
            <a:rect l="l" t="t" r="r" b="b"/>
            <a:pathLst>
              <a:path w="6083" h="6083">
                <a:moveTo>
                  <a:pt x="0" y="3048"/>
                </a:moveTo>
                <a:lnTo>
                  <a:pt x="0" y="4724"/>
                </a:lnTo>
                <a:lnTo>
                  <a:pt x="1358" y="6083"/>
                </a:lnTo>
                <a:lnTo>
                  <a:pt x="3035" y="6083"/>
                </a:lnTo>
                <a:lnTo>
                  <a:pt x="4711" y="6083"/>
                </a:lnTo>
                <a:lnTo>
                  <a:pt x="6083" y="4724"/>
                </a:lnTo>
                <a:lnTo>
                  <a:pt x="6083" y="3048"/>
                </a:lnTo>
                <a:lnTo>
                  <a:pt x="6083" y="1371"/>
                </a:lnTo>
                <a:lnTo>
                  <a:pt x="4711" y="0"/>
                </a:lnTo>
                <a:lnTo>
                  <a:pt x="3035" y="0"/>
                </a:lnTo>
                <a:lnTo>
                  <a:pt x="1358" y="0"/>
                </a:lnTo>
                <a:lnTo>
                  <a:pt x="0" y="1371"/>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490" name="object 1490"/>
          <p:cNvSpPr/>
          <p:nvPr/>
        </p:nvSpPr>
        <p:spPr>
          <a:xfrm>
            <a:off x="4307840" y="1974028"/>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491" name="object 1491"/>
          <p:cNvSpPr/>
          <p:nvPr/>
        </p:nvSpPr>
        <p:spPr>
          <a:xfrm>
            <a:off x="4171466" y="2009152"/>
            <a:ext cx="5407" cy="5367"/>
          </a:xfrm>
          <a:custGeom>
            <a:avLst/>
            <a:gdLst/>
            <a:ahLst/>
            <a:cxnLst/>
            <a:rect l="l" t="t" r="r" b="b"/>
            <a:pathLst>
              <a:path w="6083" h="6083">
                <a:moveTo>
                  <a:pt x="0" y="3035"/>
                </a:moveTo>
                <a:lnTo>
                  <a:pt x="0" y="4711"/>
                </a:lnTo>
                <a:lnTo>
                  <a:pt x="1358" y="6083"/>
                </a:lnTo>
                <a:lnTo>
                  <a:pt x="3035" y="6083"/>
                </a:lnTo>
                <a:lnTo>
                  <a:pt x="4724" y="6083"/>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492" name="object 1492"/>
          <p:cNvSpPr/>
          <p:nvPr/>
        </p:nvSpPr>
        <p:spPr>
          <a:xfrm>
            <a:off x="4166957" y="1998233"/>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493" name="object 1493"/>
          <p:cNvSpPr/>
          <p:nvPr/>
        </p:nvSpPr>
        <p:spPr>
          <a:xfrm>
            <a:off x="4162467" y="2208102"/>
            <a:ext cx="5407" cy="5367"/>
          </a:xfrm>
          <a:custGeom>
            <a:avLst/>
            <a:gdLst/>
            <a:ahLst/>
            <a:cxnLst/>
            <a:rect l="l" t="t" r="r" b="b"/>
            <a:pathLst>
              <a:path w="6083" h="6083">
                <a:moveTo>
                  <a:pt x="0" y="3048"/>
                </a:moveTo>
                <a:lnTo>
                  <a:pt x="0" y="4724"/>
                </a:lnTo>
                <a:lnTo>
                  <a:pt x="1371" y="6083"/>
                </a:lnTo>
                <a:lnTo>
                  <a:pt x="3048" y="6083"/>
                </a:lnTo>
                <a:lnTo>
                  <a:pt x="4724" y="6083"/>
                </a:lnTo>
                <a:lnTo>
                  <a:pt x="6083" y="4724"/>
                </a:lnTo>
                <a:lnTo>
                  <a:pt x="6083" y="3048"/>
                </a:lnTo>
                <a:lnTo>
                  <a:pt x="6083" y="1371"/>
                </a:lnTo>
                <a:lnTo>
                  <a:pt x="4724" y="0"/>
                </a:lnTo>
                <a:lnTo>
                  <a:pt x="3048" y="0"/>
                </a:lnTo>
                <a:lnTo>
                  <a:pt x="1371" y="0"/>
                </a:lnTo>
                <a:lnTo>
                  <a:pt x="0" y="1371"/>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494" name="object 1494"/>
          <p:cNvSpPr/>
          <p:nvPr/>
        </p:nvSpPr>
        <p:spPr>
          <a:xfrm>
            <a:off x="4158833" y="2197249"/>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495" name="object 1495"/>
          <p:cNvSpPr/>
          <p:nvPr/>
        </p:nvSpPr>
        <p:spPr>
          <a:xfrm>
            <a:off x="4318849" y="2189782"/>
            <a:ext cx="5407" cy="5367"/>
          </a:xfrm>
          <a:custGeom>
            <a:avLst/>
            <a:gdLst/>
            <a:ahLst/>
            <a:cxnLst/>
            <a:rect l="l" t="t" r="r" b="b"/>
            <a:pathLst>
              <a:path w="6083" h="6083">
                <a:moveTo>
                  <a:pt x="0" y="3035"/>
                </a:moveTo>
                <a:lnTo>
                  <a:pt x="0" y="4711"/>
                </a:lnTo>
                <a:lnTo>
                  <a:pt x="1358" y="6083"/>
                </a:lnTo>
                <a:lnTo>
                  <a:pt x="3035" y="6083"/>
                </a:lnTo>
                <a:lnTo>
                  <a:pt x="4724" y="6083"/>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496" name="object 1496"/>
          <p:cNvSpPr/>
          <p:nvPr/>
        </p:nvSpPr>
        <p:spPr>
          <a:xfrm>
            <a:off x="4315973" y="2178423"/>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497" name="object 1497"/>
          <p:cNvSpPr/>
          <p:nvPr/>
        </p:nvSpPr>
        <p:spPr>
          <a:xfrm>
            <a:off x="4323352" y="2377955"/>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498" name="object 1498"/>
          <p:cNvSpPr/>
          <p:nvPr/>
        </p:nvSpPr>
        <p:spPr>
          <a:xfrm>
            <a:off x="4318679" y="2366681"/>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499" name="object 1499"/>
          <p:cNvSpPr/>
          <p:nvPr/>
        </p:nvSpPr>
        <p:spPr>
          <a:xfrm>
            <a:off x="3910678" y="1466345"/>
            <a:ext cx="5407" cy="5356"/>
          </a:xfrm>
          <a:custGeom>
            <a:avLst/>
            <a:gdLst/>
            <a:ahLst/>
            <a:cxnLst/>
            <a:rect l="l" t="t" r="r" b="b"/>
            <a:pathLst>
              <a:path w="6083" h="6070">
                <a:moveTo>
                  <a:pt x="0" y="3035"/>
                </a:moveTo>
                <a:lnTo>
                  <a:pt x="0" y="4711"/>
                </a:lnTo>
                <a:lnTo>
                  <a:pt x="1371" y="6070"/>
                </a:lnTo>
                <a:lnTo>
                  <a:pt x="3048" y="6070"/>
                </a:lnTo>
                <a:lnTo>
                  <a:pt x="4724" y="6070"/>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500" name="object 1500"/>
          <p:cNvSpPr/>
          <p:nvPr/>
        </p:nvSpPr>
        <p:spPr>
          <a:xfrm>
            <a:off x="3906858" y="1454971"/>
            <a:ext cx="24384" cy="0"/>
          </a:xfrm>
          <a:custGeom>
            <a:avLst/>
            <a:gdLst/>
            <a:ahLst/>
            <a:cxnLst/>
            <a:rect l="l" t="t" r="r" b="b"/>
            <a:pathLst>
              <a:path w="27432">
                <a:moveTo>
                  <a:pt x="0" y="0"/>
                </a:moveTo>
                <a:lnTo>
                  <a:pt x="27432"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501" name="object 1501"/>
          <p:cNvSpPr/>
          <p:nvPr/>
        </p:nvSpPr>
        <p:spPr>
          <a:xfrm>
            <a:off x="4169234" y="1810803"/>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502" name="object 1502"/>
          <p:cNvSpPr/>
          <p:nvPr/>
        </p:nvSpPr>
        <p:spPr>
          <a:xfrm>
            <a:off x="4164245" y="1799216"/>
            <a:ext cx="24384" cy="0"/>
          </a:xfrm>
          <a:custGeom>
            <a:avLst/>
            <a:gdLst/>
            <a:ahLst/>
            <a:cxnLst/>
            <a:rect l="l" t="t" r="r" b="b"/>
            <a:pathLst>
              <a:path w="27432">
                <a:moveTo>
                  <a:pt x="0" y="0"/>
                </a:moveTo>
                <a:lnTo>
                  <a:pt x="27432"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503" name="object 1503"/>
          <p:cNvSpPr/>
          <p:nvPr/>
        </p:nvSpPr>
        <p:spPr>
          <a:xfrm>
            <a:off x="4317947" y="1785713"/>
            <a:ext cx="5407" cy="5356"/>
          </a:xfrm>
          <a:custGeom>
            <a:avLst/>
            <a:gdLst/>
            <a:ahLst/>
            <a:cxnLst/>
            <a:rect l="l" t="t" r="r" b="b"/>
            <a:pathLst>
              <a:path w="6083" h="6070">
                <a:moveTo>
                  <a:pt x="0" y="3035"/>
                </a:moveTo>
                <a:lnTo>
                  <a:pt x="0" y="4711"/>
                </a:lnTo>
                <a:lnTo>
                  <a:pt x="1358" y="6070"/>
                </a:lnTo>
                <a:lnTo>
                  <a:pt x="3035" y="6070"/>
                </a:lnTo>
                <a:lnTo>
                  <a:pt x="4724" y="6070"/>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504" name="object 1504"/>
          <p:cNvSpPr/>
          <p:nvPr/>
        </p:nvSpPr>
        <p:spPr>
          <a:xfrm>
            <a:off x="4313264" y="1772322"/>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505" name="object 1505"/>
          <p:cNvSpPr/>
          <p:nvPr/>
        </p:nvSpPr>
        <p:spPr>
          <a:xfrm>
            <a:off x="4324464" y="1582248"/>
            <a:ext cx="5407" cy="5356"/>
          </a:xfrm>
          <a:custGeom>
            <a:avLst/>
            <a:gdLst/>
            <a:ahLst/>
            <a:cxnLst/>
            <a:rect l="l" t="t" r="r" b="b"/>
            <a:pathLst>
              <a:path w="6083" h="6070">
                <a:moveTo>
                  <a:pt x="0" y="3035"/>
                </a:moveTo>
                <a:lnTo>
                  <a:pt x="0" y="4711"/>
                </a:lnTo>
                <a:lnTo>
                  <a:pt x="1358" y="6070"/>
                </a:lnTo>
                <a:lnTo>
                  <a:pt x="3035" y="6070"/>
                </a:lnTo>
                <a:lnTo>
                  <a:pt x="4724" y="6070"/>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506" name="object 1506"/>
          <p:cNvSpPr/>
          <p:nvPr/>
        </p:nvSpPr>
        <p:spPr>
          <a:xfrm>
            <a:off x="4321389" y="1570616"/>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507" name="object 1507"/>
          <p:cNvSpPr/>
          <p:nvPr/>
        </p:nvSpPr>
        <p:spPr>
          <a:xfrm>
            <a:off x="4187443" y="1620858"/>
            <a:ext cx="5396" cy="5367"/>
          </a:xfrm>
          <a:custGeom>
            <a:avLst/>
            <a:gdLst/>
            <a:ahLst/>
            <a:cxnLst/>
            <a:rect l="l" t="t" r="r" b="b"/>
            <a:pathLst>
              <a:path w="6070" h="6083">
                <a:moveTo>
                  <a:pt x="0" y="3035"/>
                </a:moveTo>
                <a:lnTo>
                  <a:pt x="0" y="4711"/>
                </a:lnTo>
                <a:lnTo>
                  <a:pt x="1358" y="6083"/>
                </a:lnTo>
                <a:lnTo>
                  <a:pt x="3035" y="6083"/>
                </a:lnTo>
                <a:lnTo>
                  <a:pt x="4711" y="6083"/>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508" name="object 1508"/>
          <p:cNvSpPr/>
          <p:nvPr/>
        </p:nvSpPr>
        <p:spPr>
          <a:xfrm>
            <a:off x="4183210" y="1608268"/>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509" name="object 1509"/>
          <p:cNvSpPr/>
          <p:nvPr/>
        </p:nvSpPr>
        <p:spPr>
          <a:xfrm>
            <a:off x="4007877" y="1277612"/>
            <a:ext cx="5407" cy="5367"/>
          </a:xfrm>
          <a:custGeom>
            <a:avLst/>
            <a:gdLst/>
            <a:ahLst/>
            <a:cxnLst/>
            <a:rect l="l" t="t" r="r" b="b"/>
            <a:pathLst>
              <a:path w="6083" h="6083">
                <a:moveTo>
                  <a:pt x="0" y="3035"/>
                </a:moveTo>
                <a:lnTo>
                  <a:pt x="0" y="4711"/>
                </a:lnTo>
                <a:lnTo>
                  <a:pt x="1371" y="6083"/>
                </a:lnTo>
                <a:lnTo>
                  <a:pt x="3047" y="6083"/>
                </a:lnTo>
                <a:lnTo>
                  <a:pt x="4724" y="6083"/>
                </a:lnTo>
                <a:lnTo>
                  <a:pt x="6083" y="4711"/>
                </a:lnTo>
                <a:lnTo>
                  <a:pt x="6083" y="3035"/>
                </a:lnTo>
                <a:lnTo>
                  <a:pt x="6083" y="1358"/>
                </a:lnTo>
                <a:lnTo>
                  <a:pt x="4724" y="0"/>
                </a:lnTo>
                <a:lnTo>
                  <a:pt x="3047"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510" name="object 1510"/>
          <p:cNvSpPr/>
          <p:nvPr/>
        </p:nvSpPr>
        <p:spPr>
          <a:xfrm>
            <a:off x="4004398" y="1264024"/>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511" name="object 1511"/>
          <p:cNvSpPr/>
          <p:nvPr/>
        </p:nvSpPr>
        <p:spPr>
          <a:xfrm>
            <a:off x="3547947" y="1672987"/>
            <a:ext cx="5407" cy="5367"/>
          </a:xfrm>
          <a:custGeom>
            <a:avLst/>
            <a:gdLst/>
            <a:ahLst/>
            <a:cxnLst/>
            <a:rect l="l" t="t" r="r" b="b"/>
            <a:pathLst>
              <a:path w="6083" h="6083">
                <a:moveTo>
                  <a:pt x="0" y="3048"/>
                </a:moveTo>
                <a:lnTo>
                  <a:pt x="0" y="4724"/>
                </a:lnTo>
                <a:lnTo>
                  <a:pt x="1371" y="6083"/>
                </a:lnTo>
                <a:lnTo>
                  <a:pt x="3048" y="6083"/>
                </a:lnTo>
                <a:lnTo>
                  <a:pt x="4724" y="6083"/>
                </a:lnTo>
                <a:lnTo>
                  <a:pt x="6083" y="4724"/>
                </a:lnTo>
                <a:lnTo>
                  <a:pt x="6083" y="3048"/>
                </a:lnTo>
                <a:lnTo>
                  <a:pt x="6083" y="1358"/>
                </a:lnTo>
                <a:lnTo>
                  <a:pt x="4724" y="0"/>
                </a:lnTo>
                <a:lnTo>
                  <a:pt x="3048" y="0"/>
                </a:lnTo>
                <a:lnTo>
                  <a:pt x="1371" y="0"/>
                </a:lnTo>
                <a:lnTo>
                  <a:pt x="0" y="1358"/>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512" name="object 1512"/>
          <p:cNvSpPr/>
          <p:nvPr/>
        </p:nvSpPr>
        <p:spPr>
          <a:xfrm>
            <a:off x="3543810" y="1662056"/>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513" name="object 1513"/>
          <p:cNvSpPr/>
          <p:nvPr/>
        </p:nvSpPr>
        <p:spPr>
          <a:xfrm>
            <a:off x="3655056" y="1762696"/>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514" name="object 1514"/>
          <p:cNvSpPr/>
          <p:nvPr/>
        </p:nvSpPr>
        <p:spPr>
          <a:xfrm>
            <a:off x="3652184" y="1750807"/>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515" name="object 1515"/>
          <p:cNvSpPr/>
          <p:nvPr/>
        </p:nvSpPr>
        <p:spPr>
          <a:xfrm>
            <a:off x="3400557" y="1690706"/>
            <a:ext cx="5407" cy="5367"/>
          </a:xfrm>
          <a:custGeom>
            <a:avLst/>
            <a:gdLst/>
            <a:ahLst/>
            <a:cxnLst/>
            <a:rect l="l" t="t" r="r" b="b"/>
            <a:pathLst>
              <a:path w="6083" h="6083">
                <a:moveTo>
                  <a:pt x="0" y="3048"/>
                </a:moveTo>
                <a:lnTo>
                  <a:pt x="0" y="4724"/>
                </a:lnTo>
                <a:lnTo>
                  <a:pt x="1371" y="6083"/>
                </a:lnTo>
                <a:lnTo>
                  <a:pt x="3048" y="6083"/>
                </a:lnTo>
                <a:lnTo>
                  <a:pt x="4724" y="6083"/>
                </a:lnTo>
                <a:lnTo>
                  <a:pt x="6083" y="4724"/>
                </a:lnTo>
                <a:lnTo>
                  <a:pt x="6083" y="3048"/>
                </a:lnTo>
                <a:lnTo>
                  <a:pt x="6083" y="1358"/>
                </a:lnTo>
                <a:lnTo>
                  <a:pt x="4724" y="0"/>
                </a:lnTo>
                <a:lnTo>
                  <a:pt x="3048" y="0"/>
                </a:lnTo>
                <a:lnTo>
                  <a:pt x="1371" y="0"/>
                </a:lnTo>
                <a:lnTo>
                  <a:pt x="0" y="1358"/>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516" name="object 1516"/>
          <p:cNvSpPr/>
          <p:nvPr/>
        </p:nvSpPr>
        <p:spPr>
          <a:xfrm>
            <a:off x="3397505" y="1678192"/>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517" name="object 1517"/>
          <p:cNvSpPr/>
          <p:nvPr/>
        </p:nvSpPr>
        <p:spPr>
          <a:xfrm>
            <a:off x="3440847" y="1529385"/>
            <a:ext cx="5407" cy="5367"/>
          </a:xfrm>
          <a:custGeom>
            <a:avLst/>
            <a:gdLst/>
            <a:ahLst/>
            <a:cxnLst/>
            <a:rect l="l" t="t" r="r" b="b"/>
            <a:pathLst>
              <a:path w="6083" h="6083">
                <a:moveTo>
                  <a:pt x="0" y="3048"/>
                </a:moveTo>
                <a:lnTo>
                  <a:pt x="0" y="4724"/>
                </a:lnTo>
                <a:lnTo>
                  <a:pt x="1358" y="6083"/>
                </a:lnTo>
                <a:lnTo>
                  <a:pt x="3035" y="6083"/>
                </a:lnTo>
                <a:lnTo>
                  <a:pt x="4711" y="6083"/>
                </a:lnTo>
                <a:lnTo>
                  <a:pt x="6083" y="4724"/>
                </a:lnTo>
                <a:lnTo>
                  <a:pt x="6083" y="3048"/>
                </a:lnTo>
                <a:lnTo>
                  <a:pt x="6083" y="1371"/>
                </a:lnTo>
                <a:lnTo>
                  <a:pt x="4711" y="0"/>
                </a:lnTo>
                <a:lnTo>
                  <a:pt x="3035" y="0"/>
                </a:lnTo>
                <a:lnTo>
                  <a:pt x="1358" y="0"/>
                </a:lnTo>
                <a:lnTo>
                  <a:pt x="0" y="1371"/>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518" name="object 1518"/>
          <p:cNvSpPr/>
          <p:nvPr/>
        </p:nvSpPr>
        <p:spPr>
          <a:xfrm>
            <a:off x="3435437" y="1516828"/>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519" name="object 1519"/>
          <p:cNvSpPr/>
          <p:nvPr/>
        </p:nvSpPr>
        <p:spPr>
          <a:xfrm>
            <a:off x="3136416" y="1607158"/>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520" name="object 1520"/>
          <p:cNvSpPr/>
          <p:nvPr/>
        </p:nvSpPr>
        <p:spPr>
          <a:xfrm>
            <a:off x="3131990" y="1594821"/>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521" name="object 1521"/>
          <p:cNvSpPr/>
          <p:nvPr/>
        </p:nvSpPr>
        <p:spPr>
          <a:xfrm>
            <a:off x="3196714" y="1430728"/>
            <a:ext cx="5407" cy="5367"/>
          </a:xfrm>
          <a:custGeom>
            <a:avLst/>
            <a:gdLst/>
            <a:ahLst/>
            <a:cxnLst/>
            <a:rect l="l" t="t" r="r" b="b"/>
            <a:pathLst>
              <a:path w="6083" h="6083">
                <a:moveTo>
                  <a:pt x="0" y="3035"/>
                </a:moveTo>
                <a:lnTo>
                  <a:pt x="0" y="4711"/>
                </a:lnTo>
                <a:lnTo>
                  <a:pt x="1358" y="6083"/>
                </a:lnTo>
                <a:lnTo>
                  <a:pt x="3048" y="6083"/>
                </a:lnTo>
                <a:lnTo>
                  <a:pt x="4724" y="6083"/>
                </a:lnTo>
                <a:lnTo>
                  <a:pt x="6083" y="4711"/>
                </a:lnTo>
                <a:lnTo>
                  <a:pt x="6083" y="3035"/>
                </a:lnTo>
                <a:lnTo>
                  <a:pt x="6083" y="1358"/>
                </a:lnTo>
                <a:lnTo>
                  <a:pt x="4724" y="0"/>
                </a:lnTo>
                <a:lnTo>
                  <a:pt x="3048"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522" name="object 1522"/>
          <p:cNvSpPr/>
          <p:nvPr/>
        </p:nvSpPr>
        <p:spPr>
          <a:xfrm>
            <a:off x="3191597" y="1417320"/>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523" name="object 1523"/>
          <p:cNvSpPr/>
          <p:nvPr/>
        </p:nvSpPr>
        <p:spPr>
          <a:xfrm>
            <a:off x="3112805" y="1508497"/>
            <a:ext cx="5407" cy="5367"/>
          </a:xfrm>
          <a:custGeom>
            <a:avLst/>
            <a:gdLst/>
            <a:ahLst/>
            <a:cxnLst/>
            <a:rect l="l" t="t" r="r" b="b"/>
            <a:pathLst>
              <a:path w="6083" h="6083">
                <a:moveTo>
                  <a:pt x="0" y="3035"/>
                </a:moveTo>
                <a:lnTo>
                  <a:pt x="0" y="4711"/>
                </a:lnTo>
                <a:lnTo>
                  <a:pt x="1358" y="6083"/>
                </a:lnTo>
                <a:lnTo>
                  <a:pt x="3035" y="6083"/>
                </a:lnTo>
                <a:lnTo>
                  <a:pt x="4711" y="6083"/>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524" name="object 1524"/>
          <p:cNvSpPr/>
          <p:nvPr/>
        </p:nvSpPr>
        <p:spPr>
          <a:xfrm>
            <a:off x="3107611" y="1495313"/>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525" name="object 1525"/>
          <p:cNvSpPr/>
          <p:nvPr/>
        </p:nvSpPr>
        <p:spPr>
          <a:xfrm>
            <a:off x="3214277" y="2564925"/>
            <a:ext cx="5407" cy="5356"/>
          </a:xfrm>
          <a:custGeom>
            <a:avLst/>
            <a:gdLst/>
            <a:ahLst/>
            <a:cxnLst/>
            <a:rect l="l" t="t" r="r" b="b"/>
            <a:pathLst>
              <a:path w="6083" h="6070">
                <a:moveTo>
                  <a:pt x="0" y="3035"/>
                </a:moveTo>
                <a:lnTo>
                  <a:pt x="0" y="4711"/>
                </a:lnTo>
                <a:lnTo>
                  <a:pt x="1358" y="6070"/>
                </a:lnTo>
                <a:lnTo>
                  <a:pt x="3048" y="6070"/>
                </a:lnTo>
                <a:lnTo>
                  <a:pt x="4724" y="6070"/>
                </a:lnTo>
                <a:lnTo>
                  <a:pt x="6083" y="4711"/>
                </a:lnTo>
                <a:lnTo>
                  <a:pt x="6083" y="3035"/>
                </a:lnTo>
                <a:lnTo>
                  <a:pt x="6083" y="1358"/>
                </a:lnTo>
                <a:lnTo>
                  <a:pt x="4724" y="0"/>
                </a:lnTo>
                <a:lnTo>
                  <a:pt x="3048"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526" name="object 1526"/>
          <p:cNvSpPr/>
          <p:nvPr/>
        </p:nvSpPr>
        <p:spPr>
          <a:xfrm>
            <a:off x="3210564" y="2552251"/>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527" name="object 1527"/>
          <p:cNvSpPr/>
          <p:nvPr/>
        </p:nvSpPr>
        <p:spPr>
          <a:xfrm>
            <a:off x="3235429" y="2670956"/>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528" name="object 1528"/>
          <p:cNvSpPr/>
          <p:nvPr/>
        </p:nvSpPr>
        <p:spPr>
          <a:xfrm>
            <a:off x="3232242" y="2659828"/>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529" name="object 1529"/>
          <p:cNvSpPr/>
          <p:nvPr/>
        </p:nvSpPr>
        <p:spPr>
          <a:xfrm>
            <a:off x="3123157" y="2822291"/>
            <a:ext cx="5407" cy="5356"/>
          </a:xfrm>
          <a:custGeom>
            <a:avLst/>
            <a:gdLst/>
            <a:ahLst/>
            <a:cxnLst/>
            <a:rect l="l" t="t" r="r" b="b"/>
            <a:pathLst>
              <a:path w="6083" h="6070">
                <a:moveTo>
                  <a:pt x="0" y="3035"/>
                </a:moveTo>
                <a:lnTo>
                  <a:pt x="0" y="4711"/>
                </a:lnTo>
                <a:lnTo>
                  <a:pt x="1358" y="6070"/>
                </a:lnTo>
                <a:lnTo>
                  <a:pt x="3048" y="6070"/>
                </a:lnTo>
                <a:lnTo>
                  <a:pt x="4724" y="6070"/>
                </a:lnTo>
                <a:lnTo>
                  <a:pt x="6083" y="4711"/>
                </a:lnTo>
                <a:lnTo>
                  <a:pt x="6083" y="3035"/>
                </a:lnTo>
                <a:lnTo>
                  <a:pt x="6083" y="1358"/>
                </a:lnTo>
                <a:lnTo>
                  <a:pt x="4724" y="0"/>
                </a:lnTo>
                <a:lnTo>
                  <a:pt x="3048"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530" name="object 1530"/>
          <p:cNvSpPr/>
          <p:nvPr/>
        </p:nvSpPr>
        <p:spPr>
          <a:xfrm>
            <a:off x="3118442" y="2810435"/>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531" name="object 1531"/>
          <p:cNvSpPr/>
          <p:nvPr/>
        </p:nvSpPr>
        <p:spPr>
          <a:xfrm>
            <a:off x="2942397" y="3264923"/>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532" name="object 1532"/>
          <p:cNvSpPr/>
          <p:nvPr/>
        </p:nvSpPr>
        <p:spPr>
          <a:xfrm>
            <a:off x="2936919" y="3254187"/>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533" name="object 1533"/>
          <p:cNvSpPr/>
          <p:nvPr/>
        </p:nvSpPr>
        <p:spPr>
          <a:xfrm>
            <a:off x="2779710" y="3284231"/>
            <a:ext cx="5407" cy="5356"/>
          </a:xfrm>
          <a:custGeom>
            <a:avLst/>
            <a:gdLst/>
            <a:ahLst/>
            <a:cxnLst/>
            <a:rect l="l" t="t" r="r" b="b"/>
            <a:pathLst>
              <a:path w="6083" h="6070">
                <a:moveTo>
                  <a:pt x="0" y="3035"/>
                </a:moveTo>
                <a:lnTo>
                  <a:pt x="0" y="4711"/>
                </a:lnTo>
                <a:lnTo>
                  <a:pt x="1371" y="6070"/>
                </a:lnTo>
                <a:lnTo>
                  <a:pt x="3047" y="6070"/>
                </a:lnTo>
                <a:lnTo>
                  <a:pt x="4724" y="6070"/>
                </a:lnTo>
                <a:lnTo>
                  <a:pt x="6083" y="4711"/>
                </a:lnTo>
                <a:lnTo>
                  <a:pt x="6083" y="3035"/>
                </a:lnTo>
                <a:lnTo>
                  <a:pt x="6083" y="1358"/>
                </a:lnTo>
                <a:lnTo>
                  <a:pt x="4724" y="0"/>
                </a:lnTo>
                <a:lnTo>
                  <a:pt x="3047"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534" name="object 1534"/>
          <p:cNvSpPr/>
          <p:nvPr/>
        </p:nvSpPr>
        <p:spPr>
          <a:xfrm>
            <a:off x="2774361" y="3273013"/>
            <a:ext cx="29803" cy="0"/>
          </a:xfrm>
          <a:custGeom>
            <a:avLst/>
            <a:gdLst/>
            <a:ahLst/>
            <a:cxnLst/>
            <a:rect l="l" t="t" r="r" b="b"/>
            <a:pathLst>
              <a:path w="33528">
                <a:moveTo>
                  <a:pt x="0" y="0"/>
                </a:moveTo>
                <a:lnTo>
                  <a:pt x="33528"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535" name="object 1535"/>
          <p:cNvSpPr/>
          <p:nvPr/>
        </p:nvSpPr>
        <p:spPr>
          <a:xfrm>
            <a:off x="2748556" y="1837047"/>
            <a:ext cx="5407" cy="5356"/>
          </a:xfrm>
          <a:custGeom>
            <a:avLst/>
            <a:gdLst/>
            <a:ahLst/>
            <a:cxnLst/>
            <a:rect l="l" t="t" r="r" b="b"/>
            <a:pathLst>
              <a:path w="6083" h="6070">
                <a:moveTo>
                  <a:pt x="0" y="3035"/>
                </a:moveTo>
                <a:lnTo>
                  <a:pt x="0" y="4711"/>
                </a:lnTo>
                <a:lnTo>
                  <a:pt x="1358" y="6070"/>
                </a:lnTo>
                <a:lnTo>
                  <a:pt x="3048" y="6070"/>
                </a:lnTo>
                <a:lnTo>
                  <a:pt x="4724" y="6070"/>
                </a:lnTo>
                <a:lnTo>
                  <a:pt x="6083" y="4711"/>
                </a:lnTo>
                <a:lnTo>
                  <a:pt x="6083" y="3035"/>
                </a:lnTo>
                <a:lnTo>
                  <a:pt x="6083" y="1358"/>
                </a:lnTo>
                <a:lnTo>
                  <a:pt x="4724" y="0"/>
                </a:lnTo>
                <a:lnTo>
                  <a:pt x="3048"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536" name="object 1536"/>
          <p:cNvSpPr/>
          <p:nvPr/>
        </p:nvSpPr>
        <p:spPr>
          <a:xfrm>
            <a:off x="2744561" y="1826111"/>
            <a:ext cx="24383" cy="0"/>
          </a:xfrm>
          <a:custGeom>
            <a:avLst/>
            <a:gdLst/>
            <a:ahLst/>
            <a:cxnLst/>
            <a:rect l="l" t="t" r="r" b="b"/>
            <a:pathLst>
              <a:path w="27431">
                <a:moveTo>
                  <a:pt x="0" y="0"/>
                </a:moveTo>
                <a:lnTo>
                  <a:pt x="27431"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537" name="object 1537"/>
          <p:cNvSpPr/>
          <p:nvPr/>
        </p:nvSpPr>
        <p:spPr>
          <a:xfrm>
            <a:off x="2776927" y="1645751"/>
            <a:ext cx="5407" cy="5356"/>
          </a:xfrm>
          <a:custGeom>
            <a:avLst/>
            <a:gdLst/>
            <a:ahLst/>
            <a:cxnLst/>
            <a:rect l="l" t="t" r="r" b="b"/>
            <a:pathLst>
              <a:path w="6083" h="6070">
                <a:moveTo>
                  <a:pt x="0" y="3035"/>
                </a:moveTo>
                <a:lnTo>
                  <a:pt x="0" y="4711"/>
                </a:lnTo>
                <a:lnTo>
                  <a:pt x="1358" y="6070"/>
                </a:lnTo>
                <a:lnTo>
                  <a:pt x="3048" y="6070"/>
                </a:lnTo>
                <a:lnTo>
                  <a:pt x="4724" y="6070"/>
                </a:lnTo>
                <a:lnTo>
                  <a:pt x="6083" y="4711"/>
                </a:lnTo>
                <a:lnTo>
                  <a:pt x="6083" y="3035"/>
                </a:lnTo>
                <a:lnTo>
                  <a:pt x="6083" y="1358"/>
                </a:lnTo>
                <a:lnTo>
                  <a:pt x="4724" y="0"/>
                </a:lnTo>
                <a:lnTo>
                  <a:pt x="3048"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538" name="object 1538"/>
          <p:cNvSpPr/>
          <p:nvPr/>
        </p:nvSpPr>
        <p:spPr>
          <a:xfrm>
            <a:off x="2771648" y="1632472"/>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539" name="object 1539"/>
          <p:cNvSpPr/>
          <p:nvPr/>
        </p:nvSpPr>
        <p:spPr>
          <a:xfrm>
            <a:off x="2753059" y="1551062"/>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540" name="object 1540"/>
          <p:cNvSpPr/>
          <p:nvPr/>
        </p:nvSpPr>
        <p:spPr>
          <a:xfrm>
            <a:off x="2749976" y="1538343"/>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541" name="object 1541"/>
          <p:cNvSpPr/>
          <p:nvPr/>
        </p:nvSpPr>
        <p:spPr>
          <a:xfrm>
            <a:off x="2751478" y="1423348"/>
            <a:ext cx="5407" cy="5356"/>
          </a:xfrm>
          <a:custGeom>
            <a:avLst/>
            <a:gdLst/>
            <a:ahLst/>
            <a:cxnLst/>
            <a:rect l="l" t="t" r="r" b="b"/>
            <a:pathLst>
              <a:path w="6083" h="6070">
                <a:moveTo>
                  <a:pt x="0" y="3035"/>
                </a:moveTo>
                <a:lnTo>
                  <a:pt x="0" y="4711"/>
                </a:lnTo>
                <a:lnTo>
                  <a:pt x="1371" y="6070"/>
                </a:lnTo>
                <a:lnTo>
                  <a:pt x="3048" y="6070"/>
                </a:lnTo>
                <a:lnTo>
                  <a:pt x="4724" y="6070"/>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542" name="object 1542"/>
          <p:cNvSpPr/>
          <p:nvPr/>
        </p:nvSpPr>
        <p:spPr>
          <a:xfrm>
            <a:off x="2747272" y="1411941"/>
            <a:ext cx="24383" cy="0"/>
          </a:xfrm>
          <a:custGeom>
            <a:avLst/>
            <a:gdLst/>
            <a:ahLst/>
            <a:cxnLst/>
            <a:rect l="l" t="t" r="r" b="b"/>
            <a:pathLst>
              <a:path w="27431">
                <a:moveTo>
                  <a:pt x="0" y="0"/>
                </a:moveTo>
                <a:lnTo>
                  <a:pt x="27431"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543" name="object 1543"/>
          <p:cNvSpPr/>
          <p:nvPr/>
        </p:nvSpPr>
        <p:spPr>
          <a:xfrm>
            <a:off x="2749002" y="1292526"/>
            <a:ext cx="5396" cy="5367"/>
          </a:xfrm>
          <a:custGeom>
            <a:avLst/>
            <a:gdLst/>
            <a:ahLst/>
            <a:cxnLst/>
            <a:rect l="l" t="t" r="r" b="b"/>
            <a:pathLst>
              <a:path w="6070" h="6083">
                <a:moveTo>
                  <a:pt x="0" y="3035"/>
                </a:moveTo>
                <a:lnTo>
                  <a:pt x="0" y="4711"/>
                </a:lnTo>
                <a:lnTo>
                  <a:pt x="1358" y="6083"/>
                </a:lnTo>
                <a:lnTo>
                  <a:pt x="3035" y="6083"/>
                </a:lnTo>
                <a:lnTo>
                  <a:pt x="4711" y="6083"/>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544" name="object 1544"/>
          <p:cNvSpPr/>
          <p:nvPr/>
        </p:nvSpPr>
        <p:spPr>
          <a:xfrm>
            <a:off x="2744558" y="1280159"/>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545" name="object 1545"/>
          <p:cNvSpPr/>
          <p:nvPr/>
        </p:nvSpPr>
        <p:spPr>
          <a:xfrm>
            <a:off x="2929691" y="1804411"/>
            <a:ext cx="5396" cy="5367"/>
          </a:xfrm>
          <a:custGeom>
            <a:avLst/>
            <a:gdLst/>
            <a:ahLst/>
            <a:cxnLst/>
            <a:rect l="l" t="t" r="r" b="b"/>
            <a:pathLst>
              <a:path w="6070" h="6083">
                <a:moveTo>
                  <a:pt x="0" y="3035"/>
                </a:moveTo>
                <a:lnTo>
                  <a:pt x="0" y="4711"/>
                </a:lnTo>
                <a:lnTo>
                  <a:pt x="1358" y="6083"/>
                </a:lnTo>
                <a:lnTo>
                  <a:pt x="3035" y="6083"/>
                </a:lnTo>
                <a:lnTo>
                  <a:pt x="4711" y="6083"/>
                </a:lnTo>
                <a:lnTo>
                  <a:pt x="6070" y="4711"/>
                </a:lnTo>
                <a:lnTo>
                  <a:pt x="6070" y="3035"/>
                </a:lnTo>
                <a:lnTo>
                  <a:pt x="6070" y="1358"/>
                </a:lnTo>
                <a:lnTo>
                  <a:pt x="4711" y="0"/>
                </a:lnTo>
                <a:lnTo>
                  <a:pt x="3035" y="0"/>
                </a:lnTo>
                <a:lnTo>
                  <a:pt x="1358" y="0"/>
                </a:lnTo>
                <a:lnTo>
                  <a:pt x="0" y="1358"/>
                </a:lnTo>
                <a:lnTo>
                  <a:pt x="0" y="3035"/>
                </a:lnTo>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546" name="object 1546"/>
          <p:cNvSpPr/>
          <p:nvPr/>
        </p:nvSpPr>
        <p:spPr>
          <a:xfrm>
            <a:off x="2926084" y="1791147"/>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547" name="object 1547"/>
          <p:cNvSpPr/>
          <p:nvPr/>
        </p:nvSpPr>
        <p:spPr>
          <a:xfrm>
            <a:off x="2945002" y="1634195"/>
            <a:ext cx="5396" cy="5367"/>
          </a:xfrm>
          <a:custGeom>
            <a:avLst/>
            <a:gdLst/>
            <a:ahLst/>
            <a:cxnLst/>
            <a:rect l="l" t="t" r="r" b="b"/>
            <a:pathLst>
              <a:path w="6070" h="6083">
                <a:moveTo>
                  <a:pt x="0" y="3035"/>
                </a:moveTo>
                <a:lnTo>
                  <a:pt x="0" y="4711"/>
                </a:lnTo>
                <a:lnTo>
                  <a:pt x="1358" y="6083"/>
                </a:lnTo>
                <a:lnTo>
                  <a:pt x="3035" y="6083"/>
                </a:lnTo>
                <a:lnTo>
                  <a:pt x="4711" y="6083"/>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548" name="object 1548"/>
          <p:cNvSpPr/>
          <p:nvPr/>
        </p:nvSpPr>
        <p:spPr>
          <a:xfrm>
            <a:off x="2939632" y="1621715"/>
            <a:ext cx="29803" cy="0"/>
          </a:xfrm>
          <a:custGeom>
            <a:avLst/>
            <a:gdLst/>
            <a:ahLst/>
            <a:cxnLst/>
            <a:rect l="l" t="t" r="r" b="b"/>
            <a:pathLst>
              <a:path w="33528">
                <a:moveTo>
                  <a:pt x="0" y="0"/>
                </a:moveTo>
                <a:lnTo>
                  <a:pt x="33528"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549" name="object 1549"/>
          <p:cNvSpPr/>
          <p:nvPr/>
        </p:nvSpPr>
        <p:spPr>
          <a:xfrm>
            <a:off x="2957827" y="1449834"/>
            <a:ext cx="5407" cy="5367"/>
          </a:xfrm>
          <a:custGeom>
            <a:avLst/>
            <a:gdLst/>
            <a:ahLst/>
            <a:cxnLst/>
            <a:rect l="l" t="t" r="r" b="b"/>
            <a:pathLst>
              <a:path w="6083" h="6083">
                <a:moveTo>
                  <a:pt x="0" y="3035"/>
                </a:moveTo>
                <a:lnTo>
                  <a:pt x="0" y="4711"/>
                </a:lnTo>
                <a:lnTo>
                  <a:pt x="1358" y="6083"/>
                </a:lnTo>
                <a:lnTo>
                  <a:pt x="3048" y="6083"/>
                </a:lnTo>
                <a:lnTo>
                  <a:pt x="4724" y="6083"/>
                </a:lnTo>
                <a:lnTo>
                  <a:pt x="6083" y="4711"/>
                </a:lnTo>
                <a:lnTo>
                  <a:pt x="6083" y="3035"/>
                </a:lnTo>
                <a:lnTo>
                  <a:pt x="6083" y="1358"/>
                </a:lnTo>
                <a:lnTo>
                  <a:pt x="4724" y="0"/>
                </a:lnTo>
                <a:lnTo>
                  <a:pt x="3048"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550" name="object 1550"/>
          <p:cNvSpPr/>
          <p:nvPr/>
        </p:nvSpPr>
        <p:spPr>
          <a:xfrm>
            <a:off x="2953179" y="1438834"/>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551" name="object 1551"/>
          <p:cNvSpPr/>
          <p:nvPr/>
        </p:nvSpPr>
        <p:spPr>
          <a:xfrm>
            <a:off x="2954905" y="1336077"/>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552" name="object 1552"/>
          <p:cNvSpPr/>
          <p:nvPr/>
        </p:nvSpPr>
        <p:spPr>
          <a:xfrm>
            <a:off x="2950469" y="1323191"/>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553" name="object 1553"/>
          <p:cNvSpPr/>
          <p:nvPr/>
        </p:nvSpPr>
        <p:spPr>
          <a:xfrm>
            <a:off x="2986048" y="2980702"/>
            <a:ext cx="5396" cy="5367"/>
          </a:xfrm>
          <a:custGeom>
            <a:avLst/>
            <a:gdLst/>
            <a:ahLst/>
            <a:cxnLst/>
            <a:rect l="l" t="t" r="r" b="b"/>
            <a:pathLst>
              <a:path w="6070" h="6083">
                <a:moveTo>
                  <a:pt x="0" y="3035"/>
                </a:moveTo>
                <a:lnTo>
                  <a:pt x="0" y="4711"/>
                </a:lnTo>
                <a:lnTo>
                  <a:pt x="1358" y="6083"/>
                </a:lnTo>
                <a:lnTo>
                  <a:pt x="3035" y="6083"/>
                </a:lnTo>
                <a:lnTo>
                  <a:pt x="4711" y="6083"/>
                </a:lnTo>
                <a:lnTo>
                  <a:pt x="6070" y="4711"/>
                </a:lnTo>
                <a:lnTo>
                  <a:pt x="6070" y="3035"/>
                </a:lnTo>
                <a:lnTo>
                  <a:pt x="6070" y="1358"/>
                </a:lnTo>
                <a:lnTo>
                  <a:pt x="4711" y="0"/>
                </a:lnTo>
                <a:lnTo>
                  <a:pt x="3035" y="0"/>
                </a:lnTo>
                <a:lnTo>
                  <a:pt x="1358" y="0"/>
                </a:lnTo>
                <a:lnTo>
                  <a:pt x="0" y="1358"/>
                </a:lnTo>
                <a:lnTo>
                  <a:pt x="0" y="3035"/>
                </a:lnTo>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554" name="object 1554"/>
          <p:cNvSpPr/>
          <p:nvPr/>
        </p:nvSpPr>
        <p:spPr>
          <a:xfrm>
            <a:off x="2982979" y="2969110"/>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555" name="object 1555"/>
          <p:cNvSpPr/>
          <p:nvPr/>
        </p:nvSpPr>
        <p:spPr>
          <a:xfrm>
            <a:off x="2861987" y="3122356"/>
            <a:ext cx="5407" cy="5367"/>
          </a:xfrm>
          <a:custGeom>
            <a:avLst/>
            <a:gdLst/>
            <a:ahLst/>
            <a:cxnLst/>
            <a:rect l="l" t="t" r="r" b="b"/>
            <a:pathLst>
              <a:path w="6083" h="6083">
                <a:moveTo>
                  <a:pt x="0" y="3048"/>
                </a:moveTo>
                <a:lnTo>
                  <a:pt x="0" y="4724"/>
                </a:lnTo>
                <a:lnTo>
                  <a:pt x="1358" y="6083"/>
                </a:lnTo>
                <a:lnTo>
                  <a:pt x="3048" y="6083"/>
                </a:lnTo>
                <a:lnTo>
                  <a:pt x="4724" y="6083"/>
                </a:lnTo>
                <a:lnTo>
                  <a:pt x="6083" y="4724"/>
                </a:lnTo>
                <a:lnTo>
                  <a:pt x="6083" y="3048"/>
                </a:lnTo>
                <a:lnTo>
                  <a:pt x="6083" y="1371"/>
                </a:lnTo>
                <a:lnTo>
                  <a:pt x="4724" y="0"/>
                </a:lnTo>
                <a:lnTo>
                  <a:pt x="3048" y="0"/>
                </a:lnTo>
                <a:lnTo>
                  <a:pt x="1358" y="0"/>
                </a:lnTo>
                <a:lnTo>
                  <a:pt x="0" y="1371"/>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556" name="object 1556"/>
          <p:cNvSpPr/>
          <p:nvPr/>
        </p:nvSpPr>
        <p:spPr>
          <a:xfrm>
            <a:off x="2858353" y="3108960"/>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557" name="object 1557"/>
          <p:cNvSpPr/>
          <p:nvPr/>
        </p:nvSpPr>
        <p:spPr>
          <a:xfrm>
            <a:off x="3017547" y="3140628"/>
            <a:ext cx="5407" cy="5356"/>
          </a:xfrm>
          <a:custGeom>
            <a:avLst/>
            <a:gdLst/>
            <a:ahLst/>
            <a:cxnLst/>
            <a:rect l="l" t="t" r="r" b="b"/>
            <a:pathLst>
              <a:path w="6083" h="6070">
                <a:moveTo>
                  <a:pt x="0" y="3035"/>
                </a:moveTo>
                <a:lnTo>
                  <a:pt x="0" y="4711"/>
                </a:lnTo>
                <a:lnTo>
                  <a:pt x="1358" y="6070"/>
                </a:lnTo>
                <a:lnTo>
                  <a:pt x="3047" y="6070"/>
                </a:lnTo>
                <a:lnTo>
                  <a:pt x="4724" y="6070"/>
                </a:lnTo>
                <a:lnTo>
                  <a:pt x="6083" y="4711"/>
                </a:lnTo>
                <a:lnTo>
                  <a:pt x="6083" y="3035"/>
                </a:lnTo>
                <a:lnTo>
                  <a:pt x="6083" y="1358"/>
                </a:lnTo>
                <a:lnTo>
                  <a:pt x="4724" y="0"/>
                </a:lnTo>
                <a:lnTo>
                  <a:pt x="3047"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558" name="object 1558"/>
          <p:cNvSpPr/>
          <p:nvPr/>
        </p:nvSpPr>
        <p:spPr>
          <a:xfrm>
            <a:off x="3012779" y="3127785"/>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559" name="object 1559"/>
          <p:cNvSpPr/>
          <p:nvPr/>
        </p:nvSpPr>
        <p:spPr>
          <a:xfrm>
            <a:off x="2741917" y="3024063"/>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560" name="object 1560"/>
          <p:cNvSpPr/>
          <p:nvPr/>
        </p:nvSpPr>
        <p:spPr>
          <a:xfrm>
            <a:off x="2736426" y="3012140"/>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561" name="object 1561"/>
          <p:cNvSpPr/>
          <p:nvPr/>
        </p:nvSpPr>
        <p:spPr>
          <a:xfrm>
            <a:off x="2873095" y="2961216"/>
            <a:ext cx="5407" cy="5367"/>
          </a:xfrm>
          <a:custGeom>
            <a:avLst/>
            <a:gdLst/>
            <a:ahLst/>
            <a:cxnLst/>
            <a:rect l="l" t="t" r="r" b="b"/>
            <a:pathLst>
              <a:path w="6083" h="6083">
                <a:moveTo>
                  <a:pt x="0" y="3048"/>
                </a:moveTo>
                <a:lnTo>
                  <a:pt x="0" y="4724"/>
                </a:lnTo>
                <a:lnTo>
                  <a:pt x="1358" y="6083"/>
                </a:lnTo>
                <a:lnTo>
                  <a:pt x="3035" y="6083"/>
                </a:lnTo>
                <a:lnTo>
                  <a:pt x="4724" y="6083"/>
                </a:lnTo>
                <a:lnTo>
                  <a:pt x="6083" y="4724"/>
                </a:lnTo>
                <a:lnTo>
                  <a:pt x="6083" y="3048"/>
                </a:lnTo>
                <a:lnTo>
                  <a:pt x="6083" y="1358"/>
                </a:lnTo>
                <a:lnTo>
                  <a:pt x="4724" y="0"/>
                </a:lnTo>
                <a:lnTo>
                  <a:pt x="3035" y="0"/>
                </a:lnTo>
                <a:lnTo>
                  <a:pt x="1358" y="0"/>
                </a:lnTo>
                <a:lnTo>
                  <a:pt x="0" y="1358"/>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562" name="object 1562"/>
          <p:cNvSpPr/>
          <p:nvPr/>
        </p:nvSpPr>
        <p:spPr>
          <a:xfrm>
            <a:off x="2869192" y="2950284"/>
            <a:ext cx="24383" cy="0"/>
          </a:xfrm>
          <a:custGeom>
            <a:avLst/>
            <a:gdLst/>
            <a:ahLst/>
            <a:cxnLst/>
            <a:rect l="l" t="t" r="r" b="b"/>
            <a:pathLst>
              <a:path w="27431">
                <a:moveTo>
                  <a:pt x="0" y="0"/>
                </a:moveTo>
                <a:lnTo>
                  <a:pt x="27431"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563" name="object 1563"/>
          <p:cNvSpPr/>
          <p:nvPr/>
        </p:nvSpPr>
        <p:spPr>
          <a:xfrm>
            <a:off x="2675766" y="2723343"/>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564" name="object 1564"/>
          <p:cNvSpPr/>
          <p:nvPr/>
        </p:nvSpPr>
        <p:spPr>
          <a:xfrm>
            <a:off x="2671406" y="2710926"/>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565" name="object 1565"/>
          <p:cNvSpPr/>
          <p:nvPr/>
        </p:nvSpPr>
        <p:spPr>
          <a:xfrm>
            <a:off x="2527937" y="2792158"/>
            <a:ext cx="5407" cy="5356"/>
          </a:xfrm>
          <a:custGeom>
            <a:avLst/>
            <a:gdLst/>
            <a:ahLst/>
            <a:cxnLst/>
            <a:rect l="l" t="t" r="r" b="b"/>
            <a:pathLst>
              <a:path w="6083" h="6070">
                <a:moveTo>
                  <a:pt x="0" y="3035"/>
                </a:moveTo>
                <a:lnTo>
                  <a:pt x="0" y="4711"/>
                </a:lnTo>
                <a:lnTo>
                  <a:pt x="1358" y="6070"/>
                </a:lnTo>
                <a:lnTo>
                  <a:pt x="3035" y="6070"/>
                </a:lnTo>
                <a:lnTo>
                  <a:pt x="4724" y="6070"/>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566" name="object 1566"/>
          <p:cNvSpPr/>
          <p:nvPr/>
        </p:nvSpPr>
        <p:spPr>
          <a:xfrm>
            <a:off x="2525104" y="2780852"/>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567" name="object 1567"/>
          <p:cNvSpPr/>
          <p:nvPr/>
        </p:nvSpPr>
        <p:spPr>
          <a:xfrm>
            <a:off x="2506779" y="2665061"/>
            <a:ext cx="5407" cy="5356"/>
          </a:xfrm>
          <a:custGeom>
            <a:avLst/>
            <a:gdLst/>
            <a:ahLst/>
            <a:cxnLst/>
            <a:rect l="l" t="t" r="r" b="b"/>
            <a:pathLst>
              <a:path w="6083" h="6070">
                <a:moveTo>
                  <a:pt x="0" y="3035"/>
                </a:moveTo>
                <a:lnTo>
                  <a:pt x="0" y="4711"/>
                </a:lnTo>
                <a:lnTo>
                  <a:pt x="1371" y="6070"/>
                </a:lnTo>
                <a:lnTo>
                  <a:pt x="3048" y="6070"/>
                </a:lnTo>
                <a:lnTo>
                  <a:pt x="4724" y="6070"/>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568" name="object 1568"/>
          <p:cNvSpPr/>
          <p:nvPr/>
        </p:nvSpPr>
        <p:spPr>
          <a:xfrm>
            <a:off x="2503425" y="2651759"/>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569" name="object 1569"/>
          <p:cNvSpPr/>
          <p:nvPr/>
        </p:nvSpPr>
        <p:spPr>
          <a:xfrm>
            <a:off x="2517357" y="2510924"/>
            <a:ext cx="5407" cy="5356"/>
          </a:xfrm>
          <a:custGeom>
            <a:avLst/>
            <a:gdLst/>
            <a:ahLst/>
            <a:cxnLst/>
            <a:rect l="l" t="t" r="r" b="b"/>
            <a:pathLst>
              <a:path w="6083" h="6070">
                <a:moveTo>
                  <a:pt x="0" y="3035"/>
                </a:moveTo>
                <a:lnTo>
                  <a:pt x="0" y="4711"/>
                </a:lnTo>
                <a:lnTo>
                  <a:pt x="1358" y="6070"/>
                </a:lnTo>
                <a:lnTo>
                  <a:pt x="3048" y="6070"/>
                </a:lnTo>
                <a:lnTo>
                  <a:pt x="4724" y="6070"/>
                </a:lnTo>
                <a:lnTo>
                  <a:pt x="6083" y="4711"/>
                </a:lnTo>
                <a:lnTo>
                  <a:pt x="6083" y="3035"/>
                </a:lnTo>
                <a:lnTo>
                  <a:pt x="6083" y="1358"/>
                </a:lnTo>
                <a:lnTo>
                  <a:pt x="4724" y="0"/>
                </a:lnTo>
                <a:lnTo>
                  <a:pt x="3048"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570" name="object 1570"/>
          <p:cNvSpPr/>
          <p:nvPr/>
        </p:nvSpPr>
        <p:spPr>
          <a:xfrm>
            <a:off x="2514264" y="2498464"/>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571" name="object 1571"/>
          <p:cNvSpPr/>
          <p:nvPr/>
        </p:nvSpPr>
        <p:spPr>
          <a:xfrm>
            <a:off x="2648536" y="2451062"/>
            <a:ext cx="5407" cy="5356"/>
          </a:xfrm>
          <a:custGeom>
            <a:avLst/>
            <a:gdLst/>
            <a:ahLst/>
            <a:cxnLst/>
            <a:rect l="l" t="t" r="r" b="b"/>
            <a:pathLst>
              <a:path w="6083" h="6070">
                <a:moveTo>
                  <a:pt x="0" y="3035"/>
                </a:moveTo>
                <a:lnTo>
                  <a:pt x="0" y="4711"/>
                </a:lnTo>
                <a:lnTo>
                  <a:pt x="1371" y="6070"/>
                </a:lnTo>
                <a:lnTo>
                  <a:pt x="3048" y="6070"/>
                </a:lnTo>
                <a:lnTo>
                  <a:pt x="4724" y="6070"/>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572" name="object 1572"/>
          <p:cNvSpPr/>
          <p:nvPr/>
        </p:nvSpPr>
        <p:spPr>
          <a:xfrm>
            <a:off x="2644312" y="2439296"/>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573" name="object 1573"/>
          <p:cNvSpPr/>
          <p:nvPr/>
        </p:nvSpPr>
        <p:spPr>
          <a:xfrm>
            <a:off x="2443560" y="2458612"/>
            <a:ext cx="5396" cy="5367"/>
          </a:xfrm>
          <a:custGeom>
            <a:avLst/>
            <a:gdLst/>
            <a:ahLst/>
            <a:cxnLst/>
            <a:rect l="l" t="t" r="r" b="b"/>
            <a:pathLst>
              <a:path w="6070" h="6083">
                <a:moveTo>
                  <a:pt x="0" y="3035"/>
                </a:moveTo>
                <a:lnTo>
                  <a:pt x="0" y="4711"/>
                </a:lnTo>
                <a:lnTo>
                  <a:pt x="1358" y="6083"/>
                </a:lnTo>
                <a:lnTo>
                  <a:pt x="3035" y="6083"/>
                </a:lnTo>
                <a:lnTo>
                  <a:pt x="4711" y="6083"/>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574" name="object 1574"/>
          <p:cNvSpPr/>
          <p:nvPr/>
        </p:nvSpPr>
        <p:spPr>
          <a:xfrm>
            <a:off x="2438400" y="2447364"/>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575" name="object 1575"/>
          <p:cNvSpPr/>
          <p:nvPr/>
        </p:nvSpPr>
        <p:spPr>
          <a:xfrm>
            <a:off x="2408907" y="2654527"/>
            <a:ext cx="5407" cy="5356"/>
          </a:xfrm>
          <a:custGeom>
            <a:avLst/>
            <a:gdLst/>
            <a:ahLst/>
            <a:cxnLst/>
            <a:rect l="l" t="t" r="r" b="b"/>
            <a:pathLst>
              <a:path w="6083" h="6070">
                <a:moveTo>
                  <a:pt x="0" y="3035"/>
                </a:moveTo>
                <a:lnTo>
                  <a:pt x="0" y="4711"/>
                </a:lnTo>
                <a:lnTo>
                  <a:pt x="1358" y="6070"/>
                </a:lnTo>
                <a:lnTo>
                  <a:pt x="3048" y="6070"/>
                </a:lnTo>
                <a:lnTo>
                  <a:pt x="4724" y="6070"/>
                </a:lnTo>
                <a:lnTo>
                  <a:pt x="6083" y="4711"/>
                </a:lnTo>
                <a:lnTo>
                  <a:pt x="6083" y="3035"/>
                </a:lnTo>
                <a:lnTo>
                  <a:pt x="6083" y="1358"/>
                </a:lnTo>
                <a:lnTo>
                  <a:pt x="4724" y="0"/>
                </a:lnTo>
                <a:lnTo>
                  <a:pt x="3048"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576" name="object 1576"/>
          <p:cNvSpPr/>
          <p:nvPr/>
        </p:nvSpPr>
        <p:spPr>
          <a:xfrm>
            <a:off x="2405895" y="2643691"/>
            <a:ext cx="24383" cy="0"/>
          </a:xfrm>
          <a:custGeom>
            <a:avLst/>
            <a:gdLst/>
            <a:ahLst/>
            <a:cxnLst/>
            <a:rect l="l" t="t" r="r" b="b"/>
            <a:pathLst>
              <a:path w="27431">
                <a:moveTo>
                  <a:pt x="0" y="0"/>
                </a:moveTo>
                <a:lnTo>
                  <a:pt x="27431"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577" name="object 1577"/>
          <p:cNvSpPr/>
          <p:nvPr/>
        </p:nvSpPr>
        <p:spPr>
          <a:xfrm>
            <a:off x="2318457" y="2521458"/>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578" name="object 1578"/>
          <p:cNvSpPr/>
          <p:nvPr/>
        </p:nvSpPr>
        <p:spPr>
          <a:xfrm>
            <a:off x="2313775" y="2509220"/>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579" name="object 1579"/>
          <p:cNvSpPr/>
          <p:nvPr/>
        </p:nvSpPr>
        <p:spPr>
          <a:xfrm>
            <a:off x="2289658" y="2792158"/>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580" name="object 1580"/>
          <p:cNvSpPr/>
          <p:nvPr/>
        </p:nvSpPr>
        <p:spPr>
          <a:xfrm>
            <a:off x="2286683" y="2780852"/>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581" name="object 1581"/>
          <p:cNvSpPr/>
          <p:nvPr/>
        </p:nvSpPr>
        <p:spPr>
          <a:xfrm>
            <a:off x="1046406" y="2844243"/>
            <a:ext cx="5407" cy="5356"/>
          </a:xfrm>
          <a:custGeom>
            <a:avLst/>
            <a:gdLst/>
            <a:ahLst/>
            <a:cxnLst/>
            <a:rect l="l" t="t" r="r" b="b"/>
            <a:pathLst>
              <a:path w="6083" h="6070">
                <a:moveTo>
                  <a:pt x="0" y="3035"/>
                </a:moveTo>
                <a:lnTo>
                  <a:pt x="0" y="4711"/>
                </a:lnTo>
                <a:lnTo>
                  <a:pt x="1371" y="6070"/>
                </a:lnTo>
                <a:lnTo>
                  <a:pt x="3048" y="6070"/>
                </a:lnTo>
                <a:lnTo>
                  <a:pt x="4724" y="6070"/>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582" name="object 1582"/>
          <p:cNvSpPr/>
          <p:nvPr/>
        </p:nvSpPr>
        <p:spPr>
          <a:xfrm>
            <a:off x="1043099" y="2831951"/>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583" name="object 1583"/>
          <p:cNvSpPr/>
          <p:nvPr/>
        </p:nvSpPr>
        <p:spPr>
          <a:xfrm>
            <a:off x="974177" y="2667638"/>
            <a:ext cx="5407" cy="5356"/>
          </a:xfrm>
          <a:custGeom>
            <a:avLst/>
            <a:gdLst/>
            <a:ahLst/>
            <a:cxnLst/>
            <a:rect l="l" t="t" r="r" b="b"/>
            <a:pathLst>
              <a:path w="6083" h="6070">
                <a:moveTo>
                  <a:pt x="0" y="3035"/>
                </a:moveTo>
                <a:lnTo>
                  <a:pt x="0" y="4711"/>
                </a:lnTo>
                <a:lnTo>
                  <a:pt x="1371" y="6070"/>
                </a:lnTo>
                <a:lnTo>
                  <a:pt x="3047" y="6070"/>
                </a:lnTo>
                <a:lnTo>
                  <a:pt x="4724" y="6070"/>
                </a:lnTo>
                <a:lnTo>
                  <a:pt x="6083" y="4711"/>
                </a:lnTo>
                <a:lnTo>
                  <a:pt x="6083" y="3035"/>
                </a:lnTo>
                <a:lnTo>
                  <a:pt x="6083" y="1358"/>
                </a:lnTo>
                <a:lnTo>
                  <a:pt x="4724" y="0"/>
                </a:lnTo>
                <a:lnTo>
                  <a:pt x="3047"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584" name="object 1584"/>
          <p:cNvSpPr/>
          <p:nvPr/>
        </p:nvSpPr>
        <p:spPr>
          <a:xfrm>
            <a:off x="969945" y="2654449"/>
            <a:ext cx="29803" cy="0"/>
          </a:xfrm>
          <a:custGeom>
            <a:avLst/>
            <a:gdLst/>
            <a:ahLst/>
            <a:cxnLst/>
            <a:rect l="l" t="t" r="r" b="b"/>
            <a:pathLst>
              <a:path w="33528">
                <a:moveTo>
                  <a:pt x="0" y="0"/>
                </a:moveTo>
                <a:lnTo>
                  <a:pt x="33528"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585" name="object 1585"/>
          <p:cNvSpPr/>
          <p:nvPr/>
        </p:nvSpPr>
        <p:spPr>
          <a:xfrm>
            <a:off x="989258" y="2461187"/>
            <a:ext cx="5396" cy="5367"/>
          </a:xfrm>
          <a:custGeom>
            <a:avLst/>
            <a:gdLst/>
            <a:ahLst/>
            <a:cxnLst/>
            <a:rect l="l" t="t" r="r" b="b"/>
            <a:pathLst>
              <a:path w="6070" h="6083">
                <a:moveTo>
                  <a:pt x="0" y="3048"/>
                </a:moveTo>
                <a:lnTo>
                  <a:pt x="0" y="4724"/>
                </a:lnTo>
                <a:lnTo>
                  <a:pt x="1358" y="6083"/>
                </a:lnTo>
                <a:lnTo>
                  <a:pt x="3035" y="6083"/>
                </a:lnTo>
                <a:lnTo>
                  <a:pt x="4711" y="6083"/>
                </a:lnTo>
                <a:lnTo>
                  <a:pt x="6070" y="4724"/>
                </a:lnTo>
                <a:lnTo>
                  <a:pt x="6070" y="3048"/>
                </a:lnTo>
                <a:lnTo>
                  <a:pt x="6070" y="1371"/>
                </a:lnTo>
                <a:lnTo>
                  <a:pt x="4711" y="0"/>
                </a:lnTo>
                <a:lnTo>
                  <a:pt x="3035" y="0"/>
                </a:lnTo>
                <a:lnTo>
                  <a:pt x="1358" y="0"/>
                </a:lnTo>
                <a:lnTo>
                  <a:pt x="0" y="1371"/>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586" name="object 1586"/>
          <p:cNvSpPr/>
          <p:nvPr/>
        </p:nvSpPr>
        <p:spPr>
          <a:xfrm>
            <a:off x="986203" y="2450053"/>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587" name="object 1587"/>
          <p:cNvSpPr/>
          <p:nvPr/>
        </p:nvSpPr>
        <p:spPr>
          <a:xfrm>
            <a:off x="2769141" y="2926808"/>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588" name="object 1588"/>
          <p:cNvSpPr/>
          <p:nvPr/>
        </p:nvSpPr>
        <p:spPr>
          <a:xfrm>
            <a:off x="2766234" y="2915322"/>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589" name="object 1589"/>
          <p:cNvSpPr/>
          <p:nvPr/>
        </p:nvSpPr>
        <p:spPr>
          <a:xfrm>
            <a:off x="2026305" y="2763314"/>
            <a:ext cx="5407" cy="5356"/>
          </a:xfrm>
          <a:custGeom>
            <a:avLst/>
            <a:gdLst/>
            <a:ahLst/>
            <a:cxnLst/>
            <a:rect l="l" t="t" r="r" b="b"/>
            <a:pathLst>
              <a:path w="6083" h="6070">
                <a:moveTo>
                  <a:pt x="0" y="3035"/>
                </a:moveTo>
                <a:lnTo>
                  <a:pt x="0" y="4711"/>
                </a:lnTo>
                <a:lnTo>
                  <a:pt x="1371" y="6070"/>
                </a:lnTo>
                <a:lnTo>
                  <a:pt x="3048" y="6070"/>
                </a:lnTo>
                <a:lnTo>
                  <a:pt x="4724" y="6070"/>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590" name="object 1590"/>
          <p:cNvSpPr/>
          <p:nvPr/>
        </p:nvSpPr>
        <p:spPr>
          <a:xfrm>
            <a:off x="2021168" y="2751268"/>
            <a:ext cx="29803" cy="0"/>
          </a:xfrm>
          <a:custGeom>
            <a:avLst/>
            <a:gdLst/>
            <a:ahLst/>
            <a:cxnLst/>
            <a:rect l="l" t="t" r="r" b="b"/>
            <a:pathLst>
              <a:path w="33528">
                <a:moveTo>
                  <a:pt x="0" y="0"/>
                </a:moveTo>
                <a:lnTo>
                  <a:pt x="33528"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591" name="object 1591"/>
          <p:cNvSpPr/>
          <p:nvPr/>
        </p:nvSpPr>
        <p:spPr>
          <a:xfrm>
            <a:off x="2014157" y="2565996"/>
            <a:ext cx="5407" cy="5367"/>
          </a:xfrm>
          <a:custGeom>
            <a:avLst/>
            <a:gdLst/>
            <a:ahLst/>
            <a:cxnLst/>
            <a:rect l="l" t="t" r="r" b="b"/>
            <a:pathLst>
              <a:path w="6083" h="6083">
                <a:moveTo>
                  <a:pt x="0" y="3035"/>
                </a:moveTo>
                <a:lnTo>
                  <a:pt x="0" y="4711"/>
                </a:lnTo>
                <a:lnTo>
                  <a:pt x="1358" y="6083"/>
                </a:lnTo>
                <a:lnTo>
                  <a:pt x="3035" y="6083"/>
                </a:lnTo>
                <a:lnTo>
                  <a:pt x="4724" y="6083"/>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592" name="object 1592"/>
          <p:cNvSpPr/>
          <p:nvPr/>
        </p:nvSpPr>
        <p:spPr>
          <a:xfrm>
            <a:off x="2010329" y="2554941"/>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593" name="object 1593"/>
          <p:cNvSpPr/>
          <p:nvPr/>
        </p:nvSpPr>
        <p:spPr>
          <a:xfrm>
            <a:off x="1947777" y="2386405"/>
            <a:ext cx="5407" cy="5356"/>
          </a:xfrm>
          <a:custGeom>
            <a:avLst/>
            <a:gdLst/>
            <a:ahLst/>
            <a:cxnLst/>
            <a:rect l="l" t="t" r="r" b="b"/>
            <a:pathLst>
              <a:path w="6083" h="6070">
                <a:moveTo>
                  <a:pt x="0" y="3035"/>
                </a:moveTo>
                <a:lnTo>
                  <a:pt x="0" y="4711"/>
                </a:lnTo>
                <a:lnTo>
                  <a:pt x="1371" y="6070"/>
                </a:lnTo>
                <a:lnTo>
                  <a:pt x="3048" y="6070"/>
                </a:lnTo>
                <a:lnTo>
                  <a:pt x="4724" y="6070"/>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594" name="object 1594"/>
          <p:cNvSpPr/>
          <p:nvPr/>
        </p:nvSpPr>
        <p:spPr>
          <a:xfrm>
            <a:off x="1942597" y="2374750"/>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595" name="object 1595"/>
          <p:cNvSpPr/>
          <p:nvPr/>
        </p:nvSpPr>
        <p:spPr>
          <a:xfrm>
            <a:off x="1775202" y="2031088"/>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596" name="object 1596"/>
          <p:cNvSpPr/>
          <p:nvPr/>
        </p:nvSpPr>
        <p:spPr>
          <a:xfrm>
            <a:off x="1771906" y="2019748"/>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597" name="object 1597"/>
          <p:cNvSpPr/>
          <p:nvPr/>
        </p:nvSpPr>
        <p:spPr>
          <a:xfrm>
            <a:off x="1761477" y="1953314"/>
            <a:ext cx="5407" cy="5367"/>
          </a:xfrm>
          <a:custGeom>
            <a:avLst/>
            <a:gdLst/>
            <a:ahLst/>
            <a:cxnLst/>
            <a:rect l="l" t="t" r="r" b="b"/>
            <a:pathLst>
              <a:path w="6083" h="6083">
                <a:moveTo>
                  <a:pt x="0" y="3048"/>
                </a:moveTo>
                <a:lnTo>
                  <a:pt x="0" y="4724"/>
                </a:lnTo>
                <a:lnTo>
                  <a:pt x="1358" y="6083"/>
                </a:lnTo>
                <a:lnTo>
                  <a:pt x="3035" y="6083"/>
                </a:lnTo>
                <a:lnTo>
                  <a:pt x="4711" y="6083"/>
                </a:lnTo>
                <a:lnTo>
                  <a:pt x="6083" y="4724"/>
                </a:lnTo>
                <a:lnTo>
                  <a:pt x="6083" y="3048"/>
                </a:lnTo>
                <a:lnTo>
                  <a:pt x="6083" y="1371"/>
                </a:lnTo>
                <a:lnTo>
                  <a:pt x="4711" y="0"/>
                </a:lnTo>
                <a:lnTo>
                  <a:pt x="3035" y="0"/>
                </a:lnTo>
                <a:lnTo>
                  <a:pt x="1358" y="0"/>
                </a:lnTo>
                <a:lnTo>
                  <a:pt x="0" y="1371"/>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598" name="object 1598"/>
          <p:cNvSpPr/>
          <p:nvPr/>
        </p:nvSpPr>
        <p:spPr>
          <a:xfrm>
            <a:off x="1758363" y="1941754"/>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599" name="object 1599"/>
          <p:cNvSpPr/>
          <p:nvPr/>
        </p:nvSpPr>
        <p:spPr>
          <a:xfrm>
            <a:off x="1772050" y="1646800"/>
            <a:ext cx="5396" cy="5367"/>
          </a:xfrm>
          <a:custGeom>
            <a:avLst/>
            <a:gdLst/>
            <a:ahLst/>
            <a:cxnLst/>
            <a:rect l="l" t="t" r="r" b="b"/>
            <a:pathLst>
              <a:path w="6070" h="6083">
                <a:moveTo>
                  <a:pt x="0" y="3047"/>
                </a:moveTo>
                <a:lnTo>
                  <a:pt x="0" y="4724"/>
                </a:lnTo>
                <a:lnTo>
                  <a:pt x="1358" y="6083"/>
                </a:lnTo>
                <a:lnTo>
                  <a:pt x="3035" y="6083"/>
                </a:lnTo>
                <a:lnTo>
                  <a:pt x="4711" y="6083"/>
                </a:lnTo>
                <a:lnTo>
                  <a:pt x="6070" y="4724"/>
                </a:lnTo>
                <a:lnTo>
                  <a:pt x="6070" y="3047"/>
                </a:lnTo>
                <a:lnTo>
                  <a:pt x="6070" y="1371"/>
                </a:lnTo>
                <a:lnTo>
                  <a:pt x="4711" y="0"/>
                </a:lnTo>
                <a:lnTo>
                  <a:pt x="3035" y="0"/>
                </a:lnTo>
                <a:lnTo>
                  <a:pt x="1358" y="0"/>
                </a:lnTo>
                <a:lnTo>
                  <a:pt x="0" y="1371"/>
                </a:lnTo>
                <a:lnTo>
                  <a:pt x="0" y="3047"/>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600" name="object 1600"/>
          <p:cNvSpPr/>
          <p:nvPr/>
        </p:nvSpPr>
        <p:spPr>
          <a:xfrm>
            <a:off x="1769202" y="1635161"/>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601" name="object 1601"/>
          <p:cNvSpPr/>
          <p:nvPr/>
        </p:nvSpPr>
        <p:spPr>
          <a:xfrm>
            <a:off x="1765978" y="1555517"/>
            <a:ext cx="5396" cy="5367"/>
          </a:xfrm>
          <a:custGeom>
            <a:avLst/>
            <a:gdLst/>
            <a:ahLst/>
            <a:cxnLst/>
            <a:rect l="l" t="t" r="r" b="b"/>
            <a:pathLst>
              <a:path w="6070" h="6083">
                <a:moveTo>
                  <a:pt x="0" y="3035"/>
                </a:moveTo>
                <a:lnTo>
                  <a:pt x="0" y="4711"/>
                </a:lnTo>
                <a:lnTo>
                  <a:pt x="1358" y="6083"/>
                </a:lnTo>
                <a:lnTo>
                  <a:pt x="3035" y="6083"/>
                </a:lnTo>
                <a:lnTo>
                  <a:pt x="4711" y="6083"/>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602" name="object 1602"/>
          <p:cNvSpPr/>
          <p:nvPr/>
        </p:nvSpPr>
        <p:spPr>
          <a:xfrm>
            <a:off x="1761074" y="1543721"/>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603" name="object 1603"/>
          <p:cNvSpPr/>
          <p:nvPr/>
        </p:nvSpPr>
        <p:spPr>
          <a:xfrm>
            <a:off x="1645374" y="1473356"/>
            <a:ext cx="5407" cy="5367"/>
          </a:xfrm>
          <a:custGeom>
            <a:avLst/>
            <a:gdLst/>
            <a:ahLst/>
            <a:cxnLst/>
            <a:rect l="l" t="t" r="r" b="b"/>
            <a:pathLst>
              <a:path w="6083" h="6083">
                <a:moveTo>
                  <a:pt x="0" y="3048"/>
                </a:moveTo>
                <a:lnTo>
                  <a:pt x="0" y="4724"/>
                </a:lnTo>
                <a:lnTo>
                  <a:pt x="1358" y="6083"/>
                </a:lnTo>
                <a:lnTo>
                  <a:pt x="3048" y="6083"/>
                </a:lnTo>
                <a:lnTo>
                  <a:pt x="4724" y="6083"/>
                </a:lnTo>
                <a:lnTo>
                  <a:pt x="6083" y="4724"/>
                </a:lnTo>
                <a:lnTo>
                  <a:pt x="6083" y="3048"/>
                </a:lnTo>
                <a:lnTo>
                  <a:pt x="6083" y="1371"/>
                </a:lnTo>
                <a:lnTo>
                  <a:pt x="4724" y="0"/>
                </a:lnTo>
                <a:lnTo>
                  <a:pt x="3048" y="0"/>
                </a:lnTo>
                <a:lnTo>
                  <a:pt x="1358" y="0"/>
                </a:lnTo>
                <a:lnTo>
                  <a:pt x="0" y="1371"/>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604" name="object 1604"/>
          <p:cNvSpPr/>
          <p:nvPr/>
        </p:nvSpPr>
        <p:spPr>
          <a:xfrm>
            <a:off x="1641864" y="1460351"/>
            <a:ext cx="24383" cy="0"/>
          </a:xfrm>
          <a:custGeom>
            <a:avLst/>
            <a:gdLst/>
            <a:ahLst/>
            <a:cxnLst/>
            <a:rect l="l" t="t" r="r" b="b"/>
            <a:pathLst>
              <a:path w="27431">
                <a:moveTo>
                  <a:pt x="0" y="0"/>
                </a:moveTo>
                <a:lnTo>
                  <a:pt x="27431"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605" name="object 1605"/>
          <p:cNvSpPr/>
          <p:nvPr/>
        </p:nvSpPr>
        <p:spPr>
          <a:xfrm>
            <a:off x="1499121" y="1471954"/>
            <a:ext cx="5396" cy="5367"/>
          </a:xfrm>
          <a:custGeom>
            <a:avLst/>
            <a:gdLst/>
            <a:ahLst/>
            <a:cxnLst/>
            <a:rect l="l" t="t" r="r" b="b"/>
            <a:pathLst>
              <a:path w="6070" h="6083">
                <a:moveTo>
                  <a:pt x="0" y="3035"/>
                </a:moveTo>
                <a:lnTo>
                  <a:pt x="0" y="4711"/>
                </a:lnTo>
                <a:lnTo>
                  <a:pt x="1358" y="6083"/>
                </a:lnTo>
                <a:lnTo>
                  <a:pt x="3035" y="6083"/>
                </a:lnTo>
                <a:lnTo>
                  <a:pt x="4711" y="6083"/>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606" name="object 1606"/>
          <p:cNvSpPr/>
          <p:nvPr/>
        </p:nvSpPr>
        <p:spPr>
          <a:xfrm>
            <a:off x="1495554" y="1460351"/>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607" name="object 1607"/>
          <p:cNvSpPr/>
          <p:nvPr/>
        </p:nvSpPr>
        <p:spPr>
          <a:xfrm>
            <a:off x="1515320" y="1738789"/>
            <a:ext cx="5396" cy="5367"/>
          </a:xfrm>
          <a:custGeom>
            <a:avLst/>
            <a:gdLst/>
            <a:ahLst/>
            <a:cxnLst/>
            <a:rect l="l" t="t" r="r" b="b"/>
            <a:pathLst>
              <a:path w="6070" h="6083">
                <a:moveTo>
                  <a:pt x="0" y="3048"/>
                </a:moveTo>
                <a:lnTo>
                  <a:pt x="0" y="4724"/>
                </a:lnTo>
                <a:lnTo>
                  <a:pt x="1358" y="6083"/>
                </a:lnTo>
                <a:lnTo>
                  <a:pt x="3035" y="6083"/>
                </a:lnTo>
                <a:lnTo>
                  <a:pt x="4711" y="6083"/>
                </a:lnTo>
                <a:lnTo>
                  <a:pt x="6070" y="4724"/>
                </a:lnTo>
                <a:lnTo>
                  <a:pt x="6070" y="3048"/>
                </a:lnTo>
                <a:lnTo>
                  <a:pt x="6070" y="1371"/>
                </a:lnTo>
                <a:lnTo>
                  <a:pt x="4711" y="0"/>
                </a:lnTo>
                <a:lnTo>
                  <a:pt x="3035" y="0"/>
                </a:lnTo>
                <a:lnTo>
                  <a:pt x="1358" y="0"/>
                </a:lnTo>
                <a:lnTo>
                  <a:pt x="0" y="1371"/>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608" name="object 1608"/>
          <p:cNvSpPr/>
          <p:nvPr/>
        </p:nvSpPr>
        <p:spPr>
          <a:xfrm>
            <a:off x="1511812" y="1726602"/>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609" name="object 1609"/>
          <p:cNvSpPr/>
          <p:nvPr/>
        </p:nvSpPr>
        <p:spPr>
          <a:xfrm>
            <a:off x="1503171" y="1915219"/>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610" name="object 1610"/>
          <p:cNvSpPr/>
          <p:nvPr/>
        </p:nvSpPr>
        <p:spPr>
          <a:xfrm>
            <a:off x="1498264" y="1904103"/>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611" name="object 1611"/>
          <p:cNvSpPr/>
          <p:nvPr/>
        </p:nvSpPr>
        <p:spPr>
          <a:xfrm>
            <a:off x="2212928" y="2501971"/>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612" name="object 1612"/>
          <p:cNvSpPr/>
          <p:nvPr/>
        </p:nvSpPr>
        <p:spPr>
          <a:xfrm>
            <a:off x="2208112" y="2490395"/>
            <a:ext cx="29803" cy="0"/>
          </a:xfrm>
          <a:custGeom>
            <a:avLst/>
            <a:gdLst/>
            <a:ahLst/>
            <a:cxnLst/>
            <a:rect l="l" t="t" r="r" b="b"/>
            <a:pathLst>
              <a:path w="33528">
                <a:moveTo>
                  <a:pt x="0" y="0"/>
                </a:moveTo>
                <a:lnTo>
                  <a:pt x="33528"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613" name="object 1613"/>
          <p:cNvSpPr/>
          <p:nvPr/>
        </p:nvSpPr>
        <p:spPr>
          <a:xfrm>
            <a:off x="2238580" y="2676995"/>
            <a:ext cx="5407" cy="5356"/>
          </a:xfrm>
          <a:custGeom>
            <a:avLst/>
            <a:gdLst/>
            <a:ahLst/>
            <a:cxnLst/>
            <a:rect l="l" t="t" r="r" b="b"/>
            <a:pathLst>
              <a:path w="6083" h="6070">
                <a:moveTo>
                  <a:pt x="0" y="3035"/>
                </a:moveTo>
                <a:lnTo>
                  <a:pt x="0" y="4711"/>
                </a:lnTo>
                <a:lnTo>
                  <a:pt x="1358" y="6070"/>
                </a:lnTo>
                <a:lnTo>
                  <a:pt x="3035" y="6070"/>
                </a:lnTo>
                <a:lnTo>
                  <a:pt x="4724" y="6070"/>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614" name="object 1614"/>
          <p:cNvSpPr/>
          <p:nvPr/>
        </p:nvSpPr>
        <p:spPr>
          <a:xfrm>
            <a:off x="2235204" y="2665206"/>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615" name="object 1615"/>
          <p:cNvSpPr/>
          <p:nvPr/>
        </p:nvSpPr>
        <p:spPr>
          <a:xfrm>
            <a:off x="2084677" y="2733876"/>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616" name="object 1616"/>
          <p:cNvSpPr/>
          <p:nvPr/>
        </p:nvSpPr>
        <p:spPr>
          <a:xfrm>
            <a:off x="2080773" y="2721685"/>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617" name="object 1617"/>
          <p:cNvSpPr/>
          <p:nvPr/>
        </p:nvSpPr>
        <p:spPr>
          <a:xfrm>
            <a:off x="2060599" y="2469145"/>
            <a:ext cx="5407" cy="5367"/>
          </a:xfrm>
          <a:custGeom>
            <a:avLst/>
            <a:gdLst/>
            <a:ahLst/>
            <a:cxnLst/>
            <a:rect l="l" t="t" r="r" b="b"/>
            <a:pathLst>
              <a:path w="6083" h="6083">
                <a:moveTo>
                  <a:pt x="0" y="3035"/>
                </a:moveTo>
                <a:lnTo>
                  <a:pt x="0" y="4711"/>
                </a:lnTo>
                <a:lnTo>
                  <a:pt x="1358" y="6083"/>
                </a:lnTo>
                <a:lnTo>
                  <a:pt x="3048" y="6083"/>
                </a:lnTo>
                <a:lnTo>
                  <a:pt x="4724" y="6083"/>
                </a:lnTo>
                <a:lnTo>
                  <a:pt x="6083" y="4711"/>
                </a:lnTo>
                <a:lnTo>
                  <a:pt x="6083" y="3035"/>
                </a:lnTo>
                <a:lnTo>
                  <a:pt x="6083" y="1358"/>
                </a:lnTo>
                <a:lnTo>
                  <a:pt x="4724" y="0"/>
                </a:lnTo>
                <a:lnTo>
                  <a:pt x="3048"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618" name="object 1618"/>
          <p:cNvSpPr/>
          <p:nvPr/>
        </p:nvSpPr>
        <p:spPr>
          <a:xfrm>
            <a:off x="2056386" y="2458122"/>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619" name="object 1619"/>
          <p:cNvSpPr/>
          <p:nvPr/>
        </p:nvSpPr>
        <p:spPr>
          <a:xfrm>
            <a:off x="1308048" y="4950938"/>
            <a:ext cx="5407" cy="5356"/>
          </a:xfrm>
          <a:custGeom>
            <a:avLst/>
            <a:gdLst/>
            <a:ahLst/>
            <a:cxnLst/>
            <a:rect l="l" t="t" r="r" b="b"/>
            <a:pathLst>
              <a:path w="6083" h="6070">
                <a:moveTo>
                  <a:pt x="0" y="3035"/>
                </a:moveTo>
                <a:lnTo>
                  <a:pt x="0" y="4711"/>
                </a:lnTo>
                <a:lnTo>
                  <a:pt x="1358" y="6070"/>
                </a:lnTo>
                <a:lnTo>
                  <a:pt x="3035" y="6070"/>
                </a:lnTo>
                <a:lnTo>
                  <a:pt x="4724" y="6070"/>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620" name="object 1620"/>
          <p:cNvSpPr/>
          <p:nvPr/>
        </p:nvSpPr>
        <p:spPr>
          <a:xfrm>
            <a:off x="1292359" y="4940449"/>
            <a:ext cx="29803" cy="0"/>
          </a:xfrm>
          <a:custGeom>
            <a:avLst/>
            <a:gdLst/>
            <a:ahLst/>
            <a:cxnLst/>
            <a:rect l="l" t="t" r="r" b="b"/>
            <a:pathLst>
              <a:path w="33528">
                <a:moveTo>
                  <a:pt x="0" y="0"/>
                </a:moveTo>
                <a:lnTo>
                  <a:pt x="33528"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621" name="object 1621"/>
          <p:cNvSpPr/>
          <p:nvPr/>
        </p:nvSpPr>
        <p:spPr>
          <a:xfrm>
            <a:off x="1180110" y="4858854"/>
            <a:ext cx="5407" cy="5367"/>
          </a:xfrm>
          <a:custGeom>
            <a:avLst/>
            <a:gdLst/>
            <a:ahLst/>
            <a:cxnLst/>
            <a:rect l="l" t="t" r="r" b="b"/>
            <a:pathLst>
              <a:path w="6083" h="6083">
                <a:moveTo>
                  <a:pt x="0" y="3035"/>
                </a:moveTo>
                <a:lnTo>
                  <a:pt x="0" y="4711"/>
                </a:lnTo>
                <a:lnTo>
                  <a:pt x="1358" y="6083"/>
                </a:lnTo>
                <a:lnTo>
                  <a:pt x="3035" y="6083"/>
                </a:lnTo>
                <a:lnTo>
                  <a:pt x="4724" y="6083"/>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622" name="object 1622"/>
          <p:cNvSpPr/>
          <p:nvPr/>
        </p:nvSpPr>
        <p:spPr>
          <a:xfrm>
            <a:off x="1165013" y="4849009"/>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623" name="object 1623"/>
          <p:cNvSpPr/>
          <p:nvPr/>
        </p:nvSpPr>
        <p:spPr>
          <a:xfrm>
            <a:off x="1060640" y="4794554"/>
            <a:ext cx="5407" cy="5367"/>
          </a:xfrm>
          <a:custGeom>
            <a:avLst/>
            <a:gdLst/>
            <a:ahLst/>
            <a:cxnLst/>
            <a:rect l="l" t="t" r="r" b="b"/>
            <a:pathLst>
              <a:path w="6083" h="6083">
                <a:moveTo>
                  <a:pt x="0" y="3035"/>
                </a:moveTo>
                <a:lnTo>
                  <a:pt x="0" y="4711"/>
                </a:lnTo>
                <a:lnTo>
                  <a:pt x="1371" y="6083"/>
                </a:lnTo>
                <a:lnTo>
                  <a:pt x="3048" y="6083"/>
                </a:lnTo>
                <a:lnTo>
                  <a:pt x="4724" y="6083"/>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624" name="object 1624"/>
          <p:cNvSpPr/>
          <p:nvPr/>
        </p:nvSpPr>
        <p:spPr>
          <a:xfrm>
            <a:off x="1045806" y="4784463"/>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625" name="object 1625"/>
          <p:cNvSpPr/>
          <p:nvPr/>
        </p:nvSpPr>
        <p:spPr>
          <a:xfrm>
            <a:off x="1099144" y="4660930"/>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626" name="object 1626"/>
          <p:cNvSpPr/>
          <p:nvPr/>
        </p:nvSpPr>
        <p:spPr>
          <a:xfrm>
            <a:off x="1083741" y="4652682"/>
            <a:ext cx="24383" cy="0"/>
          </a:xfrm>
          <a:custGeom>
            <a:avLst/>
            <a:gdLst/>
            <a:ahLst/>
            <a:cxnLst/>
            <a:rect l="l" t="t" r="r" b="b"/>
            <a:pathLst>
              <a:path w="27431">
                <a:moveTo>
                  <a:pt x="0" y="0"/>
                </a:moveTo>
                <a:lnTo>
                  <a:pt x="27431"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627" name="object 1627"/>
          <p:cNvSpPr/>
          <p:nvPr/>
        </p:nvSpPr>
        <p:spPr>
          <a:xfrm>
            <a:off x="1168216" y="4726290"/>
            <a:ext cx="5407" cy="5367"/>
          </a:xfrm>
          <a:custGeom>
            <a:avLst/>
            <a:gdLst/>
            <a:ahLst/>
            <a:cxnLst/>
            <a:rect l="l" t="t" r="r" b="b"/>
            <a:pathLst>
              <a:path w="6083" h="6083">
                <a:moveTo>
                  <a:pt x="0" y="3035"/>
                </a:moveTo>
                <a:lnTo>
                  <a:pt x="0" y="4711"/>
                </a:lnTo>
                <a:lnTo>
                  <a:pt x="1358" y="6083"/>
                </a:lnTo>
                <a:lnTo>
                  <a:pt x="3035" y="6083"/>
                </a:lnTo>
                <a:lnTo>
                  <a:pt x="4724" y="6083"/>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628" name="object 1628"/>
          <p:cNvSpPr/>
          <p:nvPr/>
        </p:nvSpPr>
        <p:spPr>
          <a:xfrm>
            <a:off x="1154177" y="4717227"/>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629" name="object 1629"/>
          <p:cNvSpPr/>
          <p:nvPr/>
        </p:nvSpPr>
        <p:spPr>
          <a:xfrm>
            <a:off x="1017693" y="4531401"/>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630" name="object 1630"/>
          <p:cNvSpPr/>
          <p:nvPr/>
        </p:nvSpPr>
        <p:spPr>
          <a:xfrm>
            <a:off x="1002456" y="4520901"/>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631" name="object 1631"/>
          <p:cNvSpPr/>
          <p:nvPr/>
        </p:nvSpPr>
        <p:spPr>
          <a:xfrm>
            <a:off x="1267665" y="3892222"/>
            <a:ext cx="5396" cy="5367"/>
          </a:xfrm>
          <a:custGeom>
            <a:avLst/>
            <a:gdLst/>
            <a:ahLst/>
            <a:cxnLst/>
            <a:rect l="l" t="t" r="r" b="b"/>
            <a:pathLst>
              <a:path w="6070" h="6083">
                <a:moveTo>
                  <a:pt x="0" y="3048"/>
                </a:moveTo>
                <a:lnTo>
                  <a:pt x="0" y="4724"/>
                </a:lnTo>
                <a:lnTo>
                  <a:pt x="1358" y="6083"/>
                </a:lnTo>
                <a:lnTo>
                  <a:pt x="3035" y="6083"/>
                </a:lnTo>
                <a:lnTo>
                  <a:pt x="4711" y="6083"/>
                </a:lnTo>
                <a:lnTo>
                  <a:pt x="6070" y="4724"/>
                </a:lnTo>
                <a:lnTo>
                  <a:pt x="6070" y="3048"/>
                </a:lnTo>
                <a:lnTo>
                  <a:pt x="6070" y="1371"/>
                </a:lnTo>
                <a:lnTo>
                  <a:pt x="4711" y="0"/>
                </a:lnTo>
                <a:lnTo>
                  <a:pt x="3035" y="0"/>
                </a:lnTo>
                <a:lnTo>
                  <a:pt x="1358" y="0"/>
                </a:lnTo>
                <a:lnTo>
                  <a:pt x="0" y="1371"/>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632" name="object 1632"/>
          <p:cNvSpPr/>
          <p:nvPr/>
        </p:nvSpPr>
        <p:spPr>
          <a:xfrm>
            <a:off x="1251718" y="3883510"/>
            <a:ext cx="29803" cy="0"/>
          </a:xfrm>
          <a:custGeom>
            <a:avLst/>
            <a:gdLst/>
            <a:ahLst/>
            <a:cxnLst/>
            <a:rect l="l" t="t" r="r" b="b"/>
            <a:pathLst>
              <a:path w="33528">
                <a:moveTo>
                  <a:pt x="0" y="0"/>
                </a:moveTo>
                <a:lnTo>
                  <a:pt x="33528"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633" name="object 1633"/>
          <p:cNvSpPr/>
          <p:nvPr/>
        </p:nvSpPr>
        <p:spPr>
          <a:xfrm>
            <a:off x="1108607" y="3928457"/>
            <a:ext cx="5407" cy="5356"/>
          </a:xfrm>
          <a:custGeom>
            <a:avLst/>
            <a:gdLst/>
            <a:ahLst/>
            <a:cxnLst/>
            <a:rect l="l" t="t" r="r" b="b"/>
            <a:pathLst>
              <a:path w="6083" h="6070">
                <a:moveTo>
                  <a:pt x="0" y="3035"/>
                </a:moveTo>
                <a:lnTo>
                  <a:pt x="0" y="4711"/>
                </a:lnTo>
                <a:lnTo>
                  <a:pt x="1358" y="6070"/>
                </a:lnTo>
                <a:lnTo>
                  <a:pt x="3035" y="6070"/>
                </a:lnTo>
                <a:lnTo>
                  <a:pt x="4724" y="6070"/>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634" name="object 1634"/>
          <p:cNvSpPr/>
          <p:nvPr/>
        </p:nvSpPr>
        <p:spPr>
          <a:xfrm>
            <a:off x="1094574" y="3918472"/>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635" name="object 1635"/>
          <p:cNvSpPr/>
          <p:nvPr/>
        </p:nvSpPr>
        <p:spPr>
          <a:xfrm>
            <a:off x="3371169" y="3627405"/>
            <a:ext cx="5396" cy="5367"/>
          </a:xfrm>
          <a:custGeom>
            <a:avLst/>
            <a:gdLst/>
            <a:ahLst/>
            <a:cxnLst/>
            <a:rect l="l" t="t" r="r" b="b"/>
            <a:pathLst>
              <a:path w="6070" h="6083">
                <a:moveTo>
                  <a:pt x="0" y="3035"/>
                </a:moveTo>
                <a:lnTo>
                  <a:pt x="0" y="4711"/>
                </a:lnTo>
                <a:lnTo>
                  <a:pt x="1358" y="6083"/>
                </a:lnTo>
                <a:lnTo>
                  <a:pt x="3035" y="6083"/>
                </a:lnTo>
                <a:lnTo>
                  <a:pt x="4711" y="6083"/>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636" name="object 1636"/>
          <p:cNvSpPr/>
          <p:nvPr/>
        </p:nvSpPr>
        <p:spPr>
          <a:xfrm>
            <a:off x="3367703" y="3617258"/>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637" name="object 1637"/>
          <p:cNvSpPr/>
          <p:nvPr/>
        </p:nvSpPr>
        <p:spPr>
          <a:xfrm>
            <a:off x="3402890" y="3578072"/>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638" name="object 1638"/>
          <p:cNvSpPr/>
          <p:nvPr/>
        </p:nvSpPr>
        <p:spPr>
          <a:xfrm>
            <a:off x="3400216" y="3568849"/>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639" name="object 1639"/>
          <p:cNvSpPr/>
          <p:nvPr/>
        </p:nvSpPr>
        <p:spPr>
          <a:xfrm>
            <a:off x="3273286" y="3633372"/>
            <a:ext cx="5407" cy="5356"/>
          </a:xfrm>
          <a:custGeom>
            <a:avLst/>
            <a:gdLst/>
            <a:ahLst/>
            <a:cxnLst/>
            <a:rect l="l" t="t" r="r" b="b"/>
            <a:pathLst>
              <a:path w="6083" h="6070">
                <a:moveTo>
                  <a:pt x="0" y="3035"/>
                </a:moveTo>
                <a:lnTo>
                  <a:pt x="0" y="4711"/>
                </a:lnTo>
                <a:lnTo>
                  <a:pt x="1358" y="6070"/>
                </a:lnTo>
                <a:lnTo>
                  <a:pt x="3048" y="6070"/>
                </a:lnTo>
                <a:lnTo>
                  <a:pt x="4724" y="6070"/>
                </a:lnTo>
                <a:lnTo>
                  <a:pt x="6083" y="4711"/>
                </a:lnTo>
                <a:lnTo>
                  <a:pt x="6083" y="3035"/>
                </a:lnTo>
                <a:lnTo>
                  <a:pt x="6083" y="1358"/>
                </a:lnTo>
                <a:lnTo>
                  <a:pt x="4724" y="0"/>
                </a:lnTo>
                <a:lnTo>
                  <a:pt x="3048"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640" name="object 1640"/>
          <p:cNvSpPr/>
          <p:nvPr/>
        </p:nvSpPr>
        <p:spPr>
          <a:xfrm>
            <a:off x="3270168" y="3622637"/>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641" name="object 1641"/>
          <p:cNvSpPr/>
          <p:nvPr/>
        </p:nvSpPr>
        <p:spPr>
          <a:xfrm>
            <a:off x="3543067" y="3637760"/>
            <a:ext cx="5407" cy="5367"/>
          </a:xfrm>
          <a:custGeom>
            <a:avLst/>
            <a:gdLst/>
            <a:ahLst/>
            <a:cxnLst/>
            <a:rect l="l" t="t" r="r" b="b"/>
            <a:pathLst>
              <a:path w="6083" h="6083">
                <a:moveTo>
                  <a:pt x="0" y="3048"/>
                </a:moveTo>
                <a:lnTo>
                  <a:pt x="0" y="4724"/>
                </a:lnTo>
                <a:lnTo>
                  <a:pt x="1358" y="6083"/>
                </a:lnTo>
                <a:lnTo>
                  <a:pt x="3048" y="6083"/>
                </a:lnTo>
                <a:lnTo>
                  <a:pt x="4724" y="6083"/>
                </a:lnTo>
                <a:lnTo>
                  <a:pt x="6083" y="4724"/>
                </a:lnTo>
                <a:lnTo>
                  <a:pt x="6083" y="3048"/>
                </a:lnTo>
                <a:lnTo>
                  <a:pt x="6083" y="1371"/>
                </a:lnTo>
                <a:lnTo>
                  <a:pt x="4724" y="0"/>
                </a:lnTo>
                <a:lnTo>
                  <a:pt x="3048" y="0"/>
                </a:lnTo>
                <a:lnTo>
                  <a:pt x="1358" y="0"/>
                </a:lnTo>
                <a:lnTo>
                  <a:pt x="0" y="1371"/>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642" name="object 1642"/>
          <p:cNvSpPr/>
          <p:nvPr/>
        </p:nvSpPr>
        <p:spPr>
          <a:xfrm>
            <a:off x="3541099" y="3628016"/>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643" name="object 1643"/>
          <p:cNvSpPr/>
          <p:nvPr/>
        </p:nvSpPr>
        <p:spPr>
          <a:xfrm>
            <a:off x="3814426" y="3497321"/>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644" name="object 1644"/>
          <p:cNvSpPr/>
          <p:nvPr/>
        </p:nvSpPr>
        <p:spPr>
          <a:xfrm>
            <a:off x="3812037" y="3488166"/>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645" name="object 1645"/>
          <p:cNvSpPr/>
          <p:nvPr/>
        </p:nvSpPr>
        <p:spPr>
          <a:xfrm>
            <a:off x="4159126" y="2406642"/>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646" name="object 1646"/>
          <p:cNvSpPr/>
          <p:nvPr/>
        </p:nvSpPr>
        <p:spPr>
          <a:xfrm>
            <a:off x="4156120" y="2393576"/>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647" name="object 1647"/>
          <p:cNvSpPr/>
          <p:nvPr/>
        </p:nvSpPr>
        <p:spPr>
          <a:xfrm>
            <a:off x="2049074" y="5181304"/>
            <a:ext cx="5407" cy="5367"/>
          </a:xfrm>
          <a:custGeom>
            <a:avLst/>
            <a:gdLst/>
            <a:ahLst/>
            <a:cxnLst/>
            <a:rect l="l" t="t" r="r" b="b"/>
            <a:pathLst>
              <a:path w="6083" h="6083">
                <a:moveTo>
                  <a:pt x="0" y="3035"/>
                </a:moveTo>
                <a:lnTo>
                  <a:pt x="0" y="4711"/>
                </a:lnTo>
                <a:lnTo>
                  <a:pt x="1358" y="6083"/>
                </a:lnTo>
                <a:lnTo>
                  <a:pt x="3035" y="6083"/>
                </a:lnTo>
                <a:lnTo>
                  <a:pt x="4711" y="6083"/>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648" name="object 1648"/>
          <p:cNvSpPr/>
          <p:nvPr/>
        </p:nvSpPr>
        <p:spPr>
          <a:xfrm>
            <a:off x="2034712" y="5171738"/>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649" name="object 1649"/>
          <p:cNvSpPr/>
          <p:nvPr/>
        </p:nvSpPr>
        <p:spPr>
          <a:xfrm>
            <a:off x="1805246" y="2842864"/>
            <a:ext cx="5407" cy="5356"/>
          </a:xfrm>
          <a:custGeom>
            <a:avLst/>
            <a:gdLst/>
            <a:ahLst/>
            <a:cxnLst/>
            <a:rect l="l" t="t" r="r" b="b"/>
            <a:pathLst>
              <a:path w="6083" h="6070">
                <a:moveTo>
                  <a:pt x="0" y="3035"/>
                </a:moveTo>
                <a:lnTo>
                  <a:pt x="0" y="4711"/>
                </a:lnTo>
                <a:lnTo>
                  <a:pt x="1371" y="6070"/>
                </a:lnTo>
                <a:lnTo>
                  <a:pt x="3047" y="6070"/>
                </a:lnTo>
                <a:lnTo>
                  <a:pt x="4724" y="6070"/>
                </a:lnTo>
                <a:lnTo>
                  <a:pt x="6083" y="4711"/>
                </a:lnTo>
                <a:lnTo>
                  <a:pt x="6083" y="3035"/>
                </a:lnTo>
                <a:lnTo>
                  <a:pt x="6083" y="1358"/>
                </a:lnTo>
                <a:lnTo>
                  <a:pt x="4724" y="0"/>
                </a:lnTo>
                <a:lnTo>
                  <a:pt x="3047"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650" name="object 1650"/>
          <p:cNvSpPr/>
          <p:nvPr/>
        </p:nvSpPr>
        <p:spPr>
          <a:xfrm>
            <a:off x="1801714" y="2831951"/>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651" name="object 1651"/>
          <p:cNvSpPr/>
          <p:nvPr/>
        </p:nvSpPr>
        <p:spPr>
          <a:xfrm>
            <a:off x="1904757" y="2868275"/>
            <a:ext cx="5407" cy="5367"/>
          </a:xfrm>
          <a:custGeom>
            <a:avLst/>
            <a:gdLst/>
            <a:ahLst/>
            <a:cxnLst/>
            <a:rect l="l" t="t" r="r" b="b"/>
            <a:pathLst>
              <a:path w="6083" h="6083">
                <a:moveTo>
                  <a:pt x="0" y="3048"/>
                </a:moveTo>
                <a:lnTo>
                  <a:pt x="0" y="4724"/>
                </a:lnTo>
                <a:lnTo>
                  <a:pt x="1358" y="6083"/>
                </a:lnTo>
                <a:lnTo>
                  <a:pt x="3035" y="6083"/>
                </a:lnTo>
                <a:lnTo>
                  <a:pt x="4724" y="6083"/>
                </a:lnTo>
                <a:lnTo>
                  <a:pt x="6083" y="4724"/>
                </a:lnTo>
                <a:lnTo>
                  <a:pt x="6083" y="3048"/>
                </a:lnTo>
                <a:lnTo>
                  <a:pt x="6083" y="1371"/>
                </a:lnTo>
                <a:lnTo>
                  <a:pt x="4724" y="0"/>
                </a:lnTo>
                <a:lnTo>
                  <a:pt x="3035" y="0"/>
                </a:lnTo>
                <a:lnTo>
                  <a:pt x="1358" y="0"/>
                </a:lnTo>
                <a:lnTo>
                  <a:pt x="0" y="1371"/>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652" name="object 1652"/>
          <p:cNvSpPr/>
          <p:nvPr/>
        </p:nvSpPr>
        <p:spPr>
          <a:xfrm>
            <a:off x="1901954" y="2856155"/>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653" name="object 1653"/>
          <p:cNvSpPr/>
          <p:nvPr/>
        </p:nvSpPr>
        <p:spPr>
          <a:xfrm>
            <a:off x="1858370" y="2936149"/>
            <a:ext cx="5407" cy="5367"/>
          </a:xfrm>
          <a:custGeom>
            <a:avLst/>
            <a:gdLst/>
            <a:ahLst/>
            <a:cxnLst/>
            <a:rect l="l" t="t" r="r" b="b"/>
            <a:pathLst>
              <a:path w="6083" h="6083">
                <a:moveTo>
                  <a:pt x="0" y="3048"/>
                </a:moveTo>
                <a:lnTo>
                  <a:pt x="0" y="4724"/>
                </a:lnTo>
                <a:lnTo>
                  <a:pt x="1371" y="6083"/>
                </a:lnTo>
                <a:lnTo>
                  <a:pt x="3048" y="6083"/>
                </a:lnTo>
                <a:lnTo>
                  <a:pt x="4724" y="6083"/>
                </a:lnTo>
                <a:lnTo>
                  <a:pt x="6083" y="4724"/>
                </a:lnTo>
                <a:lnTo>
                  <a:pt x="6083" y="3048"/>
                </a:lnTo>
                <a:lnTo>
                  <a:pt x="6083" y="1371"/>
                </a:lnTo>
                <a:lnTo>
                  <a:pt x="4724" y="0"/>
                </a:lnTo>
                <a:lnTo>
                  <a:pt x="3048" y="0"/>
                </a:lnTo>
                <a:lnTo>
                  <a:pt x="1371" y="0"/>
                </a:lnTo>
                <a:lnTo>
                  <a:pt x="0" y="1371"/>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654" name="object 1654"/>
          <p:cNvSpPr/>
          <p:nvPr/>
        </p:nvSpPr>
        <p:spPr>
          <a:xfrm>
            <a:off x="1853186" y="2923391"/>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655" name="object 1655"/>
          <p:cNvSpPr/>
          <p:nvPr/>
        </p:nvSpPr>
        <p:spPr>
          <a:xfrm>
            <a:off x="2722340" y="3162927"/>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656" name="object 1656"/>
          <p:cNvSpPr/>
          <p:nvPr/>
        </p:nvSpPr>
        <p:spPr>
          <a:xfrm>
            <a:off x="2717464" y="3151990"/>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657" name="object 1657"/>
          <p:cNvSpPr/>
          <p:nvPr/>
        </p:nvSpPr>
        <p:spPr>
          <a:xfrm>
            <a:off x="1355438" y="1332172"/>
            <a:ext cx="5407" cy="5367"/>
          </a:xfrm>
          <a:custGeom>
            <a:avLst/>
            <a:gdLst/>
            <a:ahLst/>
            <a:cxnLst/>
            <a:rect l="l" t="t" r="r" b="b"/>
            <a:pathLst>
              <a:path w="6083" h="6083">
                <a:moveTo>
                  <a:pt x="0" y="3048"/>
                </a:moveTo>
                <a:lnTo>
                  <a:pt x="0" y="4724"/>
                </a:lnTo>
                <a:lnTo>
                  <a:pt x="1371" y="6083"/>
                </a:lnTo>
                <a:lnTo>
                  <a:pt x="3048" y="6083"/>
                </a:lnTo>
                <a:lnTo>
                  <a:pt x="4724" y="6083"/>
                </a:lnTo>
                <a:lnTo>
                  <a:pt x="6083" y="4724"/>
                </a:lnTo>
                <a:lnTo>
                  <a:pt x="6083" y="3048"/>
                </a:lnTo>
                <a:lnTo>
                  <a:pt x="6083" y="1371"/>
                </a:lnTo>
                <a:lnTo>
                  <a:pt x="4724" y="0"/>
                </a:lnTo>
                <a:lnTo>
                  <a:pt x="3048" y="0"/>
                </a:lnTo>
                <a:lnTo>
                  <a:pt x="1371" y="0"/>
                </a:lnTo>
                <a:lnTo>
                  <a:pt x="0" y="1371"/>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658" name="object 1658"/>
          <p:cNvSpPr/>
          <p:nvPr/>
        </p:nvSpPr>
        <p:spPr>
          <a:xfrm>
            <a:off x="1351960" y="1320500"/>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659" name="object 1659"/>
          <p:cNvSpPr/>
          <p:nvPr/>
        </p:nvSpPr>
        <p:spPr>
          <a:xfrm>
            <a:off x="1563697" y="1313643"/>
            <a:ext cx="5407" cy="5356"/>
          </a:xfrm>
          <a:custGeom>
            <a:avLst/>
            <a:gdLst/>
            <a:ahLst/>
            <a:cxnLst/>
            <a:rect l="l" t="t" r="r" b="b"/>
            <a:pathLst>
              <a:path w="6083" h="6070">
                <a:moveTo>
                  <a:pt x="0" y="3035"/>
                </a:moveTo>
                <a:lnTo>
                  <a:pt x="0" y="4711"/>
                </a:lnTo>
                <a:lnTo>
                  <a:pt x="1358" y="6070"/>
                </a:lnTo>
                <a:lnTo>
                  <a:pt x="3035" y="6070"/>
                </a:lnTo>
                <a:lnTo>
                  <a:pt x="4724" y="6070"/>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660" name="object 1660"/>
          <p:cNvSpPr/>
          <p:nvPr/>
        </p:nvSpPr>
        <p:spPr>
          <a:xfrm>
            <a:off x="1560579" y="1301675"/>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661" name="object 1661"/>
          <p:cNvSpPr/>
          <p:nvPr/>
        </p:nvSpPr>
        <p:spPr>
          <a:xfrm>
            <a:off x="1799207" y="1288481"/>
            <a:ext cx="5407" cy="5367"/>
          </a:xfrm>
          <a:custGeom>
            <a:avLst/>
            <a:gdLst/>
            <a:ahLst/>
            <a:cxnLst/>
            <a:rect l="l" t="t" r="r" b="b"/>
            <a:pathLst>
              <a:path w="6083" h="6083">
                <a:moveTo>
                  <a:pt x="0" y="3035"/>
                </a:moveTo>
                <a:lnTo>
                  <a:pt x="0" y="4724"/>
                </a:lnTo>
                <a:lnTo>
                  <a:pt x="1358" y="6083"/>
                </a:lnTo>
                <a:lnTo>
                  <a:pt x="3035" y="6083"/>
                </a:lnTo>
                <a:lnTo>
                  <a:pt x="4711" y="6083"/>
                </a:lnTo>
                <a:lnTo>
                  <a:pt x="6083" y="4724"/>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662" name="object 1662"/>
          <p:cNvSpPr/>
          <p:nvPr/>
        </p:nvSpPr>
        <p:spPr>
          <a:xfrm>
            <a:off x="1796292" y="1277471"/>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663" name="object 1663"/>
          <p:cNvSpPr/>
          <p:nvPr/>
        </p:nvSpPr>
        <p:spPr>
          <a:xfrm>
            <a:off x="1999209" y="1275022"/>
            <a:ext cx="5407" cy="5367"/>
          </a:xfrm>
          <a:custGeom>
            <a:avLst/>
            <a:gdLst/>
            <a:ahLst/>
            <a:cxnLst/>
            <a:rect l="l" t="t" r="r" b="b"/>
            <a:pathLst>
              <a:path w="6083" h="6083">
                <a:moveTo>
                  <a:pt x="0" y="3035"/>
                </a:moveTo>
                <a:lnTo>
                  <a:pt x="0" y="4724"/>
                </a:lnTo>
                <a:lnTo>
                  <a:pt x="1358" y="6083"/>
                </a:lnTo>
                <a:lnTo>
                  <a:pt x="3035" y="6083"/>
                </a:lnTo>
                <a:lnTo>
                  <a:pt x="4711" y="6083"/>
                </a:lnTo>
                <a:lnTo>
                  <a:pt x="6083" y="4724"/>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664" name="object 1664"/>
          <p:cNvSpPr/>
          <p:nvPr/>
        </p:nvSpPr>
        <p:spPr>
          <a:xfrm>
            <a:off x="1996784" y="1264024"/>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665" name="object 1665"/>
          <p:cNvSpPr/>
          <p:nvPr/>
        </p:nvSpPr>
        <p:spPr>
          <a:xfrm>
            <a:off x="2214464" y="1253176"/>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666" name="object 1666"/>
          <p:cNvSpPr/>
          <p:nvPr/>
        </p:nvSpPr>
        <p:spPr>
          <a:xfrm>
            <a:off x="2210817" y="1239818"/>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667" name="object 1667"/>
          <p:cNvSpPr/>
          <p:nvPr/>
        </p:nvSpPr>
        <p:spPr>
          <a:xfrm>
            <a:off x="2432964" y="1231331"/>
            <a:ext cx="5407" cy="5367"/>
          </a:xfrm>
          <a:custGeom>
            <a:avLst/>
            <a:gdLst/>
            <a:ahLst/>
            <a:cxnLst/>
            <a:rect l="l" t="t" r="r" b="b"/>
            <a:pathLst>
              <a:path w="6083" h="6083">
                <a:moveTo>
                  <a:pt x="0" y="3035"/>
                </a:moveTo>
                <a:lnTo>
                  <a:pt x="0" y="4711"/>
                </a:lnTo>
                <a:lnTo>
                  <a:pt x="1371" y="6083"/>
                </a:lnTo>
                <a:lnTo>
                  <a:pt x="3048" y="6083"/>
                </a:lnTo>
                <a:lnTo>
                  <a:pt x="4724" y="6083"/>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668" name="object 1668"/>
          <p:cNvSpPr/>
          <p:nvPr/>
        </p:nvSpPr>
        <p:spPr>
          <a:xfrm>
            <a:off x="2430274" y="1218304"/>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669" name="object 1669"/>
          <p:cNvSpPr/>
          <p:nvPr/>
        </p:nvSpPr>
        <p:spPr>
          <a:xfrm>
            <a:off x="2653220" y="1215619"/>
            <a:ext cx="5407" cy="2543"/>
          </a:xfrm>
          <a:custGeom>
            <a:avLst/>
            <a:gdLst/>
            <a:ahLst/>
            <a:cxnLst/>
            <a:rect l="l" t="t" r="r" b="b"/>
            <a:pathLst>
              <a:path w="6083" h="2882">
                <a:moveTo>
                  <a:pt x="0" y="0"/>
                </a:moveTo>
                <a:lnTo>
                  <a:pt x="0" y="1524"/>
                </a:lnTo>
                <a:lnTo>
                  <a:pt x="1358" y="2882"/>
                </a:lnTo>
                <a:lnTo>
                  <a:pt x="3048" y="2882"/>
                </a:lnTo>
                <a:lnTo>
                  <a:pt x="4724" y="2882"/>
                </a:lnTo>
                <a:lnTo>
                  <a:pt x="6083" y="1524"/>
                </a:lnTo>
                <a:lnTo>
                  <a:pt x="6083" y="0"/>
                </a:lnTo>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670" name="object 1670"/>
          <p:cNvSpPr/>
          <p:nvPr/>
        </p:nvSpPr>
        <p:spPr>
          <a:xfrm>
            <a:off x="3772373" y="1381771"/>
            <a:ext cx="5396" cy="5367"/>
          </a:xfrm>
          <a:custGeom>
            <a:avLst/>
            <a:gdLst/>
            <a:ahLst/>
            <a:cxnLst/>
            <a:rect l="l" t="t" r="r" b="b"/>
            <a:pathLst>
              <a:path w="6070" h="6083">
                <a:moveTo>
                  <a:pt x="0" y="3048"/>
                </a:moveTo>
                <a:lnTo>
                  <a:pt x="0" y="4724"/>
                </a:lnTo>
                <a:lnTo>
                  <a:pt x="1358" y="6083"/>
                </a:lnTo>
                <a:lnTo>
                  <a:pt x="3035" y="6083"/>
                </a:lnTo>
                <a:lnTo>
                  <a:pt x="4711" y="6083"/>
                </a:lnTo>
                <a:lnTo>
                  <a:pt x="6070" y="4724"/>
                </a:lnTo>
                <a:lnTo>
                  <a:pt x="6070" y="3048"/>
                </a:lnTo>
                <a:lnTo>
                  <a:pt x="6070" y="1371"/>
                </a:lnTo>
                <a:lnTo>
                  <a:pt x="4711" y="0"/>
                </a:lnTo>
                <a:lnTo>
                  <a:pt x="3035" y="0"/>
                </a:lnTo>
                <a:lnTo>
                  <a:pt x="1358" y="0"/>
                </a:lnTo>
                <a:lnTo>
                  <a:pt x="0" y="1371"/>
                </a:lnTo>
                <a:lnTo>
                  <a:pt x="0" y="3048"/>
                </a:lnTo>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671" name="object 1671"/>
          <p:cNvSpPr/>
          <p:nvPr/>
        </p:nvSpPr>
        <p:spPr>
          <a:xfrm>
            <a:off x="3768686" y="1368911"/>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672" name="object 1672"/>
          <p:cNvSpPr/>
          <p:nvPr/>
        </p:nvSpPr>
        <p:spPr>
          <a:xfrm>
            <a:off x="4379214" y="2857007"/>
            <a:ext cx="5407" cy="5356"/>
          </a:xfrm>
          <a:custGeom>
            <a:avLst/>
            <a:gdLst/>
            <a:ahLst/>
            <a:cxnLst/>
            <a:rect l="l" t="t" r="r" b="b"/>
            <a:pathLst>
              <a:path w="6083" h="6070">
                <a:moveTo>
                  <a:pt x="0" y="3035"/>
                </a:moveTo>
                <a:lnTo>
                  <a:pt x="0" y="4711"/>
                </a:lnTo>
                <a:lnTo>
                  <a:pt x="1358" y="6070"/>
                </a:lnTo>
                <a:lnTo>
                  <a:pt x="3047" y="6070"/>
                </a:lnTo>
                <a:lnTo>
                  <a:pt x="4724" y="6070"/>
                </a:lnTo>
                <a:lnTo>
                  <a:pt x="6083" y="4711"/>
                </a:lnTo>
                <a:lnTo>
                  <a:pt x="6083" y="3035"/>
                </a:lnTo>
                <a:lnTo>
                  <a:pt x="6083" y="1358"/>
                </a:lnTo>
                <a:lnTo>
                  <a:pt x="4724" y="0"/>
                </a:lnTo>
                <a:lnTo>
                  <a:pt x="3047"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673" name="object 1673"/>
          <p:cNvSpPr/>
          <p:nvPr/>
        </p:nvSpPr>
        <p:spPr>
          <a:xfrm>
            <a:off x="4375579" y="2845397"/>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674" name="object 1674"/>
          <p:cNvSpPr/>
          <p:nvPr/>
        </p:nvSpPr>
        <p:spPr>
          <a:xfrm>
            <a:off x="4372460" y="2645368"/>
            <a:ext cx="5407" cy="5367"/>
          </a:xfrm>
          <a:custGeom>
            <a:avLst/>
            <a:gdLst/>
            <a:ahLst/>
            <a:cxnLst/>
            <a:rect l="l" t="t" r="r" b="b"/>
            <a:pathLst>
              <a:path w="6083" h="6083">
                <a:moveTo>
                  <a:pt x="0" y="3048"/>
                </a:moveTo>
                <a:lnTo>
                  <a:pt x="0" y="4724"/>
                </a:lnTo>
                <a:lnTo>
                  <a:pt x="1358" y="6083"/>
                </a:lnTo>
                <a:lnTo>
                  <a:pt x="3048" y="6083"/>
                </a:lnTo>
                <a:lnTo>
                  <a:pt x="4724" y="6083"/>
                </a:lnTo>
                <a:lnTo>
                  <a:pt x="6083" y="4724"/>
                </a:lnTo>
                <a:lnTo>
                  <a:pt x="6083" y="3048"/>
                </a:lnTo>
                <a:lnTo>
                  <a:pt x="6083" y="1371"/>
                </a:lnTo>
                <a:lnTo>
                  <a:pt x="4724" y="0"/>
                </a:lnTo>
                <a:lnTo>
                  <a:pt x="3048" y="0"/>
                </a:lnTo>
                <a:lnTo>
                  <a:pt x="1358" y="0"/>
                </a:lnTo>
                <a:lnTo>
                  <a:pt x="0" y="1371"/>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675" name="object 1675"/>
          <p:cNvSpPr/>
          <p:nvPr/>
        </p:nvSpPr>
        <p:spPr>
          <a:xfrm>
            <a:off x="4367447" y="2632934"/>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676" name="object 1676"/>
          <p:cNvSpPr/>
          <p:nvPr/>
        </p:nvSpPr>
        <p:spPr>
          <a:xfrm>
            <a:off x="4374215" y="2744455"/>
            <a:ext cx="5407" cy="5356"/>
          </a:xfrm>
          <a:custGeom>
            <a:avLst/>
            <a:gdLst/>
            <a:ahLst/>
            <a:cxnLst/>
            <a:rect l="l" t="t" r="r" b="b"/>
            <a:pathLst>
              <a:path w="6083" h="6070">
                <a:moveTo>
                  <a:pt x="0" y="3035"/>
                </a:moveTo>
                <a:lnTo>
                  <a:pt x="0" y="4711"/>
                </a:lnTo>
                <a:lnTo>
                  <a:pt x="1358" y="6070"/>
                </a:lnTo>
                <a:lnTo>
                  <a:pt x="3048" y="6070"/>
                </a:lnTo>
                <a:lnTo>
                  <a:pt x="4724" y="6070"/>
                </a:lnTo>
                <a:lnTo>
                  <a:pt x="6083" y="4711"/>
                </a:lnTo>
                <a:lnTo>
                  <a:pt x="6083" y="3035"/>
                </a:lnTo>
                <a:lnTo>
                  <a:pt x="6083" y="1358"/>
                </a:lnTo>
                <a:lnTo>
                  <a:pt x="4724" y="0"/>
                </a:lnTo>
                <a:lnTo>
                  <a:pt x="3048"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677" name="object 1677"/>
          <p:cNvSpPr/>
          <p:nvPr/>
        </p:nvSpPr>
        <p:spPr>
          <a:xfrm>
            <a:off x="4370157" y="2732441"/>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678" name="object 1678"/>
          <p:cNvSpPr/>
          <p:nvPr/>
        </p:nvSpPr>
        <p:spPr>
          <a:xfrm>
            <a:off x="4199707" y="2727679"/>
            <a:ext cx="5407" cy="5356"/>
          </a:xfrm>
          <a:custGeom>
            <a:avLst/>
            <a:gdLst/>
            <a:ahLst/>
            <a:cxnLst/>
            <a:rect l="l" t="t" r="r" b="b"/>
            <a:pathLst>
              <a:path w="6083" h="6070">
                <a:moveTo>
                  <a:pt x="0" y="3035"/>
                </a:moveTo>
                <a:lnTo>
                  <a:pt x="0" y="4711"/>
                </a:lnTo>
                <a:lnTo>
                  <a:pt x="1358" y="6070"/>
                </a:lnTo>
                <a:lnTo>
                  <a:pt x="3048" y="6070"/>
                </a:lnTo>
                <a:lnTo>
                  <a:pt x="4724" y="6070"/>
                </a:lnTo>
                <a:lnTo>
                  <a:pt x="6083" y="4711"/>
                </a:lnTo>
                <a:lnTo>
                  <a:pt x="6083" y="3035"/>
                </a:lnTo>
                <a:lnTo>
                  <a:pt x="6083" y="1358"/>
                </a:lnTo>
                <a:lnTo>
                  <a:pt x="4724" y="0"/>
                </a:lnTo>
                <a:lnTo>
                  <a:pt x="3048"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679" name="object 1679"/>
          <p:cNvSpPr/>
          <p:nvPr/>
        </p:nvSpPr>
        <p:spPr>
          <a:xfrm>
            <a:off x="4196763" y="2716305"/>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680" name="object 1680"/>
          <p:cNvSpPr/>
          <p:nvPr/>
        </p:nvSpPr>
        <p:spPr>
          <a:xfrm>
            <a:off x="4185957" y="2895824"/>
            <a:ext cx="5407" cy="5356"/>
          </a:xfrm>
          <a:custGeom>
            <a:avLst/>
            <a:gdLst/>
            <a:ahLst/>
            <a:cxnLst/>
            <a:rect l="l" t="t" r="r" b="b"/>
            <a:pathLst>
              <a:path w="6083" h="6070">
                <a:moveTo>
                  <a:pt x="0" y="3035"/>
                </a:moveTo>
                <a:lnTo>
                  <a:pt x="0" y="4711"/>
                </a:lnTo>
                <a:lnTo>
                  <a:pt x="1358" y="6070"/>
                </a:lnTo>
                <a:lnTo>
                  <a:pt x="3035" y="6070"/>
                </a:lnTo>
                <a:lnTo>
                  <a:pt x="4724" y="6070"/>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681" name="object 1681"/>
          <p:cNvSpPr/>
          <p:nvPr/>
        </p:nvSpPr>
        <p:spPr>
          <a:xfrm>
            <a:off x="4180503" y="2883049"/>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682" name="object 1682"/>
          <p:cNvSpPr/>
          <p:nvPr/>
        </p:nvSpPr>
        <p:spPr>
          <a:xfrm>
            <a:off x="4084457" y="2934445"/>
            <a:ext cx="5396" cy="5367"/>
          </a:xfrm>
          <a:custGeom>
            <a:avLst/>
            <a:gdLst/>
            <a:ahLst/>
            <a:cxnLst/>
            <a:rect l="l" t="t" r="r" b="b"/>
            <a:pathLst>
              <a:path w="6070" h="6083">
                <a:moveTo>
                  <a:pt x="0" y="3035"/>
                </a:moveTo>
                <a:lnTo>
                  <a:pt x="0" y="4711"/>
                </a:lnTo>
                <a:lnTo>
                  <a:pt x="1358" y="6083"/>
                </a:lnTo>
                <a:lnTo>
                  <a:pt x="3035" y="6083"/>
                </a:lnTo>
                <a:lnTo>
                  <a:pt x="4711" y="6083"/>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683" name="object 1683"/>
          <p:cNvSpPr/>
          <p:nvPr/>
        </p:nvSpPr>
        <p:spPr>
          <a:xfrm>
            <a:off x="4080259" y="2923391"/>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684" name="object 1684"/>
          <p:cNvSpPr/>
          <p:nvPr/>
        </p:nvSpPr>
        <p:spPr>
          <a:xfrm>
            <a:off x="4067457" y="2778202"/>
            <a:ext cx="5407" cy="5367"/>
          </a:xfrm>
          <a:custGeom>
            <a:avLst/>
            <a:gdLst/>
            <a:ahLst/>
            <a:cxnLst/>
            <a:rect l="l" t="t" r="r" b="b"/>
            <a:pathLst>
              <a:path w="6083" h="6083">
                <a:moveTo>
                  <a:pt x="0" y="3048"/>
                </a:moveTo>
                <a:lnTo>
                  <a:pt x="0" y="4724"/>
                </a:lnTo>
                <a:lnTo>
                  <a:pt x="1358" y="6083"/>
                </a:lnTo>
                <a:lnTo>
                  <a:pt x="3035" y="6083"/>
                </a:lnTo>
                <a:lnTo>
                  <a:pt x="4711" y="6083"/>
                </a:lnTo>
                <a:lnTo>
                  <a:pt x="6083" y="4724"/>
                </a:lnTo>
                <a:lnTo>
                  <a:pt x="6083" y="3048"/>
                </a:lnTo>
                <a:lnTo>
                  <a:pt x="6083" y="1371"/>
                </a:lnTo>
                <a:lnTo>
                  <a:pt x="4711" y="0"/>
                </a:lnTo>
                <a:lnTo>
                  <a:pt x="3035" y="0"/>
                </a:lnTo>
                <a:lnTo>
                  <a:pt x="1358" y="0"/>
                </a:lnTo>
                <a:lnTo>
                  <a:pt x="0" y="1371"/>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685" name="object 1685"/>
          <p:cNvSpPr/>
          <p:nvPr/>
        </p:nvSpPr>
        <p:spPr>
          <a:xfrm>
            <a:off x="4064000" y="2767405"/>
            <a:ext cx="24384" cy="0"/>
          </a:xfrm>
          <a:custGeom>
            <a:avLst/>
            <a:gdLst/>
            <a:ahLst/>
            <a:cxnLst/>
            <a:rect l="l" t="t" r="r" b="b"/>
            <a:pathLst>
              <a:path w="27432">
                <a:moveTo>
                  <a:pt x="0" y="0"/>
                </a:moveTo>
                <a:lnTo>
                  <a:pt x="27432"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686" name="object 1686"/>
          <p:cNvSpPr/>
          <p:nvPr/>
        </p:nvSpPr>
        <p:spPr>
          <a:xfrm>
            <a:off x="3955706" y="2796539"/>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687" name="object 1687"/>
          <p:cNvSpPr/>
          <p:nvPr/>
        </p:nvSpPr>
        <p:spPr>
          <a:xfrm>
            <a:off x="3950208" y="2783540"/>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688" name="object 1688"/>
          <p:cNvSpPr/>
          <p:nvPr/>
        </p:nvSpPr>
        <p:spPr>
          <a:xfrm>
            <a:off x="3953955" y="2974820"/>
            <a:ext cx="5396" cy="5367"/>
          </a:xfrm>
          <a:custGeom>
            <a:avLst/>
            <a:gdLst/>
            <a:ahLst/>
            <a:cxnLst/>
            <a:rect l="l" t="t" r="r" b="b"/>
            <a:pathLst>
              <a:path w="6070" h="6083">
                <a:moveTo>
                  <a:pt x="0" y="3048"/>
                </a:moveTo>
                <a:lnTo>
                  <a:pt x="0" y="4724"/>
                </a:lnTo>
                <a:lnTo>
                  <a:pt x="1358" y="6083"/>
                </a:lnTo>
                <a:lnTo>
                  <a:pt x="3035" y="6083"/>
                </a:lnTo>
                <a:lnTo>
                  <a:pt x="4711" y="6083"/>
                </a:lnTo>
                <a:lnTo>
                  <a:pt x="6070" y="4724"/>
                </a:lnTo>
                <a:lnTo>
                  <a:pt x="6070" y="3048"/>
                </a:lnTo>
                <a:lnTo>
                  <a:pt x="6070" y="1358"/>
                </a:lnTo>
                <a:lnTo>
                  <a:pt x="4711" y="0"/>
                </a:lnTo>
                <a:lnTo>
                  <a:pt x="3035" y="0"/>
                </a:lnTo>
                <a:lnTo>
                  <a:pt x="1358" y="0"/>
                </a:lnTo>
                <a:lnTo>
                  <a:pt x="0" y="1358"/>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689" name="object 1689"/>
          <p:cNvSpPr/>
          <p:nvPr/>
        </p:nvSpPr>
        <p:spPr>
          <a:xfrm>
            <a:off x="3950210" y="2963732"/>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690" name="object 1690"/>
          <p:cNvSpPr/>
          <p:nvPr/>
        </p:nvSpPr>
        <p:spPr>
          <a:xfrm>
            <a:off x="3725197" y="2894065"/>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691" name="object 1691"/>
          <p:cNvSpPr/>
          <p:nvPr/>
        </p:nvSpPr>
        <p:spPr>
          <a:xfrm>
            <a:off x="3722624" y="2883049"/>
            <a:ext cx="24384" cy="0"/>
          </a:xfrm>
          <a:custGeom>
            <a:avLst/>
            <a:gdLst/>
            <a:ahLst/>
            <a:cxnLst/>
            <a:rect l="l" t="t" r="r" b="b"/>
            <a:pathLst>
              <a:path w="27432">
                <a:moveTo>
                  <a:pt x="0" y="0"/>
                </a:moveTo>
                <a:lnTo>
                  <a:pt x="27432"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692" name="object 1692"/>
          <p:cNvSpPr/>
          <p:nvPr/>
        </p:nvSpPr>
        <p:spPr>
          <a:xfrm>
            <a:off x="3645696" y="2813314"/>
            <a:ext cx="5407" cy="5356"/>
          </a:xfrm>
          <a:custGeom>
            <a:avLst/>
            <a:gdLst/>
            <a:ahLst/>
            <a:cxnLst/>
            <a:rect l="l" t="t" r="r" b="b"/>
            <a:pathLst>
              <a:path w="6083" h="6070">
                <a:moveTo>
                  <a:pt x="0" y="3035"/>
                </a:moveTo>
                <a:lnTo>
                  <a:pt x="0" y="4711"/>
                </a:lnTo>
                <a:lnTo>
                  <a:pt x="1358" y="6070"/>
                </a:lnTo>
                <a:lnTo>
                  <a:pt x="3048" y="6070"/>
                </a:lnTo>
                <a:lnTo>
                  <a:pt x="4724" y="6070"/>
                </a:lnTo>
                <a:lnTo>
                  <a:pt x="6083" y="4711"/>
                </a:lnTo>
                <a:lnTo>
                  <a:pt x="6083" y="3035"/>
                </a:lnTo>
                <a:lnTo>
                  <a:pt x="6083" y="1358"/>
                </a:lnTo>
                <a:lnTo>
                  <a:pt x="4724" y="0"/>
                </a:lnTo>
                <a:lnTo>
                  <a:pt x="3048"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693" name="object 1693"/>
          <p:cNvSpPr/>
          <p:nvPr/>
        </p:nvSpPr>
        <p:spPr>
          <a:xfrm>
            <a:off x="3641349" y="2802367"/>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694" name="object 1694"/>
          <p:cNvSpPr/>
          <p:nvPr/>
        </p:nvSpPr>
        <p:spPr>
          <a:xfrm>
            <a:off x="2320807" y="3437830"/>
            <a:ext cx="5407" cy="5356"/>
          </a:xfrm>
          <a:custGeom>
            <a:avLst/>
            <a:gdLst/>
            <a:ahLst/>
            <a:cxnLst/>
            <a:rect l="l" t="t" r="r" b="b"/>
            <a:pathLst>
              <a:path w="6083" h="6070">
                <a:moveTo>
                  <a:pt x="0" y="3035"/>
                </a:moveTo>
                <a:lnTo>
                  <a:pt x="0" y="4711"/>
                </a:lnTo>
                <a:lnTo>
                  <a:pt x="1358" y="6070"/>
                </a:lnTo>
                <a:lnTo>
                  <a:pt x="3035" y="6070"/>
                </a:lnTo>
                <a:lnTo>
                  <a:pt x="4724" y="6070"/>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695" name="object 1695"/>
          <p:cNvSpPr/>
          <p:nvPr/>
        </p:nvSpPr>
        <p:spPr>
          <a:xfrm>
            <a:off x="2316484" y="3426311"/>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696" name="object 1696"/>
          <p:cNvSpPr/>
          <p:nvPr/>
        </p:nvSpPr>
        <p:spPr>
          <a:xfrm>
            <a:off x="2267930" y="3326353"/>
            <a:ext cx="5407" cy="5356"/>
          </a:xfrm>
          <a:custGeom>
            <a:avLst/>
            <a:gdLst/>
            <a:ahLst/>
            <a:cxnLst/>
            <a:rect l="l" t="t" r="r" b="b"/>
            <a:pathLst>
              <a:path w="6083" h="6070">
                <a:moveTo>
                  <a:pt x="0" y="3035"/>
                </a:moveTo>
                <a:lnTo>
                  <a:pt x="0" y="4711"/>
                </a:lnTo>
                <a:lnTo>
                  <a:pt x="1358" y="6070"/>
                </a:lnTo>
                <a:lnTo>
                  <a:pt x="3035" y="6070"/>
                </a:lnTo>
                <a:lnTo>
                  <a:pt x="4724" y="6070"/>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697" name="object 1697"/>
          <p:cNvSpPr/>
          <p:nvPr/>
        </p:nvSpPr>
        <p:spPr>
          <a:xfrm>
            <a:off x="2265006" y="3313354"/>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698" name="object 1698"/>
          <p:cNvSpPr/>
          <p:nvPr/>
        </p:nvSpPr>
        <p:spPr>
          <a:xfrm>
            <a:off x="2126405" y="3370422"/>
            <a:ext cx="5407" cy="5367"/>
          </a:xfrm>
          <a:custGeom>
            <a:avLst/>
            <a:gdLst/>
            <a:ahLst/>
            <a:cxnLst/>
            <a:rect l="l" t="t" r="r" b="b"/>
            <a:pathLst>
              <a:path w="6083" h="6083">
                <a:moveTo>
                  <a:pt x="0" y="3035"/>
                </a:moveTo>
                <a:lnTo>
                  <a:pt x="0" y="4711"/>
                </a:lnTo>
                <a:lnTo>
                  <a:pt x="1358" y="6083"/>
                </a:lnTo>
                <a:lnTo>
                  <a:pt x="3048" y="6083"/>
                </a:lnTo>
                <a:lnTo>
                  <a:pt x="4724" y="6083"/>
                </a:lnTo>
                <a:lnTo>
                  <a:pt x="6083" y="4711"/>
                </a:lnTo>
                <a:lnTo>
                  <a:pt x="6083" y="3035"/>
                </a:lnTo>
                <a:lnTo>
                  <a:pt x="6083" y="1358"/>
                </a:lnTo>
                <a:lnTo>
                  <a:pt x="4724" y="0"/>
                </a:lnTo>
                <a:lnTo>
                  <a:pt x="3048"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699" name="object 1699"/>
          <p:cNvSpPr/>
          <p:nvPr/>
        </p:nvSpPr>
        <p:spPr>
          <a:xfrm>
            <a:off x="2121414" y="3359075"/>
            <a:ext cx="29803" cy="0"/>
          </a:xfrm>
          <a:custGeom>
            <a:avLst/>
            <a:gdLst/>
            <a:ahLst/>
            <a:cxnLst/>
            <a:rect l="l" t="t" r="r" b="b"/>
            <a:pathLst>
              <a:path w="33528">
                <a:moveTo>
                  <a:pt x="0" y="0"/>
                </a:moveTo>
                <a:lnTo>
                  <a:pt x="33528"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700" name="object 1700"/>
          <p:cNvSpPr/>
          <p:nvPr/>
        </p:nvSpPr>
        <p:spPr>
          <a:xfrm>
            <a:off x="2129100" y="3455737"/>
            <a:ext cx="5407" cy="5356"/>
          </a:xfrm>
          <a:custGeom>
            <a:avLst/>
            <a:gdLst/>
            <a:ahLst/>
            <a:cxnLst/>
            <a:rect l="l" t="t" r="r" b="b"/>
            <a:pathLst>
              <a:path w="6083" h="6070">
                <a:moveTo>
                  <a:pt x="0" y="3035"/>
                </a:moveTo>
                <a:lnTo>
                  <a:pt x="0" y="4711"/>
                </a:lnTo>
                <a:lnTo>
                  <a:pt x="1371" y="6070"/>
                </a:lnTo>
                <a:lnTo>
                  <a:pt x="3048" y="6070"/>
                </a:lnTo>
                <a:lnTo>
                  <a:pt x="4724" y="6070"/>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701" name="object 1701"/>
          <p:cNvSpPr/>
          <p:nvPr/>
        </p:nvSpPr>
        <p:spPr>
          <a:xfrm>
            <a:off x="2124122" y="3442447"/>
            <a:ext cx="29803" cy="0"/>
          </a:xfrm>
          <a:custGeom>
            <a:avLst/>
            <a:gdLst/>
            <a:ahLst/>
            <a:cxnLst/>
            <a:rect l="l" t="t" r="r" b="b"/>
            <a:pathLst>
              <a:path w="33528">
                <a:moveTo>
                  <a:pt x="0" y="0"/>
                </a:moveTo>
                <a:lnTo>
                  <a:pt x="33528"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702" name="object 1702"/>
          <p:cNvSpPr/>
          <p:nvPr/>
        </p:nvSpPr>
        <p:spPr>
          <a:xfrm>
            <a:off x="2148676" y="3516304"/>
            <a:ext cx="5407" cy="5356"/>
          </a:xfrm>
          <a:custGeom>
            <a:avLst/>
            <a:gdLst/>
            <a:ahLst/>
            <a:cxnLst/>
            <a:rect l="l" t="t" r="r" b="b"/>
            <a:pathLst>
              <a:path w="6083" h="6070">
                <a:moveTo>
                  <a:pt x="0" y="3035"/>
                </a:moveTo>
                <a:lnTo>
                  <a:pt x="0" y="4711"/>
                </a:lnTo>
                <a:lnTo>
                  <a:pt x="1371" y="6070"/>
                </a:lnTo>
                <a:lnTo>
                  <a:pt x="3047" y="6070"/>
                </a:lnTo>
                <a:lnTo>
                  <a:pt x="4724" y="6070"/>
                </a:lnTo>
                <a:lnTo>
                  <a:pt x="6083" y="4711"/>
                </a:lnTo>
                <a:lnTo>
                  <a:pt x="6083" y="3035"/>
                </a:lnTo>
                <a:lnTo>
                  <a:pt x="6083" y="1358"/>
                </a:lnTo>
                <a:lnTo>
                  <a:pt x="4724" y="0"/>
                </a:lnTo>
                <a:lnTo>
                  <a:pt x="3047"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703" name="object 1703"/>
          <p:cNvSpPr/>
          <p:nvPr/>
        </p:nvSpPr>
        <p:spPr>
          <a:xfrm>
            <a:off x="2145797" y="3504304"/>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704" name="object 1704"/>
          <p:cNvSpPr/>
          <p:nvPr/>
        </p:nvSpPr>
        <p:spPr>
          <a:xfrm>
            <a:off x="2307635" y="4071825"/>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705" name="object 1705"/>
          <p:cNvSpPr/>
          <p:nvPr/>
        </p:nvSpPr>
        <p:spPr>
          <a:xfrm>
            <a:off x="2302936" y="4061011"/>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706" name="object 1706"/>
          <p:cNvSpPr/>
          <p:nvPr/>
        </p:nvSpPr>
        <p:spPr>
          <a:xfrm>
            <a:off x="2232706" y="4084291"/>
            <a:ext cx="5396" cy="5367"/>
          </a:xfrm>
          <a:custGeom>
            <a:avLst/>
            <a:gdLst/>
            <a:ahLst/>
            <a:cxnLst/>
            <a:rect l="l" t="t" r="r" b="b"/>
            <a:pathLst>
              <a:path w="6070" h="6083">
                <a:moveTo>
                  <a:pt x="0" y="3035"/>
                </a:moveTo>
                <a:lnTo>
                  <a:pt x="0" y="4724"/>
                </a:lnTo>
                <a:lnTo>
                  <a:pt x="1358" y="6083"/>
                </a:lnTo>
                <a:lnTo>
                  <a:pt x="3035" y="6083"/>
                </a:lnTo>
                <a:lnTo>
                  <a:pt x="4711" y="6083"/>
                </a:lnTo>
                <a:lnTo>
                  <a:pt x="6070" y="4724"/>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707" name="object 1707"/>
          <p:cNvSpPr/>
          <p:nvPr/>
        </p:nvSpPr>
        <p:spPr>
          <a:xfrm>
            <a:off x="2229787" y="4071769"/>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708" name="object 1708"/>
          <p:cNvSpPr/>
          <p:nvPr/>
        </p:nvSpPr>
        <p:spPr>
          <a:xfrm>
            <a:off x="2372887" y="4221924"/>
            <a:ext cx="5407" cy="5367"/>
          </a:xfrm>
          <a:custGeom>
            <a:avLst/>
            <a:gdLst/>
            <a:ahLst/>
            <a:cxnLst/>
            <a:rect l="l" t="t" r="r" b="b"/>
            <a:pathLst>
              <a:path w="6083" h="6083">
                <a:moveTo>
                  <a:pt x="0" y="3047"/>
                </a:moveTo>
                <a:lnTo>
                  <a:pt x="0" y="4724"/>
                </a:lnTo>
                <a:lnTo>
                  <a:pt x="1358" y="6083"/>
                </a:lnTo>
                <a:lnTo>
                  <a:pt x="3035" y="6083"/>
                </a:lnTo>
                <a:lnTo>
                  <a:pt x="4711" y="6083"/>
                </a:lnTo>
                <a:lnTo>
                  <a:pt x="6083" y="4724"/>
                </a:lnTo>
                <a:lnTo>
                  <a:pt x="6083" y="3047"/>
                </a:lnTo>
                <a:lnTo>
                  <a:pt x="6083" y="1371"/>
                </a:lnTo>
                <a:lnTo>
                  <a:pt x="4711" y="0"/>
                </a:lnTo>
                <a:lnTo>
                  <a:pt x="3035" y="0"/>
                </a:lnTo>
                <a:lnTo>
                  <a:pt x="1358" y="0"/>
                </a:lnTo>
                <a:lnTo>
                  <a:pt x="0" y="1371"/>
                </a:lnTo>
                <a:lnTo>
                  <a:pt x="0" y="3047"/>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709" name="object 1709"/>
          <p:cNvSpPr/>
          <p:nvPr/>
        </p:nvSpPr>
        <p:spPr>
          <a:xfrm>
            <a:off x="2367961" y="4208929"/>
            <a:ext cx="29803" cy="0"/>
          </a:xfrm>
          <a:custGeom>
            <a:avLst/>
            <a:gdLst/>
            <a:ahLst/>
            <a:cxnLst/>
            <a:rect l="l" t="t" r="r" b="b"/>
            <a:pathLst>
              <a:path w="33528">
                <a:moveTo>
                  <a:pt x="0" y="0"/>
                </a:moveTo>
                <a:lnTo>
                  <a:pt x="33528"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710" name="object 1710"/>
          <p:cNvSpPr/>
          <p:nvPr/>
        </p:nvSpPr>
        <p:spPr>
          <a:xfrm>
            <a:off x="2225730" y="4227368"/>
            <a:ext cx="5396" cy="5367"/>
          </a:xfrm>
          <a:custGeom>
            <a:avLst/>
            <a:gdLst/>
            <a:ahLst/>
            <a:cxnLst/>
            <a:rect l="l" t="t" r="r" b="b"/>
            <a:pathLst>
              <a:path w="6070" h="6083">
                <a:moveTo>
                  <a:pt x="0" y="3035"/>
                </a:moveTo>
                <a:lnTo>
                  <a:pt x="0" y="4711"/>
                </a:lnTo>
                <a:lnTo>
                  <a:pt x="1358" y="6083"/>
                </a:lnTo>
                <a:lnTo>
                  <a:pt x="3035" y="6083"/>
                </a:lnTo>
                <a:lnTo>
                  <a:pt x="4711" y="6083"/>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711" name="object 1711"/>
          <p:cNvSpPr/>
          <p:nvPr/>
        </p:nvSpPr>
        <p:spPr>
          <a:xfrm>
            <a:off x="2221659" y="4214307"/>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712" name="object 1712"/>
          <p:cNvSpPr/>
          <p:nvPr/>
        </p:nvSpPr>
        <p:spPr>
          <a:xfrm>
            <a:off x="2081501" y="4253523"/>
            <a:ext cx="5396" cy="5367"/>
          </a:xfrm>
          <a:custGeom>
            <a:avLst/>
            <a:gdLst/>
            <a:ahLst/>
            <a:cxnLst/>
            <a:rect l="l" t="t" r="r" b="b"/>
            <a:pathLst>
              <a:path w="6070" h="6083">
                <a:moveTo>
                  <a:pt x="0" y="3047"/>
                </a:moveTo>
                <a:lnTo>
                  <a:pt x="0" y="4724"/>
                </a:lnTo>
                <a:lnTo>
                  <a:pt x="1358" y="6083"/>
                </a:lnTo>
                <a:lnTo>
                  <a:pt x="3035" y="6083"/>
                </a:lnTo>
                <a:lnTo>
                  <a:pt x="4711" y="6083"/>
                </a:lnTo>
                <a:lnTo>
                  <a:pt x="6070" y="4724"/>
                </a:lnTo>
                <a:lnTo>
                  <a:pt x="6070" y="3047"/>
                </a:lnTo>
                <a:lnTo>
                  <a:pt x="6070" y="1358"/>
                </a:lnTo>
                <a:lnTo>
                  <a:pt x="4711" y="0"/>
                </a:lnTo>
                <a:lnTo>
                  <a:pt x="3035" y="0"/>
                </a:lnTo>
                <a:lnTo>
                  <a:pt x="1358" y="0"/>
                </a:lnTo>
                <a:lnTo>
                  <a:pt x="0" y="1358"/>
                </a:lnTo>
                <a:lnTo>
                  <a:pt x="0" y="3047"/>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713" name="object 1713"/>
          <p:cNvSpPr/>
          <p:nvPr/>
        </p:nvSpPr>
        <p:spPr>
          <a:xfrm>
            <a:off x="2078066" y="4241202"/>
            <a:ext cx="24383" cy="0"/>
          </a:xfrm>
          <a:custGeom>
            <a:avLst/>
            <a:gdLst/>
            <a:ahLst/>
            <a:cxnLst/>
            <a:rect l="l" t="t" r="r" b="b"/>
            <a:pathLst>
              <a:path w="27431">
                <a:moveTo>
                  <a:pt x="0" y="0"/>
                </a:moveTo>
                <a:lnTo>
                  <a:pt x="27431"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714" name="object 1714"/>
          <p:cNvSpPr/>
          <p:nvPr/>
        </p:nvSpPr>
        <p:spPr>
          <a:xfrm>
            <a:off x="2130106" y="4315492"/>
            <a:ext cx="5407" cy="5367"/>
          </a:xfrm>
          <a:custGeom>
            <a:avLst/>
            <a:gdLst/>
            <a:ahLst/>
            <a:cxnLst/>
            <a:rect l="l" t="t" r="r" b="b"/>
            <a:pathLst>
              <a:path w="6083" h="6083">
                <a:moveTo>
                  <a:pt x="0" y="3047"/>
                </a:moveTo>
                <a:lnTo>
                  <a:pt x="0" y="4724"/>
                </a:lnTo>
                <a:lnTo>
                  <a:pt x="1358" y="6083"/>
                </a:lnTo>
                <a:lnTo>
                  <a:pt x="3035" y="6083"/>
                </a:lnTo>
                <a:lnTo>
                  <a:pt x="4711" y="6083"/>
                </a:lnTo>
                <a:lnTo>
                  <a:pt x="6083" y="4724"/>
                </a:lnTo>
                <a:lnTo>
                  <a:pt x="6083" y="3047"/>
                </a:lnTo>
                <a:lnTo>
                  <a:pt x="6083" y="1371"/>
                </a:lnTo>
                <a:lnTo>
                  <a:pt x="4711" y="0"/>
                </a:lnTo>
                <a:lnTo>
                  <a:pt x="3035" y="0"/>
                </a:lnTo>
                <a:lnTo>
                  <a:pt x="1358" y="0"/>
                </a:lnTo>
                <a:lnTo>
                  <a:pt x="0" y="1371"/>
                </a:lnTo>
                <a:lnTo>
                  <a:pt x="0" y="3047"/>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715" name="object 1715"/>
          <p:cNvSpPr/>
          <p:nvPr/>
        </p:nvSpPr>
        <p:spPr>
          <a:xfrm>
            <a:off x="2126833" y="4303059"/>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716" name="object 1716"/>
          <p:cNvSpPr/>
          <p:nvPr/>
        </p:nvSpPr>
        <p:spPr>
          <a:xfrm>
            <a:off x="2046626" y="4400987"/>
            <a:ext cx="5407" cy="5356"/>
          </a:xfrm>
          <a:custGeom>
            <a:avLst/>
            <a:gdLst/>
            <a:ahLst/>
            <a:cxnLst/>
            <a:rect l="l" t="t" r="r" b="b"/>
            <a:pathLst>
              <a:path w="6083" h="6070">
                <a:moveTo>
                  <a:pt x="0" y="3035"/>
                </a:moveTo>
                <a:lnTo>
                  <a:pt x="0" y="4711"/>
                </a:lnTo>
                <a:lnTo>
                  <a:pt x="1358" y="6070"/>
                </a:lnTo>
                <a:lnTo>
                  <a:pt x="3048" y="6070"/>
                </a:lnTo>
                <a:lnTo>
                  <a:pt x="4724" y="6070"/>
                </a:lnTo>
                <a:lnTo>
                  <a:pt x="6083" y="4711"/>
                </a:lnTo>
                <a:lnTo>
                  <a:pt x="6083" y="3035"/>
                </a:lnTo>
                <a:lnTo>
                  <a:pt x="6083" y="1358"/>
                </a:lnTo>
                <a:lnTo>
                  <a:pt x="4724" y="0"/>
                </a:lnTo>
                <a:lnTo>
                  <a:pt x="3048"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717" name="object 1717"/>
          <p:cNvSpPr/>
          <p:nvPr/>
        </p:nvSpPr>
        <p:spPr>
          <a:xfrm>
            <a:off x="2042843" y="4389119"/>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718" name="object 1718"/>
          <p:cNvSpPr/>
          <p:nvPr/>
        </p:nvSpPr>
        <p:spPr>
          <a:xfrm>
            <a:off x="1968999" y="4326553"/>
            <a:ext cx="5407" cy="5367"/>
          </a:xfrm>
          <a:custGeom>
            <a:avLst/>
            <a:gdLst/>
            <a:ahLst/>
            <a:cxnLst/>
            <a:rect l="l" t="t" r="r" b="b"/>
            <a:pathLst>
              <a:path w="6083" h="6083">
                <a:moveTo>
                  <a:pt x="0" y="3048"/>
                </a:moveTo>
                <a:lnTo>
                  <a:pt x="0" y="4724"/>
                </a:lnTo>
                <a:lnTo>
                  <a:pt x="1358" y="6083"/>
                </a:lnTo>
                <a:lnTo>
                  <a:pt x="3035" y="6083"/>
                </a:lnTo>
                <a:lnTo>
                  <a:pt x="4711" y="6083"/>
                </a:lnTo>
                <a:lnTo>
                  <a:pt x="6083" y="4724"/>
                </a:lnTo>
                <a:lnTo>
                  <a:pt x="6083" y="3048"/>
                </a:lnTo>
                <a:lnTo>
                  <a:pt x="6083" y="1371"/>
                </a:lnTo>
                <a:lnTo>
                  <a:pt x="4711" y="0"/>
                </a:lnTo>
                <a:lnTo>
                  <a:pt x="3035" y="0"/>
                </a:lnTo>
                <a:lnTo>
                  <a:pt x="1358" y="0"/>
                </a:lnTo>
                <a:lnTo>
                  <a:pt x="0" y="1371"/>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719" name="object 1719"/>
          <p:cNvSpPr/>
          <p:nvPr/>
        </p:nvSpPr>
        <p:spPr>
          <a:xfrm>
            <a:off x="1964274" y="4313816"/>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720" name="object 1720"/>
          <p:cNvSpPr/>
          <p:nvPr/>
        </p:nvSpPr>
        <p:spPr>
          <a:xfrm>
            <a:off x="1883047" y="4522117"/>
            <a:ext cx="5407" cy="5367"/>
          </a:xfrm>
          <a:custGeom>
            <a:avLst/>
            <a:gdLst/>
            <a:ahLst/>
            <a:cxnLst/>
            <a:rect l="l" t="t" r="r" b="b"/>
            <a:pathLst>
              <a:path w="6083" h="6083">
                <a:moveTo>
                  <a:pt x="0" y="3048"/>
                </a:moveTo>
                <a:lnTo>
                  <a:pt x="0" y="4724"/>
                </a:lnTo>
                <a:lnTo>
                  <a:pt x="1358" y="6083"/>
                </a:lnTo>
                <a:lnTo>
                  <a:pt x="3035" y="6083"/>
                </a:lnTo>
                <a:lnTo>
                  <a:pt x="4711" y="6083"/>
                </a:lnTo>
                <a:lnTo>
                  <a:pt x="6083" y="4724"/>
                </a:lnTo>
                <a:lnTo>
                  <a:pt x="6083" y="3048"/>
                </a:lnTo>
                <a:lnTo>
                  <a:pt x="6083" y="1371"/>
                </a:lnTo>
                <a:lnTo>
                  <a:pt x="4711" y="0"/>
                </a:lnTo>
                <a:lnTo>
                  <a:pt x="3035" y="0"/>
                </a:lnTo>
                <a:lnTo>
                  <a:pt x="1358" y="0"/>
                </a:lnTo>
                <a:lnTo>
                  <a:pt x="0" y="1371"/>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721" name="object 1721"/>
          <p:cNvSpPr/>
          <p:nvPr/>
        </p:nvSpPr>
        <p:spPr>
          <a:xfrm>
            <a:off x="1880283" y="4510144"/>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722" name="object 1722"/>
          <p:cNvSpPr/>
          <p:nvPr/>
        </p:nvSpPr>
        <p:spPr>
          <a:xfrm>
            <a:off x="1725994" y="4540025"/>
            <a:ext cx="5396" cy="5367"/>
          </a:xfrm>
          <a:custGeom>
            <a:avLst/>
            <a:gdLst/>
            <a:ahLst/>
            <a:cxnLst/>
            <a:rect l="l" t="t" r="r" b="b"/>
            <a:pathLst>
              <a:path w="6070" h="6083">
                <a:moveTo>
                  <a:pt x="0" y="3048"/>
                </a:moveTo>
                <a:lnTo>
                  <a:pt x="0" y="4724"/>
                </a:lnTo>
                <a:lnTo>
                  <a:pt x="1358" y="6083"/>
                </a:lnTo>
                <a:lnTo>
                  <a:pt x="3035" y="6083"/>
                </a:lnTo>
                <a:lnTo>
                  <a:pt x="4711" y="6083"/>
                </a:lnTo>
                <a:lnTo>
                  <a:pt x="6070" y="4724"/>
                </a:lnTo>
                <a:lnTo>
                  <a:pt x="6070" y="3048"/>
                </a:lnTo>
                <a:lnTo>
                  <a:pt x="6070" y="1371"/>
                </a:lnTo>
                <a:lnTo>
                  <a:pt x="4711" y="0"/>
                </a:lnTo>
                <a:lnTo>
                  <a:pt x="3035" y="0"/>
                </a:lnTo>
                <a:lnTo>
                  <a:pt x="1358" y="0"/>
                </a:lnTo>
                <a:lnTo>
                  <a:pt x="0" y="1371"/>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723" name="object 1723"/>
          <p:cNvSpPr/>
          <p:nvPr/>
        </p:nvSpPr>
        <p:spPr>
          <a:xfrm>
            <a:off x="1723137" y="4528969"/>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724" name="object 1724"/>
          <p:cNvSpPr/>
          <p:nvPr/>
        </p:nvSpPr>
        <p:spPr>
          <a:xfrm>
            <a:off x="1513808" y="4545471"/>
            <a:ext cx="5407" cy="5367"/>
          </a:xfrm>
          <a:custGeom>
            <a:avLst/>
            <a:gdLst/>
            <a:ahLst/>
            <a:cxnLst/>
            <a:rect l="l" t="t" r="r" b="b"/>
            <a:pathLst>
              <a:path w="6083" h="6083">
                <a:moveTo>
                  <a:pt x="0" y="3035"/>
                </a:moveTo>
                <a:lnTo>
                  <a:pt x="0" y="4711"/>
                </a:lnTo>
                <a:lnTo>
                  <a:pt x="1358" y="6083"/>
                </a:lnTo>
                <a:lnTo>
                  <a:pt x="3047" y="6083"/>
                </a:lnTo>
                <a:lnTo>
                  <a:pt x="4724" y="6083"/>
                </a:lnTo>
                <a:lnTo>
                  <a:pt x="6083" y="4711"/>
                </a:lnTo>
                <a:lnTo>
                  <a:pt x="6083" y="3035"/>
                </a:lnTo>
                <a:lnTo>
                  <a:pt x="6083" y="1358"/>
                </a:lnTo>
                <a:lnTo>
                  <a:pt x="4724" y="0"/>
                </a:lnTo>
                <a:lnTo>
                  <a:pt x="3047"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725" name="object 1725"/>
          <p:cNvSpPr/>
          <p:nvPr/>
        </p:nvSpPr>
        <p:spPr>
          <a:xfrm>
            <a:off x="1509098" y="4534348"/>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726" name="object 1726"/>
          <p:cNvSpPr/>
          <p:nvPr/>
        </p:nvSpPr>
        <p:spPr>
          <a:xfrm>
            <a:off x="1519213" y="4399586"/>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727" name="object 1727"/>
          <p:cNvSpPr/>
          <p:nvPr/>
        </p:nvSpPr>
        <p:spPr>
          <a:xfrm>
            <a:off x="1514523" y="4386431"/>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728" name="object 1728"/>
          <p:cNvSpPr/>
          <p:nvPr/>
        </p:nvSpPr>
        <p:spPr>
          <a:xfrm>
            <a:off x="1801147" y="4392559"/>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729" name="object 1729"/>
          <p:cNvSpPr/>
          <p:nvPr/>
        </p:nvSpPr>
        <p:spPr>
          <a:xfrm>
            <a:off x="1796287" y="4381051"/>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730" name="object 1730"/>
          <p:cNvSpPr/>
          <p:nvPr/>
        </p:nvSpPr>
        <p:spPr>
          <a:xfrm>
            <a:off x="2049547" y="4577065"/>
            <a:ext cx="5407" cy="5356"/>
          </a:xfrm>
          <a:custGeom>
            <a:avLst/>
            <a:gdLst/>
            <a:ahLst/>
            <a:cxnLst/>
            <a:rect l="l" t="t" r="r" b="b"/>
            <a:pathLst>
              <a:path w="6083" h="6070">
                <a:moveTo>
                  <a:pt x="0" y="3035"/>
                </a:moveTo>
                <a:lnTo>
                  <a:pt x="0" y="4711"/>
                </a:lnTo>
                <a:lnTo>
                  <a:pt x="1371" y="6070"/>
                </a:lnTo>
                <a:lnTo>
                  <a:pt x="3048" y="6070"/>
                </a:lnTo>
                <a:lnTo>
                  <a:pt x="4724" y="6070"/>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731" name="object 1731"/>
          <p:cNvSpPr/>
          <p:nvPr/>
        </p:nvSpPr>
        <p:spPr>
          <a:xfrm>
            <a:off x="2045553" y="4563931"/>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732" name="object 1732"/>
          <p:cNvSpPr/>
          <p:nvPr/>
        </p:nvSpPr>
        <p:spPr>
          <a:xfrm>
            <a:off x="2193777" y="4465588"/>
            <a:ext cx="5407" cy="5356"/>
          </a:xfrm>
          <a:custGeom>
            <a:avLst/>
            <a:gdLst/>
            <a:ahLst/>
            <a:cxnLst/>
            <a:rect l="l" t="t" r="r" b="b"/>
            <a:pathLst>
              <a:path w="6083" h="6070">
                <a:moveTo>
                  <a:pt x="0" y="3035"/>
                </a:moveTo>
                <a:lnTo>
                  <a:pt x="0" y="4711"/>
                </a:lnTo>
                <a:lnTo>
                  <a:pt x="1371" y="6070"/>
                </a:lnTo>
                <a:lnTo>
                  <a:pt x="3047" y="6070"/>
                </a:lnTo>
                <a:lnTo>
                  <a:pt x="4724" y="6070"/>
                </a:lnTo>
                <a:lnTo>
                  <a:pt x="6083" y="4711"/>
                </a:lnTo>
                <a:lnTo>
                  <a:pt x="6083" y="3035"/>
                </a:lnTo>
                <a:lnTo>
                  <a:pt x="6083" y="1358"/>
                </a:lnTo>
                <a:lnTo>
                  <a:pt x="4724" y="0"/>
                </a:lnTo>
                <a:lnTo>
                  <a:pt x="3047"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733" name="object 1733"/>
          <p:cNvSpPr/>
          <p:nvPr/>
        </p:nvSpPr>
        <p:spPr>
          <a:xfrm>
            <a:off x="2189144" y="4453666"/>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734" name="object 1734"/>
          <p:cNvSpPr/>
          <p:nvPr/>
        </p:nvSpPr>
        <p:spPr>
          <a:xfrm>
            <a:off x="2773437" y="4059785"/>
            <a:ext cx="5407" cy="5367"/>
          </a:xfrm>
          <a:custGeom>
            <a:avLst/>
            <a:gdLst/>
            <a:ahLst/>
            <a:cxnLst/>
            <a:rect l="l" t="t" r="r" b="b"/>
            <a:pathLst>
              <a:path w="6083" h="6083">
                <a:moveTo>
                  <a:pt x="0" y="3048"/>
                </a:moveTo>
                <a:lnTo>
                  <a:pt x="0" y="4724"/>
                </a:lnTo>
                <a:lnTo>
                  <a:pt x="1358" y="6083"/>
                </a:lnTo>
                <a:lnTo>
                  <a:pt x="3048" y="6083"/>
                </a:lnTo>
                <a:lnTo>
                  <a:pt x="4724" y="6083"/>
                </a:lnTo>
                <a:lnTo>
                  <a:pt x="6083" y="4724"/>
                </a:lnTo>
                <a:lnTo>
                  <a:pt x="6083" y="3048"/>
                </a:lnTo>
                <a:lnTo>
                  <a:pt x="6083" y="1371"/>
                </a:lnTo>
                <a:lnTo>
                  <a:pt x="4724" y="0"/>
                </a:lnTo>
                <a:lnTo>
                  <a:pt x="3048" y="0"/>
                </a:lnTo>
                <a:lnTo>
                  <a:pt x="1358" y="0"/>
                </a:lnTo>
                <a:lnTo>
                  <a:pt x="0" y="1371"/>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735" name="object 1735"/>
          <p:cNvSpPr/>
          <p:nvPr/>
        </p:nvSpPr>
        <p:spPr>
          <a:xfrm>
            <a:off x="2768944" y="4047565"/>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736" name="object 1736"/>
          <p:cNvSpPr/>
          <p:nvPr/>
        </p:nvSpPr>
        <p:spPr>
          <a:xfrm>
            <a:off x="2999570" y="3883533"/>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737" name="object 1737"/>
          <p:cNvSpPr/>
          <p:nvPr/>
        </p:nvSpPr>
        <p:spPr>
          <a:xfrm>
            <a:off x="2996523" y="3872753"/>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738" name="object 1738"/>
          <p:cNvSpPr/>
          <p:nvPr/>
        </p:nvSpPr>
        <p:spPr>
          <a:xfrm>
            <a:off x="3113424" y="3913727"/>
            <a:ext cx="5407" cy="5367"/>
          </a:xfrm>
          <a:custGeom>
            <a:avLst/>
            <a:gdLst/>
            <a:ahLst/>
            <a:cxnLst/>
            <a:rect l="l" t="t" r="r" b="b"/>
            <a:pathLst>
              <a:path w="6083" h="6083">
                <a:moveTo>
                  <a:pt x="0" y="3048"/>
                </a:moveTo>
                <a:lnTo>
                  <a:pt x="0" y="4724"/>
                </a:lnTo>
                <a:lnTo>
                  <a:pt x="1358" y="6083"/>
                </a:lnTo>
                <a:lnTo>
                  <a:pt x="3035" y="6083"/>
                </a:lnTo>
                <a:lnTo>
                  <a:pt x="4711" y="6083"/>
                </a:lnTo>
                <a:lnTo>
                  <a:pt x="6083" y="4724"/>
                </a:lnTo>
                <a:lnTo>
                  <a:pt x="6083" y="3048"/>
                </a:lnTo>
                <a:lnTo>
                  <a:pt x="6083" y="1358"/>
                </a:lnTo>
                <a:lnTo>
                  <a:pt x="4711" y="0"/>
                </a:lnTo>
                <a:lnTo>
                  <a:pt x="3035" y="0"/>
                </a:lnTo>
                <a:lnTo>
                  <a:pt x="1358" y="0"/>
                </a:lnTo>
                <a:lnTo>
                  <a:pt x="0" y="1358"/>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739" name="object 1739"/>
          <p:cNvSpPr/>
          <p:nvPr/>
        </p:nvSpPr>
        <p:spPr>
          <a:xfrm>
            <a:off x="3110321" y="3902336"/>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740" name="object 1740"/>
          <p:cNvSpPr/>
          <p:nvPr/>
        </p:nvSpPr>
        <p:spPr>
          <a:xfrm>
            <a:off x="3120395" y="4025377"/>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741" name="object 1741"/>
          <p:cNvSpPr/>
          <p:nvPr/>
        </p:nvSpPr>
        <p:spPr>
          <a:xfrm>
            <a:off x="3115733" y="4012601"/>
            <a:ext cx="24384" cy="0"/>
          </a:xfrm>
          <a:custGeom>
            <a:avLst/>
            <a:gdLst/>
            <a:ahLst/>
            <a:cxnLst/>
            <a:rect l="l" t="t" r="r" b="b"/>
            <a:pathLst>
              <a:path w="27432">
                <a:moveTo>
                  <a:pt x="0" y="0"/>
                </a:moveTo>
                <a:lnTo>
                  <a:pt x="27432"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742" name="object 1742"/>
          <p:cNvSpPr/>
          <p:nvPr/>
        </p:nvSpPr>
        <p:spPr>
          <a:xfrm>
            <a:off x="2987190" y="4003256"/>
            <a:ext cx="5407" cy="5356"/>
          </a:xfrm>
          <a:custGeom>
            <a:avLst/>
            <a:gdLst/>
            <a:ahLst/>
            <a:cxnLst/>
            <a:rect l="l" t="t" r="r" b="b"/>
            <a:pathLst>
              <a:path w="6083" h="6070">
                <a:moveTo>
                  <a:pt x="0" y="3035"/>
                </a:moveTo>
                <a:lnTo>
                  <a:pt x="0" y="4711"/>
                </a:lnTo>
                <a:lnTo>
                  <a:pt x="1371" y="6070"/>
                </a:lnTo>
                <a:lnTo>
                  <a:pt x="3048" y="6070"/>
                </a:lnTo>
                <a:lnTo>
                  <a:pt x="4724" y="6070"/>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743" name="object 1743"/>
          <p:cNvSpPr/>
          <p:nvPr/>
        </p:nvSpPr>
        <p:spPr>
          <a:xfrm>
            <a:off x="2982979" y="3991087"/>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744" name="object 1744"/>
          <p:cNvSpPr/>
          <p:nvPr/>
        </p:nvSpPr>
        <p:spPr>
          <a:xfrm>
            <a:off x="2605994" y="2860962"/>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745" name="object 1745"/>
          <p:cNvSpPr/>
          <p:nvPr/>
        </p:nvSpPr>
        <p:spPr>
          <a:xfrm>
            <a:off x="2603674" y="2848087"/>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746" name="object 1746"/>
          <p:cNvSpPr/>
          <p:nvPr/>
        </p:nvSpPr>
        <p:spPr>
          <a:xfrm>
            <a:off x="2510369" y="2928371"/>
            <a:ext cx="5407" cy="5367"/>
          </a:xfrm>
          <a:custGeom>
            <a:avLst/>
            <a:gdLst/>
            <a:ahLst/>
            <a:cxnLst/>
            <a:rect l="l" t="t" r="r" b="b"/>
            <a:pathLst>
              <a:path w="6083" h="6083">
                <a:moveTo>
                  <a:pt x="0" y="3048"/>
                </a:moveTo>
                <a:lnTo>
                  <a:pt x="0" y="4724"/>
                </a:lnTo>
                <a:lnTo>
                  <a:pt x="1358" y="6083"/>
                </a:lnTo>
                <a:lnTo>
                  <a:pt x="3035" y="6083"/>
                </a:lnTo>
                <a:lnTo>
                  <a:pt x="4711" y="6083"/>
                </a:lnTo>
                <a:lnTo>
                  <a:pt x="6083" y="4724"/>
                </a:lnTo>
                <a:lnTo>
                  <a:pt x="6083" y="3048"/>
                </a:lnTo>
                <a:lnTo>
                  <a:pt x="6083" y="1371"/>
                </a:lnTo>
                <a:lnTo>
                  <a:pt x="4711" y="0"/>
                </a:lnTo>
                <a:lnTo>
                  <a:pt x="3035" y="0"/>
                </a:lnTo>
                <a:lnTo>
                  <a:pt x="1358" y="0"/>
                </a:lnTo>
                <a:lnTo>
                  <a:pt x="0" y="1371"/>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747" name="object 1747"/>
          <p:cNvSpPr/>
          <p:nvPr/>
        </p:nvSpPr>
        <p:spPr>
          <a:xfrm>
            <a:off x="2506136" y="2915322"/>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748" name="object 1748"/>
          <p:cNvSpPr/>
          <p:nvPr/>
        </p:nvSpPr>
        <p:spPr>
          <a:xfrm>
            <a:off x="2295260" y="2939433"/>
            <a:ext cx="5407" cy="5367"/>
          </a:xfrm>
          <a:custGeom>
            <a:avLst/>
            <a:gdLst/>
            <a:ahLst/>
            <a:cxnLst/>
            <a:rect l="l" t="t" r="r" b="b"/>
            <a:pathLst>
              <a:path w="6083" h="6083">
                <a:moveTo>
                  <a:pt x="0" y="3035"/>
                </a:moveTo>
                <a:lnTo>
                  <a:pt x="0" y="4711"/>
                </a:lnTo>
                <a:lnTo>
                  <a:pt x="1358" y="6083"/>
                </a:lnTo>
                <a:lnTo>
                  <a:pt x="3048" y="6083"/>
                </a:lnTo>
                <a:lnTo>
                  <a:pt x="4724" y="6083"/>
                </a:lnTo>
                <a:lnTo>
                  <a:pt x="6083" y="4711"/>
                </a:lnTo>
                <a:lnTo>
                  <a:pt x="6083" y="3035"/>
                </a:lnTo>
                <a:lnTo>
                  <a:pt x="6083" y="1358"/>
                </a:lnTo>
                <a:lnTo>
                  <a:pt x="4724" y="0"/>
                </a:lnTo>
                <a:lnTo>
                  <a:pt x="3048"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749" name="object 1749"/>
          <p:cNvSpPr/>
          <p:nvPr/>
        </p:nvSpPr>
        <p:spPr>
          <a:xfrm>
            <a:off x="2292097" y="2926079"/>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750" name="object 1750"/>
          <p:cNvSpPr/>
          <p:nvPr/>
        </p:nvSpPr>
        <p:spPr>
          <a:xfrm>
            <a:off x="2293689" y="3108836"/>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751" name="object 1751"/>
          <p:cNvSpPr/>
          <p:nvPr/>
        </p:nvSpPr>
        <p:spPr>
          <a:xfrm>
            <a:off x="2289389" y="3095512"/>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752" name="object 1752"/>
          <p:cNvSpPr/>
          <p:nvPr/>
        </p:nvSpPr>
        <p:spPr>
          <a:xfrm>
            <a:off x="2533770" y="3106029"/>
            <a:ext cx="5396" cy="5367"/>
          </a:xfrm>
          <a:custGeom>
            <a:avLst/>
            <a:gdLst/>
            <a:ahLst/>
            <a:cxnLst/>
            <a:rect l="l" t="t" r="r" b="b"/>
            <a:pathLst>
              <a:path w="6070" h="6083">
                <a:moveTo>
                  <a:pt x="0" y="3048"/>
                </a:moveTo>
                <a:lnTo>
                  <a:pt x="0" y="4724"/>
                </a:lnTo>
                <a:lnTo>
                  <a:pt x="1358" y="6083"/>
                </a:lnTo>
                <a:lnTo>
                  <a:pt x="3035" y="6083"/>
                </a:lnTo>
                <a:lnTo>
                  <a:pt x="4711" y="6083"/>
                </a:lnTo>
                <a:lnTo>
                  <a:pt x="6070" y="4724"/>
                </a:lnTo>
                <a:lnTo>
                  <a:pt x="6070" y="3048"/>
                </a:lnTo>
                <a:lnTo>
                  <a:pt x="6070" y="1371"/>
                </a:lnTo>
                <a:lnTo>
                  <a:pt x="4711" y="0"/>
                </a:lnTo>
                <a:lnTo>
                  <a:pt x="3035" y="0"/>
                </a:lnTo>
                <a:lnTo>
                  <a:pt x="1358" y="0"/>
                </a:lnTo>
                <a:lnTo>
                  <a:pt x="0" y="1371"/>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753" name="object 1753"/>
          <p:cNvSpPr/>
          <p:nvPr/>
        </p:nvSpPr>
        <p:spPr>
          <a:xfrm>
            <a:off x="2530523" y="3092824"/>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754" name="object 1754"/>
          <p:cNvSpPr/>
          <p:nvPr/>
        </p:nvSpPr>
        <p:spPr>
          <a:xfrm>
            <a:off x="2527018" y="3050908"/>
            <a:ext cx="5396" cy="5367"/>
          </a:xfrm>
          <a:custGeom>
            <a:avLst/>
            <a:gdLst/>
            <a:ahLst/>
            <a:cxnLst/>
            <a:rect l="l" t="t" r="r" b="b"/>
            <a:pathLst>
              <a:path w="6070" h="6083">
                <a:moveTo>
                  <a:pt x="0" y="3035"/>
                </a:moveTo>
                <a:lnTo>
                  <a:pt x="0" y="4724"/>
                </a:lnTo>
                <a:lnTo>
                  <a:pt x="1358" y="6083"/>
                </a:lnTo>
                <a:lnTo>
                  <a:pt x="3035" y="6083"/>
                </a:lnTo>
                <a:lnTo>
                  <a:pt x="4711" y="6083"/>
                </a:lnTo>
                <a:lnTo>
                  <a:pt x="6070" y="4724"/>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755" name="object 1755"/>
          <p:cNvSpPr/>
          <p:nvPr/>
        </p:nvSpPr>
        <p:spPr>
          <a:xfrm>
            <a:off x="2522394" y="3039035"/>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756" name="object 1756"/>
          <p:cNvSpPr/>
          <p:nvPr/>
        </p:nvSpPr>
        <p:spPr>
          <a:xfrm>
            <a:off x="2610267" y="3033001"/>
            <a:ext cx="5407" cy="5367"/>
          </a:xfrm>
          <a:custGeom>
            <a:avLst/>
            <a:gdLst/>
            <a:ahLst/>
            <a:cxnLst/>
            <a:rect l="l" t="t" r="r" b="b"/>
            <a:pathLst>
              <a:path w="6083" h="6083">
                <a:moveTo>
                  <a:pt x="0" y="3048"/>
                </a:moveTo>
                <a:lnTo>
                  <a:pt x="0" y="4724"/>
                </a:lnTo>
                <a:lnTo>
                  <a:pt x="1371" y="6083"/>
                </a:lnTo>
                <a:lnTo>
                  <a:pt x="3048" y="6083"/>
                </a:lnTo>
                <a:lnTo>
                  <a:pt x="4724" y="6083"/>
                </a:lnTo>
                <a:lnTo>
                  <a:pt x="6083" y="4724"/>
                </a:lnTo>
                <a:lnTo>
                  <a:pt x="6083" y="3048"/>
                </a:lnTo>
                <a:lnTo>
                  <a:pt x="6083" y="1358"/>
                </a:lnTo>
                <a:lnTo>
                  <a:pt x="4724" y="0"/>
                </a:lnTo>
                <a:lnTo>
                  <a:pt x="3048" y="0"/>
                </a:lnTo>
                <a:lnTo>
                  <a:pt x="1371" y="0"/>
                </a:lnTo>
                <a:lnTo>
                  <a:pt x="0" y="1358"/>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757" name="object 1757"/>
          <p:cNvSpPr/>
          <p:nvPr/>
        </p:nvSpPr>
        <p:spPr>
          <a:xfrm>
            <a:off x="2606384" y="3020209"/>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758" name="object 1758"/>
          <p:cNvSpPr/>
          <p:nvPr/>
        </p:nvSpPr>
        <p:spPr>
          <a:xfrm>
            <a:off x="2604646" y="3209253"/>
            <a:ext cx="5407" cy="5356"/>
          </a:xfrm>
          <a:custGeom>
            <a:avLst/>
            <a:gdLst/>
            <a:ahLst/>
            <a:cxnLst/>
            <a:rect l="l" t="t" r="r" b="b"/>
            <a:pathLst>
              <a:path w="6083" h="6070">
                <a:moveTo>
                  <a:pt x="0" y="3035"/>
                </a:moveTo>
                <a:lnTo>
                  <a:pt x="0" y="4711"/>
                </a:lnTo>
                <a:lnTo>
                  <a:pt x="1358" y="6070"/>
                </a:lnTo>
                <a:lnTo>
                  <a:pt x="3035" y="6070"/>
                </a:lnTo>
                <a:lnTo>
                  <a:pt x="4724" y="6070"/>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759" name="object 1759"/>
          <p:cNvSpPr/>
          <p:nvPr/>
        </p:nvSpPr>
        <p:spPr>
          <a:xfrm>
            <a:off x="2600964" y="3197710"/>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760" name="object 1760"/>
          <p:cNvSpPr/>
          <p:nvPr/>
        </p:nvSpPr>
        <p:spPr>
          <a:xfrm>
            <a:off x="2286717" y="3221719"/>
            <a:ext cx="5407" cy="5367"/>
          </a:xfrm>
          <a:custGeom>
            <a:avLst/>
            <a:gdLst/>
            <a:ahLst/>
            <a:cxnLst/>
            <a:rect l="l" t="t" r="r" b="b"/>
            <a:pathLst>
              <a:path w="6083" h="6083">
                <a:moveTo>
                  <a:pt x="0" y="3048"/>
                </a:moveTo>
                <a:lnTo>
                  <a:pt x="0" y="4724"/>
                </a:lnTo>
                <a:lnTo>
                  <a:pt x="1358" y="6083"/>
                </a:lnTo>
                <a:lnTo>
                  <a:pt x="3035" y="6083"/>
                </a:lnTo>
                <a:lnTo>
                  <a:pt x="4711" y="6083"/>
                </a:lnTo>
                <a:lnTo>
                  <a:pt x="6083" y="4724"/>
                </a:lnTo>
                <a:lnTo>
                  <a:pt x="6083" y="3048"/>
                </a:lnTo>
                <a:lnTo>
                  <a:pt x="6083" y="1358"/>
                </a:lnTo>
                <a:lnTo>
                  <a:pt x="4711" y="0"/>
                </a:lnTo>
                <a:lnTo>
                  <a:pt x="3035" y="0"/>
                </a:lnTo>
                <a:lnTo>
                  <a:pt x="1358" y="0"/>
                </a:lnTo>
                <a:lnTo>
                  <a:pt x="0" y="1358"/>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761" name="object 1761"/>
          <p:cNvSpPr/>
          <p:nvPr/>
        </p:nvSpPr>
        <p:spPr>
          <a:xfrm>
            <a:off x="2283973" y="3208468"/>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762" name="object 1762"/>
          <p:cNvSpPr/>
          <p:nvPr/>
        </p:nvSpPr>
        <p:spPr>
          <a:xfrm>
            <a:off x="2134157" y="3039847"/>
            <a:ext cx="5407" cy="5367"/>
          </a:xfrm>
          <a:custGeom>
            <a:avLst/>
            <a:gdLst/>
            <a:ahLst/>
            <a:cxnLst/>
            <a:rect l="l" t="t" r="r" b="b"/>
            <a:pathLst>
              <a:path w="6083" h="6083">
                <a:moveTo>
                  <a:pt x="0" y="3048"/>
                </a:moveTo>
                <a:lnTo>
                  <a:pt x="0" y="4724"/>
                </a:lnTo>
                <a:lnTo>
                  <a:pt x="1371" y="6083"/>
                </a:lnTo>
                <a:lnTo>
                  <a:pt x="3047" y="6083"/>
                </a:lnTo>
                <a:lnTo>
                  <a:pt x="4724" y="6083"/>
                </a:lnTo>
                <a:lnTo>
                  <a:pt x="6083" y="4724"/>
                </a:lnTo>
                <a:lnTo>
                  <a:pt x="6083" y="3048"/>
                </a:lnTo>
                <a:lnTo>
                  <a:pt x="6083" y="1358"/>
                </a:lnTo>
                <a:lnTo>
                  <a:pt x="4724" y="0"/>
                </a:lnTo>
                <a:lnTo>
                  <a:pt x="3047" y="0"/>
                </a:lnTo>
                <a:lnTo>
                  <a:pt x="1371" y="0"/>
                </a:lnTo>
                <a:lnTo>
                  <a:pt x="0" y="1358"/>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763" name="object 1763"/>
          <p:cNvSpPr/>
          <p:nvPr/>
        </p:nvSpPr>
        <p:spPr>
          <a:xfrm>
            <a:off x="2129537" y="3028277"/>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764" name="object 1764"/>
          <p:cNvSpPr/>
          <p:nvPr/>
        </p:nvSpPr>
        <p:spPr>
          <a:xfrm>
            <a:off x="2575624" y="3280880"/>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765" name="object 1765"/>
          <p:cNvSpPr/>
          <p:nvPr/>
        </p:nvSpPr>
        <p:spPr>
          <a:xfrm>
            <a:off x="2571163" y="3267635"/>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766" name="object 1766"/>
          <p:cNvSpPr/>
          <p:nvPr/>
        </p:nvSpPr>
        <p:spPr>
          <a:xfrm>
            <a:off x="2426937" y="3426616"/>
            <a:ext cx="5407" cy="5367"/>
          </a:xfrm>
          <a:custGeom>
            <a:avLst/>
            <a:gdLst/>
            <a:ahLst/>
            <a:cxnLst/>
            <a:rect l="l" t="t" r="r" b="b"/>
            <a:pathLst>
              <a:path w="6083" h="6083">
                <a:moveTo>
                  <a:pt x="0" y="3048"/>
                </a:moveTo>
                <a:lnTo>
                  <a:pt x="0" y="4724"/>
                </a:lnTo>
                <a:lnTo>
                  <a:pt x="1358" y="6083"/>
                </a:lnTo>
                <a:lnTo>
                  <a:pt x="3035" y="6083"/>
                </a:lnTo>
                <a:lnTo>
                  <a:pt x="4711" y="6083"/>
                </a:lnTo>
                <a:lnTo>
                  <a:pt x="6083" y="4724"/>
                </a:lnTo>
                <a:lnTo>
                  <a:pt x="6083" y="3048"/>
                </a:lnTo>
                <a:lnTo>
                  <a:pt x="6083" y="1371"/>
                </a:lnTo>
                <a:lnTo>
                  <a:pt x="4711" y="0"/>
                </a:lnTo>
                <a:lnTo>
                  <a:pt x="3035" y="0"/>
                </a:lnTo>
                <a:lnTo>
                  <a:pt x="1358" y="0"/>
                </a:lnTo>
                <a:lnTo>
                  <a:pt x="0" y="1371"/>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767" name="object 1767"/>
          <p:cNvSpPr/>
          <p:nvPr/>
        </p:nvSpPr>
        <p:spPr>
          <a:xfrm>
            <a:off x="2422151" y="3415552"/>
            <a:ext cx="24383" cy="0"/>
          </a:xfrm>
          <a:custGeom>
            <a:avLst/>
            <a:gdLst/>
            <a:ahLst/>
            <a:cxnLst/>
            <a:rect l="l" t="t" r="r" b="b"/>
            <a:pathLst>
              <a:path w="27431">
                <a:moveTo>
                  <a:pt x="0" y="0"/>
                </a:moveTo>
                <a:lnTo>
                  <a:pt x="27431"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768" name="object 1768"/>
          <p:cNvSpPr/>
          <p:nvPr/>
        </p:nvSpPr>
        <p:spPr>
          <a:xfrm>
            <a:off x="2026276" y="3465570"/>
            <a:ext cx="5396" cy="5367"/>
          </a:xfrm>
          <a:custGeom>
            <a:avLst/>
            <a:gdLst/>
            <a:ahLst/>
            <a:cxnLst/>
            <a:rect l="l" t="t" r="r" b="b"/>
            <a:pathLst>
              <a:path w="6070" h="6083">
                <a:moveTo>
                  <a:pt x="0" y="3048"/>
                </a:moveTo>
                <a:lnTo>
                  <a:pt x="0" y="4724"/>
                </a:lnTo>
                <a:lnTo>
                  <a:pt x="1358" y="6083"/>
                </a:lnTo>
                <a:lnTo>
                  <a:pt x="3035" y="6083"/>
                </a:lnTo>
                <a:lnTo>
                  <a:pt x="4711" y="6083"/>
                </a:lnTo>
                <a:lnTo>
                  <a:pt x="6070" y="4724"/>
                </a:lnTo>
                <a:lnTo>
                  <a:pt x="6070" y="3048"/>
                </a:lnTo>
                <a:lnTo>
                  <a:pt x="6070" y="1358"/>
                </a:lnTo>
                <a:lnTo>
                  <a:pt x="4711" y="0"/>
                </a:lnTo>
                <a:lnTo>
                  <a:pt x="3035" y="0"/>
                </a:lnTo>
                <a:lnTo>
                  <a:pt x="1358" y="0"/>
                </a:lnTo>
                <a:lnTo>
                  <a:pt x="0" y="1358"/>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769" name="object 1769"/>
          <p:cNvSpPr/>
          <p:nvPr/>
        </p:nvSpPr>
        <p:spPr>
          <a:xfrm>
            <a:off x="2023874" y="3453205"/>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770" name="object 1770"/>
          <p:cNvSpPr/>
          <p:nvPr/>
        </p:nvSpPr>
        <p:spPr>
          <a:xfrm>
            <a:off x="1840424" y="3469785"/>
            <a:ext cx="5407" cy="5367"/>
          </a:xfrm>
          <a:custGeom>
            <a:avLst/>
            <a:gdLst/>
            <a:ahLst/>
            <a:cxnLst/>
            <a:rect l="l" t="t" r="r" b="b"/>
            <a:pathLst>
              <a:path w="6083" h="6083">
                <a:moveTo>
                  <a:pt x="0" y="3035"/>
                </a:moveTo>
                <a:lnTo>
                  <a:pt x="0" y="4711"/>
                </a:lnTo>
                <a:lnTo>
                  <a:pt x="1358" y="6083"/>
                </a:lnTo>
                <a:lnTo>
                  <a:pt x="3048" y="6083"/>
                </a:lnTo>
                <a:lnTo>
                  <a:pt x="4724" y="6083"/>
                </a:lnTo>
                <a:lnTo>
                  <a:pt x="6083" y="4711"/>
                </a:lnTo>
                <a:lnTo>
                  <a:pt x="6083" y="3035"/>
                </a:lnTo>
                <a:lnTo>
                  <a:pt x="6083" y="1358"/>
                </a:lnTo>
                <a:lnTo>
                  <a:pt x="4724" y="0"/>
                </a:lnTo>
                <a:lnTo>
                  <a:pt x="3048"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771" name="object 1771"/>
          <p:cNvSpPr/>
          <p:nvPr/>
        </p:nvSpPr>
        <p:spPr>
          <a:xfrm>
            <a:off x="1836933" y="3458584"/>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772" name="object 1772"/>
          <p:cNvSpPr/>
          <p:nvPr/>
        </p:nvSpPr>
        <p:spPr>
          <a:xfrm>
            <a:off x="1644666" y="3696951"/>
            <a:ext cx="5396" cy="5367"/>
          </a:xfrm>
          <a:custGeom>
            <a:avLst/>
            <a:gdLst/>
            <a:ahLst/>
            <a:cxnLst/>
            <a:rect l="l" t="t" r="r" b="b"/>
            <a:pathLst>
              <a:path w="6070" h="6083">
                <a:moveTo>
                  <a:pt x="0" y="3035"/>
                </a:moveTo>
                <a:lnTo>
                  <a:pt x="0" y="4711"/>
                </a:lnTo>
                <a:lnTo>
                  <a:pt x="1358" y="6083"/>
                </a:lnTo>
                <a:lnTo>
                  <a:pt x="3035" y="6083"/>
                </a:lnTo>
                <a:lnTo>
                  <a:pt x="4711" y="6083"/>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773" name="object 1773"/>
          <p:cNvSpPr/>
          <p:nvPr/>
        </p:nvSpPr>
        <p:spPr>
          <a:xfrm>
            <a:off x="1641864" y="3684493"/>
            <a:ext cx="24383" cy="0"/>
          </a:xfrm>
          <a:custGeom>
            <a:avLst/>
            <a:gdLst/>
            <a:ahLst/>
            <a:cxnLst/>
            <a:rect l="l" t="t" r="r" b="b"/>
            <a:pathLst>
              <a:path w="27431">
                <a:moveTo>
                  <a:pt x="0" y="0"/>
                </a:moveTo>
                <a:lnTo>
                  <a:pt x="27431"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774" name="object 1774"/>
          <p:cNvSpPr/>
          <p:nvPr/>
        </p:nvSpPr>
        <p:spPr>
          <a:xfrm>
            <a:off x="1759869" y="3651481"/>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775" name="object 1775"/>
          <p:cNvSpPr/>
          <p:nvPr/>
        </p:nvSpPr>
        <p:spPr>
          <a:xfrm>
            <a:off x="1755650" y="3638774"/>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776" name="object 1776"/>
          <p:cNvSpPr/>
          <p:nvPr/>
        </p:nvSpPr>
        <p:spPr>
          <a:xfrm>
            <a:off x="1930427" y="3610229"/>
            <a:ext cx="5407" cy="5367"/>
          </a:xfrm>
          <a:custGeom>
            <a:avLst/>
            <a:gdLst/>
            <a:ahLst/>
            <a:cxnLst/>
            <a:rect l="l" t="t" r="r" b="b"/>
            <a:pathLst>
              <a:path w="6083" h="6083">
                <a:moveTo>
                  <a:pt x="0" y="3035"/>
                </a:moveTo>
                <a:lnTo>
                  <a:pt x="0" y="4711"/>
                </a:lnTo>
                <a:lnTo>
                  <a:pt x="1358" y="6083"/>
                </a:lnTo>
                <a:lnTo>
                  <a:pt x="3035" y="6083"/>
                </a:lnTo>
                <a:lnTo>
                  <a:pt x="4711" y="6083"/>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777" name="object 1777"/>
          <p:cNvSpPr/>
          <p:nvPr/>
        </p:nvSpPr>
        <p:spPr>
          <a:xfrm>
            <a:off x="1926337" y="3598432"/>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778" name="object 1778"/>
          <p:cNvSpPr/>
          <p:nvPr/>
        </p:nvSpPr>
        <p:spPr>
          <a:xfrm>
            <a:off x="2005577" y="3574415"/>
            <a:ext cx="5407" cy="5367"/>
          </a:xfrm>
          <a:custGeom>
            <a:avLst/>
            <a:gdLst/>
            <a:ahLst/>
            <a:cxnLst/>
            <a:rect l="l" t="t" r="r" b="b"/>
            <a:pathLst>
              <a:path w="6083" h="6083">
                <a:moveTo>
                  <a:pt x="0" y="3035"/>
                </a:moveTo>
                <a:lnTo>
                  <a:pt x="0" y="4711"/>
                </a:lnTo>
                <a:lnTo>
                  <a:pt x="1358" y="6083"/>
                </a:lnTo>
                <a:lnTo>
                  <a:pt x="3035" y="6083"/>
                </a:lnTo>
                <a:lnTo>
                  <a:pt x="4711" y="6083"/>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779" name="object 1779"/>
          <p:cNvSpPr/>
          <p:nvPr/>
        </p:nvSpPr>
        <p:spPr>
          <a:xfrm>
            <a:off x="2002200" y="3563471"/>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780" name="object 1780"/>
          <p:cNvSpPr/>
          <p:nvPr/>
        </p:nvSpPr>
        <p:spPr>
          <a:xfrm>
            <a:off x="1670994" y="3535791"/>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781" name="object 1781"/>
          <p:cNvSpPr/>
          <p:nvPr/>
        </p:nvSpPr>
        <p:spPr>
          <a:xfrm>
            <a:off x="1666244" y="3523129"/>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782" name="object 1782"/>
          <p:cNvSpPr/>
          <p:nvPr/>
        </p:nvSpPr>
        <p:spPr>
          <a:xfrm>
            <a:off x="1116244" y="4135003"/>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783" name="object 1783"/>
          <p:cNvSpPr/>
          <p:nvPr/>
        </p:nvSpPr>
        <p:spPr>
          <a:xfrm>
            <a:off x="1102699" y="4125558"/>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784" name="object 1784"/>
          <p:cNvSpPr/>
          <p:nvPr/>
        </p:nvSpPr>
        <p:spPr>
          <a:xfrm>
            <a:off x="1307718" y="4348296"/>
            <a:ext cx="5407" cy="5356"/>
          </a:xfrm>
          <a:custGeom>
            <a:avLst/>
            <a:gdLst/>
            <a:ahLst/>
            <a:cxnLst/>
            <a:rect l="l" t="t" r="r" b="b"/>
            <a:pathLst>
              <a:path w="6083" h="6070">
                <a:moveTo>
                  <a:pt x="0" y="3035"/>
                </a:moveTo>
                <a:lnTo>
                  <a:pt x="0" y="4711"/>
                </a:lnTo>
                <a:lnTo>
                  <a:pt x="1358" y="6070"/>
                </a:lnTo>
                <a:lnTo>
                  <a:pt x="3048" y="6070"/>
                </a:lnTo>
                <a:lnTo>
                  <a:pt x="4724" y="6070"/>
                </a:lnTo>
                <a:lnTo>
                  <a:pt x="6083" y="4711"/>
                </a:lnTo>
                <a:lnTo>
                  <a:pt x="6083" y="3035"/>
                </a:lnTo>
                <a:lnTo>
                  <a:pt x="6083" y="1358"/>
                </a:lnTo>
                <a:lnTo>
                  <a:pt x="4724" y="0"/>
                </a:lnTo>
                <a:lnTo>
                  <a:pt x="3048"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785" name="object 1785"/>
          <p:cNvSpPr/>
          <p:nvPr/>
        </p:nvSpPr>
        <p:spPr>
          <a:xfrm>
            <a:off x="1292357" y="4338020"/>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786" name="object 1786"/>
          <p:cNvSpPr/>
          <p:nvPr/>
        </p:nvSpPr>
        <p:spPr>
          <a:xfrm>
            <a:off x="1135594" y="4301601"/>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787" name="object 1787"/>
          <p:cNvSpPr/>
          <p:nvPr/>
        </p:nvSpPr>
        <p:spPr>
          <a:xfrm>
            <a:off x="1121666" y="4292301"/>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788" name="object 1788"/>
          <p:cNvSpPr/>
          <p:nvPr/>
        </p:nvSpPr>
        <p:spPr>
          <a:xfrm>
            <a:off x="3016889" y="5921777"/>
            <a:ext cx="5396" cy="5367"/>
          </a:xfrm>
          <a:custGeom>
            <a:avLst/>
            <a:gdLst/>
            <a:ahLst/>
            <a:cxnLst/>
            <a:rect l="l" t="t" r="r" b="b"/>
            <a:pathLst>
              <a:path w="6070" h="6083">
                <a:moveTo>
                  <a:pt x="0" y="3035"/>
                </a:moveTo>
                <a:lnTo>
                  <a:pt x="0" y="4711"/>
                </a:lnTo>
                <a:lnTo>
                  <a:pt x="1358" y="6083"/>
                </a:lnTo>
                <a:lnTo>
                  <a:pt x="3035" y="6083"/>
                </a:lnTo>
                <a:lnTo>
                  <a:pt x="4711" y="6083"/>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789" name="object 1789"/>
          <p:cNvSpPr/>
          <p:nvPr/>
        </p:nvSpPr>
        <p:spPr>
          <a:xfrm>
            <a:off x="3012779" y="5911327"/>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790" name="object 1790"/>
          <p:cNvSpPr/>
          <p:nvPr/>
        </p:nvSpPr>
        <p:spPr>
          <a:xfrm>
            <a:off x="2911589" y="5861208"/>
            <a:ext cx="5407" cy="5367"/>
          </a:xfrm>
          <a:custGeom>
            <a:avLst/>
            <a:gdLst/>
            <a:ahLst/>
            <a:cxnLst/>
            <a:rect l="l" t="t" r="r" b="b"/>
            <a:pathLst>
              <a:path w="6083" h="6083">
                <a:moveTo>
                  <a:pt x="0" y="3047"/>
                </a:moveTo>
                <a:lnTo>
                  <a:pt x="0" y="4724"/>
                </a:lnTo>
                <a:lnTo>
                  <a:pt x="1358" y="6083"/>
                </a:lnTo>
                <a:lnTo>
                  <a:pt x="3035" y="6083"/>
                </a:lnTo>
                <a:lnTo>
                  <a:pt x="4711" y="6083"/>
                </a:lnTo>
                <a:lnTo>
                  <a:pt x="6083" y="4724"/>
                </a:lnTo>
                <a:lnTo>
                  <a:pt x="6083" y="3047"/>
                </a:lnTo>
                <a:lnTo>
                  <a:pt x="6083" y="1358"/>
                </a:lnTo>
                <a:lnTo>
                  <a:pt x="4711" y="0"/>
                </a:lnTo>
                <a:lnTo>
                  <a:pt x="3035" y="0"/>
                </a:lnTo>
                <a:lnTo>
                  <a:pt x="1358" y="0"/>
                </a:lnTo>
                <a:lnTo>
                  <a:pt x="0" y="1358"/>
                </a:lnTo>
                <a:lnTo>
                  <a:pt x="0" y="3047"/>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791" name="object 1791"/>
          <p:cNvSpPr/>
          <p:nvPr/>
        </p:nvSpPr>
        <p:spPr>
          <a:xfrm>
            <a:off x="2907121" y="5852159"/>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792" name="object 1792"/>
          <p:cNvSpPr/>
          <p:nvPr/>
        </p:nvSpPr>
        <p:spPr>
          <a:xfrm>
            <a:off x="2804707" y="5808894"/>
            <a:ext cx="5407" cy="5356"/>
          </a:xfrm>
          <a:custGeom>
            <a:avLst/>
            <a:gdLst/>
            <a:ahLst/>
            <a:cxnLst/>
            <a:rect l="l" t="t" r="r" b="b"/>
            <a:pathLst>
              <a:path w="6083" h="6070">
                <a:moveTo>
                  <a:pt x="0" y="3035"/>
                </a:moveTo>
                <a:lnTo>
                  <a:pt x="0" y="4711"/>
                </a:lnTo>
                <a:lnTo>
                  <a:pt x="1371" y="6070"/>
                </a:lnTo>
                <a:lnTo>
                  <a:pt x="3047" y="6070"/>
                </a:lnTo>
                <a:lnTo>
                  <a:pt x="4724" y="6070"/>
                </a:lnTo>
                <a:lnTo>
                  <a:pt x="6083" y="4711"/>
                </a:lnTo>
                <a:lnTo>
                  <a:pt x="6083" y="3035"/>
                </a:lnTo>
                <a:lnTo>
                  <a:pt x="6083" y="1358"/>
                </a:lnTo>
                <a:lnTo>
                  <a:pt x="4724" y="0"/>
                </a:lnTo>
                <a:lnTo>
                  <a:pt x="3047"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793" name="object 1793"/>
          <p:cNvSpPr/>
          <p:nvPr/>
        </p:nvSpPr>
        <p:spPr>
          <a:xfrm>
            <a:off x="2144250" y="5449898"/>
            <a:ext cx="5407" cy="5367"/>
          </a:xfrm>
          <a:custGeom>
            <a:avLst/>
            <a:gdLst/>
            <a:ahLst/>
            <a:cxnLst/>
            <a:rect l="l" t="t" r="r" b="b"/>
            <a:pathLst>
              <a:path w="6083" h="6083">
                <a:moveTo>
                  <a:pt x="0" y="3035"/>
                </a:moveTo>
                <a:lnTo>
                  <a:pt x="0" y="4724"/>
                </a:lnTo>
                <a:lnTo>
                  <a:pt x="1358" y="6083"/>
                </a:lnTo>
                <a:lnTo>
                  <a:pt x="3035" y="6083"/>
                </a:lnTo>
                <a:lnTo>
                  <a:pt x="4724" y="6083"/>
                </a:lnTo>
                <a:lnTo>
                  <a:pt x="6083" y="4724"/>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794" name="object 1794"/>
          <p:cNvSpPr/>
          <p:nvPr/>
        </p:nvSpPr>
        <p:spPr>
          <a:xfrm>
            <a:off x="2129537" y="5440679"/>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795" name="object 1795"/>
          <p:cNvSpPr/>
          <p:nvPr/>
        </p:nvSpPr>
        <p:spPr>
          <a:xfrm>
            <a:off x="2045697" y="5396181"/>
            <a:ext cx="5407" cy="5356"/>
          </a:xfrm>
          <a:custGeom>
            <a:avLst/>
            <a:gdLst/>
            <a:ahLst/>
            <a:cxnLst/>
            <a:rect l="l" t="t" r="r" b="b"/>
            <a:pathLst>
              <a:path w="6083" h="6070">
                <a:moveTo>
                  <a:pt x="0" y="3035"/>
                </a:moveTo>
                <a:lnTo>
                  <a:pt x="0" y="4711"/>
                </a:lnTo>
                <a:lnTo>
                  <a:pt x="1358" y="6070"/>
                </a:lnTo>
                <a:lnTo>
                  <a:pt x="3035" y="6070"/>
                </a:lnTo>
                <a:lnTo>
                  <a:pt x="4724" y="6070"/>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796" name="object 1796"/>
          <p:cNvSpPr/>
          <p:nvPr/>
        </p:nvSpPr>
        <p:spPr>
          <a:xfrm>
            <a:off x="2032004" y="5386892"/>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797" name="object 1797"/>
          <p:cNvSpPr/>
          <p:nvPr/>
        </p:nvSpPr>
        <p:spPr>
          <a:xfrm>
            <a:off x="3501967" y="3087971"/>
            <a:ext cx="5407" cy="5356"/>
          </a:xfrm>
          <a:custGeom>
            <a:avLst/>
            <a:gdLst/>
            <a:ahLst/>
            <a:cxnLst/>
            <a:rect l="l" t="t" r="r" b="b"/>
            <a:pathLst>
              <a:path w="6083" h="6070">
                <a:moveTo>
                  <a:pt x="0" y="3035"/>
                </a:moveTo>
                <a:lnTo>
                  <a:pt x="0" y="4711"/>
                </a:lnTo>
                <a:lnTo>
                  <a:pt x="1371" y="6070"/>
                </a:lnTo>
                <a:lnTo>
                  <a:pt x="3047" y="6070"/>
                </a:lnTo>
                <a:lnTo>
                  <a:pt x="4724" y="6070"/>
                </a:lnTo>
                <a:lnTo>
                  <a:pt x="6083" y="4711"/>
                </a:lnTo>
                <a:lnTo>
                  <a:pt x="6083" y="3035"/>
                </a:lnTo>
                <a:lnTo>
                  <a:pt x="6083" y="1358"/>
                </a:lnTo>
                <a:lnTo>
                  <a:pt x="4724" y="0"/>
                </a:lnTo>
                <a:lnTo>
                  <a:pt x="3047"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798" name="object 1798"/>
          <p:cNvSpPr/>
          <p:nvPr/>
        </p:nvSpPr>
        <p:spPr>
          <a:xfrm>
            <a:off x="3497753" y="3076686"/>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799" name="object 1799"/>
          <p:cNvSpPr/>
          <p:nvPr/>
        </p:nvSpPr>
        <p:spPr>
          <a:xfrm>
            <a:off x="2219660" y="2858328"/>
            <a:ext cx="5407" cy="5356"/>
          </a:xfrm>
          <a:custGeom>
            <a:avLst/>
            <a:gdLst/>
            <a:ahLst/>
            <a:cxnLst/>
            <a:rect l="l" t="t" r="r" b="b"/>
            <a:pathLst>
              <a:path w="6083" h="6070">
                <a:moveTo>
                  <a:pt x="0" y="3035"/>
                </a:moveTo>
                <a:lnTo>
                  <a:pt x="0" y="4711"/>
                </a:lnTo>
                <a:lnTo>
                  <a:pt x="1371" y="6070"/>
                </a:lnTo>
                <a:lnTo>
                  <a:pt x="3048" y="6070"/>
                </a:lnTo>
                <a:lnTo>
                  <a:pt x="4724" y="6070"/>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800" name="object 1800"/>
          <p:cNvSpPr/>
          <p:nvPr/>
        </p:nvSpPr>
        <p:spPr>
          <a:xfrm>
            <a:off x="2216242" y="2845397"/>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801" name="object 1801"/>
          <p:cNvSpPr/>
          <p:nvPr/>
        </p:nvSpPr>
        <p:spPr>
          <a:xfrm>
            <a:off x="2283970" y="3189645"/>
            <a:ext cx="59605" cy="48409"/>
          </a:xfrm>
          <a:custGeom>
            <a:avLst/>
            <a:gdLst/>
            <a:ahLst/>
            <a:cxnLst/>
            <a:rect l="l" t="t" r="r" b="b"/>
            <a:pathLst>
              <a:path w="67056" h="54863">
                <a:moveTo>
                  <a:pt x="0" y="0"/>
                </a:moveTo>
                <a:lnTo>
                  <a:pt x="0" y="48768"/>
                </a:lnTo>
                <a:lnTo>
                  <a:pt x="6096" y="54863"/>
                </a:lnTo>
                <a:lnTo>
                  <a:pt x="9143" y="48768"/>
                </a:lnTo>
                <a:lnTo>
                  <a:pt x="9143" y="15239"/>
                </a:lnTo>
                <a:lnTo>
                  <a:pt x="24384" y="15239"/>
                </a:lnTo>
                <a:lnTo>
                  <a:pt x="24384" y="51816"/>
                </a:lnTo>
                <a:lnTo>
                  <a:pt x="27431" y="54863"/>
                </a:lnTo>
                <a:lnTo>
                  <a:pt x="30480" y="54863"/>
                </a:lnTo>
                <a:lnTo>
                  <a:pt x="67056" y="51816"/>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802" name="object 1802"/>
          <p:cNvSpPr/>
          <p:nvPr/>
        </p:nvSpPr>
        <p:spPr>
          <a:xfrm>
            <a:off x="2609092" y="3138544"/>
            <a:ext cx="27093" cy="96819"/>
          </a:xfrm>
          <a:custGeom>
            <a:avLst/>
            <a:gdLst/>
            <a:ahLst/>
            <a:cxnLst/>
            <a:rect l="l" t="t" r="r" b="b"/>
            <a:pathLst>
              <a:path w="30480" h="109728">
                <a:moveTo>
                  <a:pt x="0" y="109728"/>
                </a:moveTo>
                <a:lnTo>
                  <a:pt x="27431" y="109728"/>
                </a:lnTo>
                <a:lnTo>
                  <a:pt x="30480" y="106680"/>
                </a:lnTo>
                <a:lnTo>
                  <a:pt x="27431" y="103632"/>
                </a:lnTo>
                <a:lnTo>
                  <a:pt x="6095" y="103632"/>
                </a:lnTo>
                <a:lnTo>
                  <a:pt x="6095" y="57912"/>
                </a:lnTo>
                <a:lnTo>
                  <a:pt x="9143" y="57912"/>
                </a:lnTo>
                <a:lnTo>
                  <a:pt x="9143" y="33528"/>
                </a:lnTo>
                <a:lnTo>
                  <a:pt x="6095" y="33528"/>
                </a:lnTo>
                <a:lnTo>
                  <a:pt x="6095"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803" name="object 1803"/>
          <p:cNvSpPr/>
          <p:nvPr/>
        </p:nvSpPr>
        <p:spPr>
          <a:xfrm>
            <a:off x="2343578" y="3197710"/>
            <a:ext cx="102955" cy="37652"/>
          </a:xfrm>
          <a:custGeom>
            <a:avLst/>
            <a:gdLst/>
            <a:ahLst/>
            <a:cxnLst/>
            <a:rect l="l" t="t" r="r" b="b"/>
            <a:pathLst>
              <a:path w="115824" h="42672">
                <a:moveTo>
                  <a:pt x="0" y="42672"/>
                </a:moveTo>
                <a:lnTo>
                  <a:pt x="39624" y="24383"/>
                </a:lnTo>
                <a:lnTo>
                  <a:pt x="70104" y="9143"/>
                </a:lnTo>
                <a:lnTo>
                  <a:pt x="109728" y="3048"/>
                </a:lnTo>
                <a:lnTo>
                  <a:pt x="115824"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804" name="object 1804"/>
          <p:cNvSpPr/>
          <p:nvPr/>
        </p:nvSpPr>
        <p:spPr>
          <a:xfrm>
            <a:off x="2479041" y="3197710"/>
            <a:ext cx="130048" cy="37652"/>
          </a:xfrm>
          <a:custGeom>
            <a:avLst/>
            <a:gdLst/>
            <a:ahLst/>
            <a:cxnLst/>
            <a:rect l="l" t="t" r="r" b="b"/>
            <a:pathLst>
              <a:path w="146304" h="42672">
                <a:moveTo>
                  <a:pt x="0" y="0"/>
                </a:moveTo>
                <a:lnTo>
                  <a:pt x="6096" y="0"/>
                </a:lnTo>
                <a:lnTo>
                  <a:pt x="42672" y="3048"/>
                </a:lnTo>
                <a:lnTo>
                  <a:pt x="76200" y="12191"/>
                </a:lnTo>
                <a:lnTo>
                  <a:pt x="146304" y="42672"/>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805" name="object 1805"/>
          <p:cNvSpPr/>
          <p:nvPr/>
        </p:nvSpPr>
        <p:spPr>
          <a:xfrm>
            <a:off x="1917038" y="3828254"/>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806" name="object 1806"/>
          <p:cNvSpPr/>
          <p:nvPr/>
        </p:nvSpPr>
        <p:spPr>
          <a:xfrm>
            <a:off x="1901954" y="3818964"/>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807" name="object 1807"/>
          <p:cNvSpPr/>
          <p:nvPr/>
        </p:nvSpPr>
        <p:spPr>
          <a:xfrm>
            <a:off x="1794416" y="4026329"/>
            <a:ext cx="5407" cy="5356"/>
          </a:xfrm>
          <a:custGeom>
            <a:avLst/>
            <a:gdLst/>
            <a:ahLst/>
            <a:cxnLst/>
            <a:rect l="l" t="t" r="r" b="b"/>
            <a:pathLst>
              <a:path w="6083" h="6070">
                <a:moveTo>
                  <a:pt x="0" y="3035"/>
                </a:moveTo>
                <a:lnTo>
                  <a:pt x="0" y="4711"/>
                </a:lnTo>
                <a:lnTo>
                  <a:pt x="1371" y="6070"/>
                </a:lnTo>
                <a:lnTo>
                  <a:pt x="3047" y="6070"/>
                </a:lnTo>
                <a:lnTo>
                  <a:pt x="4724" y="6070"/>
                </a:lnTo>
                <a:lnTo>
                  <a:pt x="6083" y="4711"/>
                </a:lnTo>
                <a:lnTo>
                  <a:pt x="6083" y="3035"/>
                </a:lnTo>
                <a:lnTo>
                  <a:pt x="6083" y="1358"/>
                </a:lnTo>
                <a:lnTo>
                  <a:pt x="4724" y="0"/>
                </a:lnTo>
                <a:lnTo>
                  <a:pt x="3047"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808" name="object 1808"/>
          <p:cNvSpPr/>
          <p:nvPr/>
        </p:nvSpPr>
        <p:spPr>
          <a:xfrm>
            <a:off x="1780034" y="4017980"/>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809" name="object 1809"/>
          <p:cNvSpPr/>
          <p:nvPr/>
        </p:nvSpPr>
        <p:spPr>
          <a:xfrm>
            <a:off x="1686789" y="4027540"/>
            <a:ext cx="5407" cy="5356"/>
          </a:xfrm>
          <a:custGeom>
            <a:avLst/>
            <a:gdLst/>
            <a:ahLst/>
            <a:cxnLst/>
            <a:rect l="l" t="t" r="r" b="b"/>
            <a:pathLst>
              <a:path w="6083" h="6070">
                <a:moveTo>
                  <a:pt x="0" y="3035"/>
                </a:moveTo>
                <a:lnTo>
                  <a:pt x="0" y="4711"/>
                </a:lnTo>
                <a:lnTo>
                  <a:pt x="1358" y="6070"/>
                </a:lnTo>
                <a:lnTo>
                  <a:pt x="3048" y="6070"/>
                </a:lnTo>
                <a:lnTo>
                  <a:pt x="4724" y="6070"/>
                </a:lnTo>
                <a:lnTo>
                  <a:pt x="6083" y="4711"/>
                </a:lnTo>
                <a:lnTo>
                  <a:pt x="6083" y="3035"/>
                </a:lnTo>
                <a:lnTo>
                  <a:pt x="6083" y="1358"/>
                </a:lnTo>
                <a:lnTo>
                  <a:pt x="4724" y="0"/>
                </a:lnTo>
                <a:lnTo>
                  <a:pt x="3048"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810" name="object 1810"/>
          <p:cNvSpPr/>
          <p:nvPr/>
        </p:nvSpPr>
        <p:spPr>
          <a:xfrm>
            <a:off x="1671659" y="4017980"/>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811" name="object 1811"/>
          <p:cNvSpPr/>
          <p:nvPr/>
        </p:nvSpPr>
        <p:spPr>
          <a:xfrm>
            <a:off x="1634689" y="4043268"/>
            <a:ext cx="5396" cy="5367"/>
          </a:xfrm>
          <a:custGeom>
            <a:avLst/>
            <a:gdLst/>
            <a:ahLst/>
            <a:cxnLst/>
            <a:rect l="l" t="t" r="r" b="b"/>
            <a:pathLst>
              <a:path w="6070" h="6083">
                <a:moveTo>
                  <a:pt x="0" y="3035"/>
                </a:moveTo>
                <a:lnTo>
                  <a:pt x="0" y="4711"/>
                </a:lnTo>
                <a:lnTo>
                  <a:pt x="1358" y="6083"/>
                </a:lnTo>
                <a:lnTo>
                  <a:pt x="3035" y="6083"/>
                </a:lnTo>
                <a:lnTo>
                  <a:pt x="4711" y="6083"/>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812" name="object 1812"/>
          <p:cNvSpPr/>
          <p:nvPr/>
        </p:nvSpPr>
        <p:spPr>
          <a:xfrm>
            <a:off x="1620187" y="4034118"/>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813" name="object 1813"/>
          <p:cNvSpPr/>
          <p:nvPr/>
        </p:nvSpPr>
        <p:spPr>
          <a:xfrm>
            <a:off x="1624997" y="4140938"/>
            <a:ext cx="5407" cy="5367"/>
          </a:xfrm>
          <a:custGeom>
            <a:avLst/>
            <a:gdLst/>
            <a:ahLst/>
            <a:cxnLst/>
            <a:rect l="l" t="t" r="r" b="b"/>
            <a:pathLst>
              <a:path w="6083" h="6083">
                <a:moveTo>
                  <a:pt x="0" y="3047"/>
                </a:moveTo>
                <a:lnTo>
                  <a:pt x="0" y="4724"/>
                </a:lnTo>
                <a:lnTo>
                  <a:pt x="1358" y="6083"/>
                </a:lnTo>
                <a:lnTo>
                  <a:pt x="3035" y="6083"/>
                </a:lnTo>
                <a:lnTo>
                  <a:pt x="4724" y="6083"/>
                </a:lnTo>
                <a:lnTo>
                  <a:pt x="6083" y="4724"/>
                </a:lnTo>
                <a:lnTo>
                  <a:pt x="6083" y="3047"/>
                </a:lnTo>
                <a:lnTo>
                  <a:pt x="6083" y="1371"/>
                </a:lnTo>
                <a:lnTo>
                  <a:pt x="4724" y="0"/>
                </a:lnTo>
                <a:lnTo>
                  <a:pt x="3035" y="0"/>
                </a:lnTo>
                <a:lnTo>
                  <a:pt x="1358" y="0"/>
                </a:lnTo>
                <a:lnTo>
                  <a:pt x="0" y="1371"/>
                </a:lnTo>
                <a:lnTo>
                  <a:pt x="0" y="3047"/>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814" name="object 1814"/>
          <p:cNvSpPr/>
          <p:nvPr/>
        </p:nvSpPr>
        <p:spPr>
          <a:xfrm>
            <a:off x="1609343" y="4130936"/>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815" name="object 1815"/>
          <p:cNvSpPr/>
          <p:nvPr/>
        </p:nvSpPr>
        <p:spPr>
          <a:xfrm>
            <a:off x="1679605" y="4154726"/>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816" name="object 1816"/>
          <p:cNvSpPr/>
          <p:nvPr/>
        </p:nvSpPr>
        <p:spPr>
          <a:xfrm>
            <a:off x="1663533" y="4144383"/>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817" name="object 1817"/>
          <p:cNvSpPr/>
          <p:nvPr/>
        </p:nvSpPr>
        <p:spPr>
          <a:xfrm>
            <a:off x="1800017" y="4123024"/>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818" name="object 1818"/>
          <p:cNvSpPr/>
          <p:nvPr/>
        </p:nvSpPr>
        <p:spPr>
          <a:xfrm>
            <a:off x="1785455" y="4114800"/>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819" name="object 1819"/>
          <p:cNvSpPr/>
          <p:nvPr/>
        </p:nvSpPr>
        <p:spPr>
          <a:xfrm>
            <a:off x="1833557" y="4250144"/>
            <a:ext cx="5407" cy="5356"/>
          </a:xfrm>
          <a:custGeom>
            <a:avLst/>
            <a:gdLst/>
            <a:ahLst/>
            <a:cxnLst/>
            <a:rect l="l" t="t" r="r" b="b"/>
            <a:pathLst>
              <a:path w="6083" h="6070">
                <a:moveTo>
                  <a:pt x="0" y="3035"/>
                </a:moveTo>
                <a:lnTo>
                  <a:pt x="0" y="4711"/>
                </a:lnTo>
                <a:lnTo>
                  <a:pt x="1371" y="6070"/>
                </a:lnTo>
                <a:lnTo>
                  <a:pt x="3048" y="6070"/>
                </a:lnTo>
                <a:lnTo>
                  <a:pt x="4724" y="6070"/>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820" name="object 1820"/>
          <p:cNvSpPr/>
          <p:nvPr/>
        </p:nvSpPr>
        <p:spPr>
          <a:xfrm>
            <a:off x="1817968" y="4241202"/>
            <a:ext cx="29803" cy="0"/>
          </a:xfrm>
          <a:custGeom>
            <a:avLst/>
            <a:gdLst/>
            <a:ahLst/>
            <a:cxnLst/>
            <a:rect l="l" t="t" r="r" b="b"/>
            <a:pathLst>
              <a:path w="33528">
                <a:moveTo>
                  <a:pt x="0" y="0"/>
                </a:moveTo>
                <a:lnTo>
                  <a:pt x="33528"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821" name="object 1821"/>
          <p:cNvSpPr/>
          <p:nvPr/>
        </p:nvSpPr>
        <p:spPr>
          <a:xfrm>
            <a:off x="1683494" y="4288855"/>
            <a:ext cx="5407" cy="5367"/>
          </a:xfrm>
          <a:custGeom>
            <a:avLst/>
            <a:gdLst/>
            <a:ahLst/>
            <a:cxnLst/>
            <a:rect l="l" t="t" r="r" b="b"/>
            <a:pathLst>
              <a:path w="6083" h="6083">
                <a:moveTo>
                  <a:pt x="0" y="3035"/>
                </a:moveTo>
                <a:lnTo>
                  <a:pt x="0" y="4724"/>
                </a:lnTo>
                <a:lnTo>
                  <a:pt x="1371" y="6083"/>
                </a:lnTo>
                <a:lnTo>
                  <a:pt x="3048" y="6083"/>
                </a:lnTo>
                <a:lnTo>
                  <a:pt x="4724" y="6083"/>
                </a:lnTo>
                <a:lnTo>
                  <a:pt x="6083" y="4724"/>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822" name="object 1822"/>
          <p:cNvSpPr/>
          <p:nvPr/>
        </p:nvSpPr>
        <p:spPr>
          <a:xfrm>
            <a:off x="1668956" y="4278853"/>
            <a:ext cx="24383" cy="0"/>
          </a:xfrm>
          <a:custGeom>
            <a:avLst/>
            <a:gdLst/>
            <a:ahLst/>
            <a:cxnLst/>
            <a:rect l="l" t="t" r="r" b="b"/>
            <a:pathLst>
              <a:path w="27431">
                <a:moveTo>
                  <a:pt x="0" y="0"/>
                </a:moveTo>
                <a:lnTo>
                  <a:pt x="27431"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823" name="object 1823"/>
          <p:cNvSpPr/>
          <p:nvPr/>
        </p:nvSpPr>
        <p:spPr>
          <a:xfrm>
            <a:off x="1724756" y="4391798"/>
            <a:ext cx="5407" cy="5356"/>
          </a:xfrm>
          <a:custGeom>
            <a:avLst/>
            <a:gdLst/>
            <a:ahLst/>
            <a:cxnLst/>
            <a:rect l="l" t="t" r="r" b="b"/>
            <a:pathLst>
              <a:path w="6083" h="6070">
                <a:moveTo>
                  <a:pt x="0" y="3035"/>
                </a:moveTo>
                <a:lnTo>
                  <a:pt x="0" y="4711"/>
                </a:lnTo>
                <a:lnTo>
                  <a:pt x="1371" y="6070"/>
                </a:lnTo>
                <a:lnTo>
                  <a:pt x="3048" y="6070"/>
                </a:lnTo>
                <a:lnTo>
                  <a:pt x="4724" y="6070"/>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824" name="object 1824"/>
          <p:cNvSpPr/>
          <p:nvPr/>
        </p:nvSpPr>
        <p:spPr>
          <a:xfrm>
            <a:off x="1709594" y="4381051"/>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825" name="object 1825"/>
          <p:cNvSpPr/>
          <p:nvPr/>
        </p:nvSpPr>
        <p:spPr>
          <a:xfrm>
            <a:off x="1722154" y="4479518"/>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826" name="object 1826"/>
          <p:cNvSpPr/>
          <p:nvPr/>
        </p:nvSpPr>
        <p:spPr>
          <a:xfrm>
            <a:off x="1706886" y="4469802"/>
            <a:ext cx="29803" cy="0"/>
          </a:xfrm>
          <a:custGeom>
            <a:avLst/>
            <a:gdLst/>
            <a:ahLst/>
            <a:cxnLst/>
            <a:rect l="l" t="t" r="r" b="b"/>
            <a:pathLst>
              <a:path w="33528">
                <a:moveTo>
                  <a:pt x="0" y="0"/>
                </a:moveTo>
                <a:lnTo>
                  <a:pt x="33528"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827" name="object 1827"/>
          <p:cNvSpPr/>
          <p:nvPr/>
        </p:nvSpPr>
        <p:spPr>
          <a:xfrm>
            <a:off x="1514137" y="4470402"/>
            <a:ext cx="5407" cy="5367"/>
          </a:xfrm>
          <a:custGeom>
            <a:avLst/>
            <a:gdLst/>
            <a:ahLst/>
            <a:cxnLst/>
            <a:rect l="l" t="t" r="r" b="b"/>
            <a:pathLst>
              <a:path w="6083" h="6083">
                <a:moveTo>
                  <a:pt x="0" y="3048"/>
                </a:moveTo>
                <a:lnTo>
                  <a:pt x="0" y="4724"/>
                </a:lnTo>
                <a:lnTo>
                  <a:pt x="1358" y="6083"/>
                </a:lnTo>
                <a:lnTo>
                  <a:pt x="3035" y="6083"/>
                </a:lnTo>
                <a:lnTo>
                  <a:pt x="4724" y="6083"/>
                </a:lnTo>
                <a:lnTo>
                  <a:pt x="6083" y="4724"/>
                </a:lnTo>
                <a:lnTo>
                  <a:pt x="6083" y="3048"/>
                </a:lnTo>
                <a:lnTo>
                  <a:pt x="6083" y="1358"/>
                </a:lnTo>
                <a:lnTo>
                  <a:pt x="4724" y="0"/>
                </a:lnTo>
                <a:lnTo>
                  <a:pt x="3035" y="0"/>
                </a:lnTo>
                <a:lnTo>
                  <a:pt x="1358" y="0"/>
                </a:lnTo>
                <a:lnTo>
                  <a:pt x="0" y="1358"/>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828" name="object 1828"/>
          <p:cNvSpPr/>
          <p:nvPr/>
        </p:nvSpPr>
        <p:spPr>
          <a:xfrm>
            <a:off x="1498266" y="4461734"/>
            <a:ext cx="29803" cy="0"/>
          </a:xfrm>
          <a:custGeom>
            <a:avLst/>
            <a:gdLst/>
            <a:ahLst/>
            <a:cxnLst/>
            <a:rect l="l" t="t" r="r" b="b"/>
            <a:pathLst>
              <a:path w="33528">
                <a:moveTo>
                  <a:pt x="0" y="0"/>
                </a:moveTo>
                <a:lnTo>
                  <a:pt x="33528"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829" name="object 1829"/>
          <p:cNvSpPr/>
          <p:nvPr/>
        </p:nvSpPr>
        <p:spPr>
          <a:xfrm>
            <a:off x="2022304" y="4616627"/>
            <a:ext cx="5396" cy="5367"/>
          </a:xfrm>
          <a:custGeom>
            <a:avLst/>
            <a:gdLst/>
            <a:ahLst/>
            <a:cxnLst/>
            <a:rect l="l" t="t" r="r" b="b"/>
            <a:pathLst>
              <a:path w="6070" h="6083">
                <a:moveTo>
                  <a:pt x="0" y="3048"/>
                </a:moveTo>
                <a:lnTo>
                  <a:pt x="0" y="4724"/>
                </a:lnTo>
                <a:lnTo>
                  <a:pt x="1358" y="6083"/>
                </a:lnTo>
                <a:lnTo>
                  <a:pt x="3035" y="6083"/>
                </a:lnTo>
                <a:lnTo>
                  <a:pt x="4711" y="6083"/>
                </a:lnTo>
                <a:lnTo>
                  <a:pt x="6070" y="4724"/>
                </a:lnTo>
                <a:lnTo>
                  <a:pt x="6070" y="3048"/>
                </a:lnTo>
                <a:lnTo>
                  <a:pt x="6070" y="1371"/>
                </a:lnTo>
                <a:lnTo>
                  <a:pt x="4711" y="0"/>
                </a:lnTo>
                <a:lnTo>
                  <a:pt x="3035" y="0"/>
                </a:lnTo>
                <a:lnTo>
                  <a:pt x="1358" y="0"/>
                </a:lnTo>
                <a:lnTo>
                  <a:pt x="0" y="1371"/>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830" name="object 1830"/>
          <p:cNvSpPr/>
          <p:nvPr/>
        </p:nvSpPr>
        <p:spPr>
          <a:xfrm>
            <a:off x="2007617" y="4606961"/>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831" name="object 1831"/>
          <p:cNvSpPr/>
          <p:nvPr/>
        </p:nvSpPr>
        <p:spPr>
          <a:xfrm>
            <a:off x="2099557" y="4025197"/>
            <a:ext cx="5407" cy="5356"/>
          </a:xfrm>
          <a:custGeom>
            <a:avLst/>
            <a:gdLst/>
            <a:ahLst/>
            <a:cxnLst/>
            <a:rect l="l" t="t" r="r" b="b"/>
            <a:pathLst>
              <a:path w="6083" h="6070">
                <a:moveTo>
                  <a:pt x="0" y="3035"/>
                </a:moveTo>
                <a:lnTo>
                  <a:pt x="0" y="4711"/>
                </a:lnTo>
                <a:lnTo>
                  <a:pt x="1358" y="6070"/>
                </a:lnTo>
                <a:lnTo>
                  <a:pt x="3047" y="6070"/>
                </a:lnTo>
                <a:lnTo>
                  <a:pt x="4724" y="6070"/>
                </a:lnTo>
                <a:lnTo>
                  <a:pt x="6083" y="4711"/>
                </a:lnTo>
                <a:lnTo>
                  <a:pt x="6083" y="3035"/>
                </a:lnTo>
                <a:lnTo>
                  <a:pt x="6083" y="1358"/>
                </a:lnTo>
                <a:lnTo>
                  <a:pt x="4724" y="0"/>
                </a:lnTo>
                <a:lnTo>
                  <a:pt x="3047"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832" name="object 1832"/>
          <p:cNvSpPr/>
          <p:nvPr/>
        </p:nvSpPr>
        <p:spPr>
          <a:xfrm>
            <a:off x="2083479" y="4015292"/>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833" name="object 1833"/>
          <p:cNvSpPr/>
          <p:nvPr/>
        </p:nvSpPr>
        <p:spPr>
          <a:xfrm>
            <a:off x="2623348" y="4277823"/>
            <a:ext cx="5407" cy="5356"/>
          </a:xfrm>
          <a:custGeom>
            <a:avLst/>
            <a:gdLst/>
            <a:ahLst/>
            <a:cxnLst/>
            <a:rect l="l" t="t" r="r" b="b"/>
            <a:pathLst>
              <a:path w="6083" h="6070">
                <a:moveTo>
                  <a:pt x="0" y="3035"/>
                </a:moveTo>
                <a:lnTo>
                  <a:pt x="0" y="4711"/>
                </a:lnTo>
                <a:lnTo>
                  <a:pt x="1371" y="6070"/>
                </a:lnTo>
                <a:lnTo>
                  <a:pt x="3047" y="6070"/>
                </a:lnTo>
                <a:lnTo>
                  <a:pt x="4724" y="6070"/>
                </a:lnTo>
                <a:lnTo>
                  <a:pt x="6083" y="4711"/>
                </a:lnTo>
                <a:lnTo>
                  <a:pt x="6083" y="3035"/>
                </a:lnTo>
                <a:lnTo>
                  <a:pt x="6083" y="1358"/>
                </a:lnTo>
                <a:lnTo>
                  <a:pt x="4724" y="0"/>
                </a:lnTo>
                <a:lnTo>
                  <a:pt x="3047"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834" name="object 1834"/>
          <p:cNvSpPr/>
          <p:nvPr/>
        </p:nvSpPr>
        <p:spPr>
          <a:xfrm>
            <a:off x="2609092" y="4268096"/>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835" name="object 1835"/>
          <p:cNvSpPr/>
          <p:nvPr/>
        </p:nvSpPr>
        <p:spPr>
          <a:xfrm>
            <a:off x="2832567" y="4985861"/>
            <a:ext cx="5407" cy="5367"/>
          </a:xfrm>
          <a:custGeom>
            <a:avLst/>
            <a:gdLst/>
            <a:ahLst/>
            <a:cxnLst/>
            <a:rect l="l" t="t" r="r" b="b"/>
            <a:pathLst>
              <a:path w="6083" h="6083">
                <a:moveTo>
                  <a:pt x="0" y="3035"/>
                </a:moveTo>
                <a:lnTo>
                  <a:pt x="0" y="4711"/>
                </a:lnTo>
                <a:lnTo>
                  <a:pt x="1371" y="6083"/>
                </a:lnTo>
                <a:lnTo>
                  <a:pt x="3048" y="6083"/>
                </a:lnTo>
                <a:lnTo>
                  <a:pt x="4724" y="6083"/>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836" name="object 1836"/>
          <p:cNvSpPr/>
          <p:nvPr/>
        </p:nvSpPr>
        <p:spPr>
          <a:xfrm>
            <a:off x="2817714" y="4975412"/>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837" name="object 1837"/>
          <p:cNvSpPr/>
          <p:nvPr/>
        </p:nvSpPr>
        <p:spPr>
          <a:xfrm>
            <a:off x="2911861" y="4994865"/>
            <a:ext cx="5407" cy="5356"/>
          </a:xfrm>
          <a:custGeom>
            <a:avLst/>
            <a:gdLst/>
            <a:ahLst/>
            <a:cxnLst/>
            <a:rect l="l" t="t" r="r" b="b"/>
            <a:pathLst>
              <a:path w="6083" h="6070">
                <a:moveTo>
                  <a:pt x="0" y="3035"/>
                </a:moveTo>
                <a:lnTo>
                  <a:pt x="0" y="4711"/>
                </a:lnTo>
                <a:lnTo>
                  <a:pt x="1358" y="6070"/>
                </a:lnTo>
                <a:lnTo>
                  <a:pt x="3048" y="6070"/>
                </a:lnTo>
                <a:lnTo>
                  <a:pt x="4724" y="6070"/>
                </a:lnTo>
                <a:lnTo>
                  <a:pt x="6083" y="4711"/>
                </a:lnTo>
                <a:lnTo>
                  <a:pt x="6083" y="3035"/>
                </a:lnTo>
                <a:lnTo>
                  <a:pt x="6083" y="1358"/>
                </a:lnTo>
                <a:lnTo>
                  <a:pt x="4724" y="0"/>
                </a:lnTo>
                <a:lnTo>
                  <a:pt x="3048"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838" name="object 1838"/>
          <p:cNvSpPr/>
          <p:nvPr/>
        </p:nvSpPr>
        <p:spPr>
          <a:xfrm>
            <a:off x="2896279" y="4986169"/>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839" name="object 1839"/>
          <p:cNvSpPr/>
          <p:nvPr/>
        </p:nvSpPr>
        <p:spPr>
          <a:xfrm>
            <a:off x="2941144" y="5032505"/>
            <a:ext cx="5407" cy="5356"/>
          </a:xfrm>
          <a:custGeom>
            <a:avLst/>
            <a:gdLst/>
            <a:ahLst/>
            <a:cxnLst/>
            <a:rect l="l" t="t" r="r" b="b"/>
            <a:pathLst>
              <a:path w="6083" h="6070">
                <a:moveTo>
                  <a:pt x="0" y="3035"/>
                </a:moveTo>
                <a:lnTo>
                  <a:pt x="0" y="4711"/>
                </a:lnTo>
                <a:lnTo>
                  <a:pt x="1358" y="6070"/>
                </a:lnTo>
                <a:lnTo>
                  <a:pt x="3035" y="6070"/>
                </a:lnTo>
                <a:lnTo>
                  <a:pt x="4724" y="6070"/>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840" name="object 1840"/>
          <p:cNvSpPr/>
          <p:nvPr/>
        </p:nvSpPr>
        <p:spPr>
          <a:xfrm>
            <a:off x="2926084" y="5023821"/>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841" name="object 1841"/>
          <p:cNvSpPr/>
          <p:nvPr/>
        </p:nvSpPr>
        <p:spPr>
          <a:xfrm>
            <a:off x="2899880" y="5119687"/>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842" name="object 1842"/>
          <p:cNvSpPr/>
          <p:nvPr/>
        </p:nvSpPr>
        <p:spPr>
          <a:xfrm>
            <a:off x="2885448" y="5109882"/>
            <a:ext cx="24383" cy="0"/>
          </a:xfrm>
          <a:custGeom>
            <a:avLst/>
            <a:gdLst/>
            <a:ahLst/>
            <a:cxnLst/>
            <a:rect l="l" t="t" r="r" b="b"/>
            <a:pathLst>
              <a:path w="27431">
                <a:moveTo>
                  <a:pt x="0" y="0"/>
                </a:moveTo>
                <a:lnTo>
                  <a:pt x="27431"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843" name="object 1843"/>
          <p:cNvSpPr/>
          <p:nvPr/>
        </p:nvSpPr>
        <p:spPr>
          <a:xfrm>
            <a:off x="2813314" y="4460579"/>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844" name="object 1844"/>
          <p:cNvSpPr/>
          <p:nvPr/>
        </p:nvSpPr>
        <p:spPr>
          <a:xfrm>
            <a:off x="2798744" y="4450976"/>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845" name="object 1845"/>
          <p:cNvSpPr/>
          <p:nvPr/>
        </p:nvSpPr>
        <p:spPr>
          <a:xfrm>
            <a:off x="2661549" y="4222556"/>
            <a:ext cx="5407" cy="5356"/>
          </a:xfrm>
          <a:custGeom>
            <a:avLst/>
            <a:gdLst/>
            <a:ahLst/>
            <a:cxnLst/>
            <a:rect l="l" t="t" r="r" b="b"/>
            <a:pathLst>
              <a:path w="6083" h="6070">
                <a:moveTo>
                  <a:pt x="0" y="3035"/>
                </a:moveTo>
                <a:lnTo>
                  <a:pt x="0" y="4711"/>
                </a:lnTo>
                <a:lnTo>
                  <a:pt x="1371" y="6070"/>
                </a:lnTo>
                <a:lnTo>
                  <a:pt x="3048" y="6070"/>
                </a:lnTo>
                <a:lnTo>
                  <a:pt x="4724" y="6070"/>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846" name="object 1846"/>
          <p:cNvSpPr/>
          <p:nvPr/>
        </p:nvSpPr>
        <p:spPr>
          <a:xfrm>
            <a:off x="2657861" y="4211618"/>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847" name="object 1847"/>
          <p:cNvSpPr/>
          <p:nvPr/>
        </p:nvSpPr>
        <p:spPr>
          <a:xfrm>
            <a:off x="2701537" y="4165809"/>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848" name="object 1848"/>
          <p:cNvSpPr/>
          <p:nvPr/>
        </p:nvSpPr>
        <p:spPr>
          <a:xfrm>
            <a:off x="2698497" y="4155140"/>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849" name="object 1849"/>
          <p:cNvSpPr/>
          <p:nvPr/>
        </p:nvSpPr>
        <p:spPr>
          <a:xfrm>
            <a:off x="2737257" y="4122094"/>
            <a:ext cx="5407" cy="5356"/>
          </a:xfrm>
          <a:custGeom>
            <a:avLst/>
            <a:gdLst/>
            <a:ahLst/>
            <a:cxnLst/>
            <a:rect l="l" t="t" r="r" b="b"/>
            <a:pathLst>
              <a:path w="6083" h="6070">
                <a:moveTo>
                  <a:pt x="0" y="3035"/>
                </a:moveTo>
                <a:lnTo>
                  <a:pt x="0" y="4711"/>
                </a:lnTo>
                <a:lnTo>
                  <a:pt x="1358" y="6070"/>
                </a:lnTo>
                <a:lnTo>
                  <a:pt x="3047" y="6070"/>
                </a:lnTo>
                <a:lnTo>
                  <a:pt x="4724" y="6070"/>
                </a:lnTo>
                <a:lnTo>
                  <a:pt x="6083" y="4711"/>
                </a:lnTo>
                <a:lnTo>
                  <a:pt x="6083" y="3035"/>
                </a:lnTo>
                <a:lnTo>
                  <a:pt x="6083" y="1358"/>
                </a:lnTo>
                <a:lnTo>
                  <a:pt x="4724" y="0"/>
                </a:lnTo>
                <a:lnTo>
                  <a:pt x="3047"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850" name="object 1850"/>
          <p:cNvSpPr/>
          <p:nvPr/>
        </p:nvSpPr>
        <p:spPr>
          <a:xfrm>
            <a:off x="2733723" y="4109421"/>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851" name="object 1851"/>
          <p:cNvSpPr/>
          <p:nvPr/>
        </p:nvSpPr>
        <p:spPr>
          <a:xfrm>
            <a:off x="2737986" y="4036157"/>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852" name="object 1852"/>
          <p:cNvSpPr/>
          <p:nvPr/>
        </p:nvSpPr>
        <p:spPr>
          <a:xfrm>
            <a:off x="2733723" y="4023360"/>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853" name="object 1853"/>
          <p:cNvSpPr/>
          <p:nvPr/>
        </p:nvSpPr>
        <p:spPr>
          <a:xfrm>
            <a:off x="2833405" y="4026717"/>
            <a:ext cx="5407" cy="5367"/>
          </a:xfrm>
          <a:custGeom>
            <a:avLst/>
            <a:gdLst/>
            <a:ahLst/>
            <a:cxnLst/>
            <a:rect l="l" t="t" r="r" b="b"/>
            <a:pathLst>
              <a:path w="6083" h="6083">
                <a:moveTo>
                  <a:pt x="0" y="3035"/>
                </a:moveTo>
                <a:lnTo>
                  <a:pt x="0" y="4711"/>
                </a:lnTo>
                <a:lnTo>
                  <a:pt x="1358" y="6083"/>
                </a:lnTo>
                <a:lnTo>
                  <a:pt x="3035" y="6083"/>
                </a:lnTo>
                <a:lnTo>
                  <a:pt x="4711" y="6083"/>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854" name="object 1854"/>
          <p:cNvSpPr/>
          <p:nvPr/>
        </p:nvSpPr>
        <p:spPr>
          <a:xfrm>
            <a:off x="2828543" y="4015292"/>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855" name="object 1855"/>
          <p:cNvSpPr/>
          <p:nvPr/>
        </p:nvSpPr>
        <p:spPr>
          <a:xfrm>
            <a:off x="2873849" y="4023758"/>
            <a:ext cx="5407" cy="5367"/>
          </a:xfrm>
          <a:custGeom>
            <a:avLst/>
            <a:gdLst/>
            <a:ahLst/>
            <a:cxnLst/>
            <a:rect l="l" t="t" r="r" b="b"/>
            <a:pathLst>
              <a:path w="6083" h="6083">
                <a:moveTo>
                  <a:pt x="0" y="3035"/>
                </a:moveTo>
                <a:lnTo>
                  <a:pt x="0" y="4711"/>
                </a:lnTo>
                <a:lnTo>
                  <a:pt x="1358" y="6083"/>
                </a:lnTo>
                <a:lnTo>
                  <a:pt x="3035" y="6083"/>
                </a:lnTo>
                <a:lnTo>
                  <a:pt x="4711" y="6083"/>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856" name="object 1856"/>
          <p:cNvSpPr/>
          <p:nvPr/>
        </p:nvSpPr>
        <p:spPr>
          <a:xfrm>
            <a:off x="2869186" y="4012601"/>
            <a:ext cx="27093" cy="0"/>
          </a:xfrm>
          <a:custGeom>
            <a:avLst/>
            <a:gdLst/>
            <a:ahLst/>
            <a:cxnLst/>
            <a:rect l="l" t="t" r="r" b="b"/>
            <a:pathLst>
              <a:path w="30479">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857" name="object 1857"/>
          <p:cNvSpPr/>
          <p:nvPr/>
        </p:nvSpPr>
        <p:spPr>
          <a:xfrm>
            <a:off x="2876957" y="3974143"/>
            <a:ext cx="5407" cy="5356"/>
          </a:xfrm>
          <a:custGeom>
            <a:avLst/>
            <a:gdLst/>
            <a:ahLst/>
            <a:cxnLst/>
            <a:rect l="l" t="t" r="r" b="b"/>
            <a:pathLst>
              <a:path w="6083" h="6070">
                <a:moveTo>
                  <a:pt x="0" y="3035"/>
                </a:moveTo>
                <a:lnTo>
                  <a:pt x="0" y="4711"/>
                </a:lnTo>
                <a:lnTo>
                  <a:pt x="1358" y="6070"/>
                </a:lnTo>
                <a:lnTo>
                  <a:pt x="3047" y="6070"/>
                </a:lnTo>
                <a:lnTo>
                  <a:pt x="4724" y="6070"/>
                </a:lnTo>
                <a:lnTo>
                  <a:pt x="6083" y="4711"/>
                </a:lnTo>
                <a:lnTo>
                  <a:pt x="6083" y="3035"/>
                </a:lnTo>
                <a:lnTo>
                  <a:pt x="6083" y="1358"/>
                </a:lnTo>
                <a:lnTo>
                  <a:pt x="4724" y="0"/>
                </a:lnTo>
                <a:lnTo>
                  <a:pt x="3047"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858" name="object 1858"/>
          <p:cNvSpPr/>
          <p:nvPr/>
        </p:nvSpPr>
        <p:spPr>
          <a:xfrm>
            <a:off x="2871897" y="3961503"/>
            <a:ext cx="29803" cy="0"/>
          </a:xfrm>
          <a:custGeom>
            <a:avLst/>
            <a:gdLst/>
            <a:ahLst/>
            <a:cxnLst/>
            <a:rect l="l" t="t" r="r" b="b"/>
            <a:pathLst>
              <a:path w="33527">
                <a:moveTo>
                  <a:pt x="0" y="0"/>
                </a:moveTo>
                <a:lnTo>
                  <a:pt x="33528"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859" name="object 1859"/>
          <p:cNvSpPr/>
          <p:nvPr/>
        </p:nvSpPr>
        <p:spPr>
          <a:xfrm>
            <a:off x="2833867" y="3936833"/>
            <a:ext cx="5407" cy="5367"/>
          </a:xfrm>
          <a:custGeom>
            <a:avLst/>
            <a:gdLst/>
            <a:ahLst/>
            <a:cxnLst/>
            <a:rect l="l" t="t" r="r" b="b"/>
            <a:pathLst>
              <a:path w="6083" h="6083">
                <a:moveTo>
                  <a:pt x="0" y="3048"/>
                </a:moveTo>
                <a:lnTo>
                  <a:pt x="0" y="4724"/>
                </a:lnTo>
                <a:lnTo>
                  <a:pt x="1358" y="6083"/>
                </a:lnTo>
                <a:lnTo>
                  <a:pt x="3035" y="6083"/>
                </a:lnTo>
                <a:lnTo>
                  <a:pt x="4711" y="6083"/>
                </a:lnTo>
                <a:lnTo>
                  <a:pt x="6083" y="4724"/>
                </a:lnTo>
                <a:lnTo>
                  <a:pt x="6083" y="3048"/>
                </a:lnTo>
                <a:lnTo>
                  <a:pt x="6083" y="1371"/>
                </a:lnTo>
                <a:lnTo>
                  <a:pt x="4711" y="0"/>
                </a:lnTo>
                <a:lnTo>
                  <a:pt x="3035" y="0"/>
                </a:lnTo>
                <a:lnTo>
                  <a:pt x="1358" y="0"/>
                </a:lnTo>
                <a:lnTo>
                  <a:pt x="0" y="1371"/>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860" name="object 1860"/>
          <p:cNvSpPr/>
          <p:nvPr/>
        </p:nvSpPr>
        <p:spPr>
          <a:xfrm>
            <a:off x="2828543" y="3923852"/>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861" name="object 1861"/>
          <p:cNvSpPr/>
          <p:nvPr/>
        </p:nvSpPr>
        <p:spPr>
          <a:xfrm>
            <a:off x="3028026" y="4125868"/>
            <a:ext cx="5407" cy="5367"/>
          </a:xfrm>
          <a:custGeom>
            <a:avLst/>
            <a:gdLst/>
            <a:ahLst/>
            <a:cxnLst/>
            <a:rect l="l" t="t" r="r" b="b"/>
            <a:pathLst>
              <a:path w="6083" h="6083">
                <a:moveTo>
                  <a:pt x="0" y="3047"/>
                </a:moveTo>
                <a:lnTo>
                  <a:pt x="0" y="4724"/>
                </a:lnTo>
                <a:lnTo>
                  <a:pt x="1358" y="6083"/>
                </a:lnTo>
                <a:lnTo>
                  <a:pt x="3048" y="6083"/>
                </a:lnTo>
                <a:lnTo>
                  <a:pt x="4724" y="6083"/>
                </a:lnTo>
                <a:lnTo>
                  <a:pt x="6083" y="4724"/>
                </a:lnTo>
                <a:lnTo>
                  <a:pt x="6083" y="3047"/>
                </a:lnTo>
                <a:lnTo>
                  <a:pt x="6083" y="1371"/>
                </a:lnTo>
                <a:lnTo>
                  <a:pt x="4724" y="0"/>
                </a:lnTo>
                <a:lnTo>
                  <a:pt x="3048" y="0"/>
                </a:lnTo>
                <a:lnTo>
                  <a:pt x="1358" y="0"/>
                </a:lnTo>
                <a:lnTo>
                  <a:pt x="0" y="1371"/>
                </a:lnTo>
                <a:lnTo>
                  <a:pt x="0" y="3047"/>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862" name="object 1862"/>
          <p:cNvSpPr/>
          <p:nvPr/>
        </p:nvSpPr>
        <p:spPr>
          <a:xfrm>
            <a:off x="3023622" y="4114800"/>
            <a:ext cx="29803" cy="0"/>
          </a:xfrm>
          <a:custGeom>
            <a:avLst/>
            <a:gdLst/>
            <a:ahLst/>
            <a:cxnLst/>
            <a:rect l="l" t="t" r="r" b="b"/>
            <a:pathLst>
              <a:path w="33528">
                <a:moveTo>
                  <a:pt x="0" y="0"/>
                </a:moveTo>
                <a:lnTo>
                  <a:pt x="33528"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863" name="object 1863"/>
          <p:cNvSpPr/>
          <p:nvPr/>
        </p:nvSpPr>
        <p:spPr>
          <a:xfrm>
            <a:off x="2845434" y="4296334"/>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864" name="object 1864"/>
          <p:cNvSpPr/>
          <p:nvPr/>
        </p:nvSpPr>
        <p:spPr>
          <a:xfrm>
            <a:off x="2842094" y="4284233"/>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865" name="object 1865"/>
          <p:cNvSpPr/>
          <p:nvPr/>
        </p:nvSpPr>
        <p:spPr>
          <a:xfrm>
            <a:off x="2921248" y="4340773"/>
            <a:ext cx="5407" cy="5367"/>
          </a:xfrm>
          <a:custGeom>
            <a:avLst/>
            <a:gdLst/>
            <a:ahLst/>
            <a:cxnLst/>
            <a:rect l="l" t="t" r="r" b="b"/>
            <a:pathLst>
              <a:path w="6083" h="6083">
                <a:moveTo>
                  <a:pt x="0" y="3035"/>
                </a:moveTo>
                <a:lnTo>
                  <a:pt x="0" y="4711"/>
                </a:lnTo>
                <a:lnTo>
                  <a:pt x="1358" y="6083"/>
                </a:lnTo>
                <a:lnTo>
                  <a:pt x="3048" y="6083"/>
                </a:lnTo>
                <a:lnTo>
                  <a:pt x="4724" y="6083"/>
                </a:lnTo>
                <a:lnTo>
                  <a:pt x="6083" y="4711"/>
                </a:lnTo>
                <a:lnTo>
                  <a:pt x="6083" y="3035"/>
                </a:lnTo>
                <a:lnTo>
                  <a:pt x="6083" y="1358"/>
                </a:lnTo>
                <a:lnTo>
                  <a:pt x="4724" y="0"/>
                </a:lnTo>
                <a:lnTo>
                  <a:pt x="3048"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866" name="object 1866"/>
          <p:cNvSpPr/>
          <p:nvPr/>
        </p:nvSpPr>
        <p:spPr>
          <a:xfrm>
            <a:off x="2917960" y="4329952"/>
            <a:ext cx="24383" cy="0"/>
          </a:xfrm>
          <a:custGeom>
            <a:avLst/>
            <a:gdLst/>
            <a:ahLst/>
            <a:cxnLst/>
            <a:rect l="l" t="t" r="r" b="b"/>
            <a:pathLst>
              <a:path w="27431">
                <a:moveTo>
                  <a:pt x="0" y="0"/>
                </a:moveTo>
                <a:lnTo>
                  <a:pt x="27431"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867" name="object 1867"/>
          <p:cNvSpPr/>
          <p:nvPr/>
        </p:nvSpPr>
        <p:spPr>
          <a:xfrm>
            <a:off x="2957277" y="4400224"/>
            <a:ext cx="5407" cy="5356"/>
          </a:xfrm>
          <a:custGeom>
            <a:avLst/>
            <a:gdLst/>
            <a:ahLst/>
            <a:cxnLst/>
            <a:rect l="l" t="t" r="r" b="b"/>
            <a:pathLst>
              <a:path w="6083" h="6070">
                <a:moveTo>
                  <a:pt x="0" y="3035"/>
                </a:moveTo>
                <a:lnTo>
                  <a:pt x="0" y="4711"/>
                </a:lnTo>
                <a:lnTo>
                  <a:pt x="1358" y="6070"/>
                </a:lnTo>
                <a:lnTo>
                  <a:pt x="3035" y="6070"/>
                </a:lnTo>
                <a:lnTo>
                  <a:pt x="4724" y="6070"/>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868" name="object 1868"/>
          <p:cNvSpPr/>
          <p:nvPr/>
        </p:nvSpPr>
        <p:spPr>
          <a:xfrm>
            <a:off x="2953179" y="4389119"/>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869" name="object 1869"/>
          <p:cNvSpPr/>
          <p:nvPr/>
        </p:nvSpPr>
        <p:spPr>
          <a:xfrm>
            <a:off x="3024699" y="4403576"/>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870" name="object 1870"/>
          <p:cNvSpPr/>
          <p:nvPr/>
        </p:nvSpPr>
        <p:spPr>
          <a:xfrm>
            <a:off x="3020909" y="4391809"/>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871" name="object 1871"/>
          <p:cNvSpPr/>
          <p:nvPr/>
        </p:nvSpPr>
        <p:spPr>
          <a:xfrm>
            <a:off x="2902635" y="4442661"/>
            <a:ext cx="5407" cy="5356"/>
          </a:xfrm>
          <a:custGeom>
            <a:avLst/>
            <a:gdLst/>
            <a:ahLst/>
            <a:cxnLst/>
            <a:rect l="l" t="t" r="r" b="b"/>
            <a:pathLst>
              <a:path w="6083" h="6070">
                <a:moveTo>
                  <a:pt x="0" y="3035"/>
                </a:moveTo>
                <a:lnTo>
                  <a:pt x="0" y="4711"/>
                </a:lnTo>
                <a:lnTo>
                  <a:pt x="1371" y="6070"/>
                </a:lnTo>
                <a:lnTo>
                  <a:pt x="3048" y="6070"/>
                </a:lnTo>
                <a:lnTo>
                  <a:pt x="4724" y="6070"/>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872" name="object 1872"/>
          <p:cNvSpPr/>
          <p:nvPr/>
        </p:nvSpPr>
        <p:spPr>
          <a:xfrm>
            <a:off x="2898989" y="4429460"/>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873" name="object 1873"/>
          <p:cNvSpPr/>
          <p:nvPr/>
        </p:nvSpPr>
        <p:spPr>
          <a:xfrm>
            <a:off x="2905130" y="4548725"/>
            <a:ext cx="5407" cy="5356"/>
          </a:xfrm>
          <a:custGeom>
            <a:avLst/>
            <a:gdLst/>
            <a:ahLst/>
            <a:cxnLst/>
            <a:rect l="l" t="t" r="r" b="b"/>
            <a:pathLst>
              <a:path w="6083" h="6070">
                <a:moveTo>
                  <a:pt x="0" y="3035"/>
                </a:moveTo>
                <a:lnTo>
                  <a:pt x="0" y="4711"/>
                </a:lnTo>
                <a:lnTo>
                  <a:pt x="1358" y="6070"/>
                </a:lnTo>
                <a:lnTo>
                  <a:pt x="3035" y="6070"/>
                </a:lnTo>
                <a:lnTo>
                  <a:pt x="4724" y="6070"/>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874" name="object 1874"/>
          <p:cNvSpPr/>
          <p:nvPr/>
        </p:nvSpPr>
        <p:spPr>
          <a:xfrm>
            <a:off x="2901699" y="4537038"/>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875" name="object 1875"/>
          <p:cNvSpPr/>
          <p:nvPr/>
        </p:nvSpPr>
        <p:spPr>
          <a:xfrm>
            <a:off x="2911397" y="4653052"/>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876" name="object 1876"/>
          <p:cNvSpPr/>
          <p:nvPr/>
        </p:nvSpPr>
        <p:spPr>
          <a:xfrm>
            <a:off x="2907121" y="4641924"/>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877" name="object 1877"/>
          <p:cNvSpPr/>
          <p:nvPr/>
        </p:nvSpPr>
        <p:spPr>
          <a:xfrm>
            <a:off x="2896189" y="4730350"/>
            <a:ext cx="5407" cy="5356"/>
          </a:xfrm>
          <a:custGeom>
            <a:avLst/>
            <a:gdLst/>
            <a:ahLst/>
            <a:cxnLst/>
            <a:rect l="l" t="t" r="r" b="b"/>
            <a:pathLst>
              <a:path w="6083" h="6070">
                <a:moveTo>
                  <a:pt x="0" y="3035"/>
                </a:moveTo>
                <a:lnTo>
                  <a:pt x="0" y="4711"/>
                </a:lnTo>
                <a:lnTo>
                  <a:pt x="1358" y="6070"/>
                </a:lnTo>
                <a:lnTo>
                  <a:pt x="3047" y="6070"/>
                </a:lnTo>
                <a:lnTo>
                  <a:pt x="4724" y="6070"/>
                </a:lnTo>
                <a:lnTo>
                  <a:pt x="6083" y="4711"/>
                </a:lnTo>
                <a:lnTo>
                  <a:pt x="6083" y="3035"/>
                </a:lnTo>
                <a:lnTo>
                  <a:pt x="6083" y="1358"/>
                </a:lnTo>
                <a:lnTo>
                  <a:pt x="4724" y="0"/>
                </a:lnTo>
                <a:lnTo>
                  <a:pt x="3047"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878" name="object 1878"/>
          <p:cNvSpPr/>
          <p:nvPr/>
        </p:nvSpPr>
        <p:spPr>
          <a:xfrm>
            <a:off x="2890864" y="4717227"/>
            <a:ext cx="29803" cy="0"/>
          </a:xfrm>
          <a:custGeom>
            <a:avLst/>
            <a:gdLst/>
            <a:ahLst/>
            <a:cxnLst/>
            <a:rect l="l" t="t" r="r" b="b"/>
            <a:pathLst>
              <a:path w="33528">
                <a:moveTo>
                  <a:pt x="0" y="0"/>
                </a:moveTo>
                <a:lnTo>
                  <a:pt x="33528"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879" name="object 1879"/>
          <p:cNvSpPr/>
          <p:nvPr/>
        </p:nvSpPr>
        <p:spPr>
          <a:xfrm>
            <a:off x="2902818" y="4789629"/>
            <a:ext cx="5407" cy="5356"/>
          </a:xfrm>
          <a:custGeom>
            <a:avLst/>
            <a:gdLst/>
            <a:ahLst/>
            <a:cxnLst/>
            <a:rect l="l" t="t" r="r" b="b"/>
            <a:pathLst>
              <a:path w="6083" h="6070">
                <a:moveTo>
                  <a:pt x="0" y="3035"/>
                </a:moveTo>
                <a:lnTo>
                  <a:pt x="0" y="4711"/>
                </a:lnTo>
                <a:lnTo>
                  <a:pt x="1371" y="6070"/>
                </a:lnTo>
                <a:lnTo>
                  <a:pt x="3048" y="6070"/>
                </a:lnTo>
                <a:lnTo>
                  <a:pt x="4724" y="6070"/>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880" name="object 1880"/>
          <p:cNvSpPr/>
          <p:nvPr/>
        </p:nvSpPr>
        <p:spPr>
          <a:xfrm>
            <a:off x="2898989" y="4779085"/>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881" name="object 1881"/>
          <p:cNvSpPr/>
          <p:nvPr/>
        </p:nvSpPr>
        <p:spPr>
          <a:xfrm>
            <a:off x="3021518" y="4667154"/>
            <a:ext cx="5407" cy="5367"/>
          </a:xfrm>
          <a:custGeom>
            <a:avLst/>
            <a:gdLst/>
            <a:ahLst/>
            <a:cxnLst/>
            <a:rect l="l" t="t" r="r" b="b"/>
            <a:pathLst>
              <a:path w="6083" h="6083">
                <a:moveTo>
                  <a:pt x="0" y="3048"/>
                </a:moveTo>
                <a:lnTo>
                  <a:pt x="0" y="4724"/>
                </a:lnTo>
                <a:lnTo>
                  <a:pt x="1371" y="6083"/>
                </a:lnTo>
                <a:lnTo>
                  <a:pt x="3048" y="6083"/>
                </a:lnTo>
                <a:lnTo>
                  <a:pt x="4724" y="6083"/>
                </a:lnTo>
                <a:lnTo>
                  <a:pt x="6083" y="4724"/>
                </a:lnTo>
                <a:lnTo>
                  <a:pt x="6083" y="3048"/>
                </a:lnTo>
                <a:lnTo>
                  <a:pt x="6083" y="1371"/>
                </a:lnTo>
                <a:lnTo>
                  <a:pt x="4724" y="0"/>
                </a:lnTo>
                <a:lnTo>
                  <a:pt x="3048" y="0"/>
                </a:lnTo>
                <a:lnTo>
                  <a:pt x="1371" y="0"/>
                </a:lnTo>
                <a:lnTo>
                  <a:pt x="0" y="1371"/>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882" name="object 1882"/>
          <p:cNvSpPr/>
          <p:nvPr/>
        </p:nvSpPr>
        <p:spPr>
          <a:xfrm>
            <a:off x="3018199" y="4655372"/>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883" name="object 1883"/>
          <p:cNvSpPr/>
          <p:nvPr/>
        </p:nvSpPr>
        <p:spPr>
          <a:xfrm>
            <a:off x="3144414" y="4288356"/>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884" name="object 1884"/>
          <p:cNvSpPr/>
          <p:nvPr/>
        </p:nvSpPr>
        <p:spPr>
          <a:xfrm>
            <a:off x="3140120" y="4276165"/>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885" name="object 1885"/>
          <p:cNvSpPr/>
          <p:nvPr/>
        </p:nvSpPr>
        <p:spPr>
          <a:xfrm>
            <a:off x="3141646" y="4205567"/>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886" name="object 1886"/>
          <p:cNvSpPr/>
          <p:nvPr/>
        </p:nvSpPr>
        <p:spPr>
          <a:xfrm>
            <a:off x="3137416" y="4192793"/>
            <a:ext cx="24383" cy="0"/>
          </a:xfrm>
          <a:custGeom>
            <a:avLst/>
            <a:gdLst/>
            <a:ahLst/>
            <a:cxnLst/>
            <a:rect l="l" t="t" r="r" b="b"/>
            <a:pathLst>
              <a:path w="27431">
                <a:moveTo>
                  <a:pt x="0" y="0"/>
                </a:moveTo>
                <a:lnTo>
                  <a:pt x="27431"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887" name="object 1887"/>
          <p:cNvSpPr/>
          <p:nvPr/>
        </p:nvSpPr>
        <p:spPr>
          <a:xfrm>
            <a:off x="3185457" y="4127092"/>
            <a:ext cx="5407" cy="5356"/>
          </a:xfrm>
          <a:custGeom>
            <a:avLst/>
            <a:gdLst/>
            <a:ahLst/>
            <a:cxnLst/>
            <a:rect l="l" t="t" r="r" b="b"/>
            <a:pathLst>
              <a:path w="6083" h="6070">
                <a:moveTo>
                  <a:pt x="0" y="3035"/>
                </a:moveTo>
                <a:lnTo>
                  <a:pt x="0" y="4711"/>
                </a:lnTo>
                <a:lnTo>
                  <a:pt x="1371" y="6070"/>
                </a:lnTo>
                <a:lnTo>
                  <a:pt x="3048" y="6070"/>
                </a:lnTo>
                <a:lnTo>
                  <a:pt x="4724" y="6070"/>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888" name="object 1888"/>
          <p:cNvSpPr/>
          <p:nvPr/>
        </p:nvSpPr>
        <p:spPr>
          <a:xfrm>
            <a:off x="3180763" y="4114800"/>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889" name="object 1889"/>
          <p:cNvSpPr/>
          <p:nvPr/>
        </p:nvSpPr>
        <p:spPr>
          <a:xfrm>
            <a:off x="3219377" y="4145302"/>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890" name="object 1890"/>
          <p:cNvSpPr/>
          <p:nvPr/>
        </p:nvSpPr>
        <p:spPr>
          <a:xfrm>
            <a:off x="3215979" y="4133626"/>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891" name="object 1891"/>
          <p:cNvSpPr/>
          <p:nvPr/>
        </p:nvSpPr>
        <p:spPr>
          <a:xfrm>
            <a:off x="3304747" y="4136831"/>
            <a:ext cx="5407" cy="5356"/>
          </a:xfrm>
          <a:custGeom>
            <a:avLst/>
            <a:gdLst/>
            <a:ahLst/>
            <a:cxnLst/>
            <a:rect l="l" t="t" r="r" b="b"/>
            <a:pathLst>
              <a:path w="6083" h="6070">
                <a:moveTo>
                  <a:pt x="0" y="3035"/>
                </a:moveTo>
                <a:lnTo>
                  <a:pt x="0" y="4711"/>
                </a:lnTo>
                <a:lnTo>
                  <a:pt x="1358" y="6070"/>
                </a:lnTo>
                <a:lnTo>
                  <a:pt x="3048" y="6070"/>
                </a:lnTo>
                <a:lnTo>
                  <a:pt x="4724" y="6070"/>
                </a:lnTo>
                <a:lnTo>
                  <a:pt x="6083" y="4711"/>
                </a:lnTo>
                <a:lnTo>
                  <a:pt x="6083" y="3035"/>
                </a:lnTo>
                <a:lnTo>
                  <a:pt x="6083" y="1358"/>
                </a:lnTo>
                <a:lnTo>
                  <a:pt x="4724" y="0"/>
                </a:lnTo>
                <a:lnTo>
                  <a:pt x="3048"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892" name="object 1892"/>
          <p:cNvSpPr/>
          <p:nvPr/>
        </p:nvSpPr>
        <p:spPr>
          <a:xfrm>
            <a:off x="3299968" y="4125558"/>
            <a:ext cx="24384" cy="0"/>
          </a:xfrm>
          <a:custGeom>
            <a:avLst/>
            <a:gdLst/>
            <a:ahLst/>
            <a:cxnLst/>
            <a:rect l="l" t="t" r="r" b="b"/>
            <a:pathLst>
              <a:path w="27432">
                <a:moveTo>
                  <a:pt x="0" y="0"/>
                </a:moveTo>
                <a:lnTo>
                  <a:pt x="27432"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893" name="object 1893"/>
          <p:cNvSpPr/>
          <p:nvPr/>
        </p:nvSpPr>
        <p:spPr>
          <a:xfrm>
            <a:off x="3388483" y="4174337"/>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894" name="object 1894"/>
          <p:cNvSpPr/>
          <p:nvPr/>
        </p:nvSpPr>
        <p:spPr>
          <a:xfrm>
            <a:off x="3383962" y="4163209"/>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895" name="object 1895"/>
          <p:cNvSpPr/>
          <p:nvPr/>
        </p:nvSpPr>
        <p:spPr>
          <a:xfrm>
            <a:off x="2792207" y="4184438"/>
            <a:ext cx="5407" cy="5367"/>
          </a:xfrm>
          <a:custGeom>
            <a:avLst/>
            <a:gdLst/>
            <a:ahLst/>
            <a:cxnLst/>
            <a:rect l="l" t="t" r="r" b="b"/>
            <a:pathLst>
              <a:path w="6083" h="6083">
                <a:moveTo>
                  <a:pt x="0" y="3048"/>
                </a:moveTo>
                <a:lnTo>
                  <a:pt x="0" y="4724"/>
                </a:lnTo>
                <a:lnTo>
                  <a:pt x="1371" y="6083"/>
                </a:lnTo>
                <a:lnTo>
                  <a:pt x="3047" y="6083"/>
                </a:lnTo>
                <a:lnTo>
                  <a:pt x="4724" y="6083"/>
                </a:lnTo>
                <a:lnTo>
                  <a:pt x="6083" y="4724"/>
                </a:lnTo>
                <a:lnTo>
                  <a:pt x="6083" y="3048"/>
                </a:lnTo>
                <a:lnTo>
                  <a:pt x="6083" y="1371"/>
                </a:lnTo>
                <a:lnTo>
                  <a:pt x="4724" y="0"/>
                </a:lnTo>
                <a:lnTo>
                  <a:pt x="3047" y="0"/>
                </a:lnTo>
                <a:lnTo>
                  <a:pt x="1371" y="0"/>
                </a:lnTo>
                <a:lnTo>
                  <a:pt x="0" y="1371"/>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896" name="object 1896"/>
          <p:cNvSpPr/>
          <p:nvPr/>
        </p:nvSpPr>
        <p:spPr>
          <a:xfrm>
            <a:off x="2787906" y="4171277"/>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897" name="object 1897"/>
          <p:cNvSpPr/>
          <p:nvPr/>
        </p:nvSpPr>
        <p:spPr>
          <a:xfrm>
            <a:off x="2781645" y="4235509"/>
            <a:ext cx="5407" cy="5356"/>
          </a:xfrm>
          <a:custGeom>
            <a:avLst/>
            <a:gdLst/>
            <a:ahLst/>
            <a:cxnLst/>
            <a:rect l="l" t="t" r="r" b="b"/>
            <a:pathLst>
              <a:path w="6083" h="6070">
                <a:moveTo>
                  <a:pt x="0" y="3035"/>
                </a:moveTo>
                <a:lnTo>
                  <a:pt x="0" y="4711"/>
                </a:lnTo>
                <a:lnTo>
                  <a:pt x="1358" y="6070"/>
                </a:lnTo>
                <a:lnTo>
                  <a:pt x="3048" y="6070"/>
                </a:lnTo>
                <a:lnTo>
                  <a:pt x="4724" y="6070"/>
                </a:lnTo>
                <a:lnTo>
                  <a:pt x="6083" y="4711"/>
                </a:lnTo>
                <a:lnTo>
                  <a:pt x="6083" y="3035"/>
                </a:lnTo>
                <a:lnTo>
                  <a:pt x="6083" y="1358"/>
                </a:lnTo>
                <a:lnTo>
                  <a:pt x="4724" y="0"/>
                </a:lnTo>
                <a:lnTo>
                  <a:pt x="3048"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898" name="object 1898"/>
          <p:cNvSpPr/>
          <p:nvPr/>
        </p:nvSpPr>
        <p:spPr>
          <a:xfrm>
            <a:off x="2777074" y="4222376"/>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899" name="object 1899"/>
          <p:cNvSpPr/>
          <p:nvPr/>
        </p:nvSpPr>
        <p:spPr>
          <a:xfrm>
            <a:off x="2975449" y="4777964"/>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900" name="object 1900"/>
          <p:cNvSpPr/>
          <p:nvPr/>
        </p:nvSpPr>
        <p:spPr>
          <a:xfrm>
            <a:off x="2972144" y="4765637"/>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901" name="object 1901"/>
          <p:cNvSpPr/>
          <p:nvPr/>
        </p:nvSpPr>
        <p:spPr>
          <a:xfrm>
            <a:off x="3564214" y="4358741"/>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902" name="object 1902"/>
          <p:cNvSpPr/>
          <p:nvPr/>
        </p:nvSpPr>
        <p:spPr>
          <a:xfrm>
            <a:off x="3562779" y="4348778"/>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903" name="object 1903"/>
          <p:cNvSpPr/>
          <p:nvPr/>
        </p:nvSpPr>
        <p:spPr>
          <a:xfrm>
            <a:off x="3502067" y="4437053"/>
            <a:ext cx="5407" cy="5367"/>
          </a:xfrm>
          <a:custGeom>
            <a:avLst/>
            <a:gdLst/>
            <a:ahLst/>
            <a:cxnLst/>
            <a:rect l="l" t="t" r="r" b="b"/>
            <a:pathLst>
              <a:path w="6083" h="6083">
                <a:moveTo>
                  <a:pt x="0" y="3048"/>
                </a:moveTo>
                <a:lnTo>
                  <a:pt x="0" y="4724"/>
                </a:lnTo>
                <a:lnTo>
                  <a:pt x="1358" y="6083"/>
                </a:lnTo>
                <a:lnTo>
                  <a:pt x="3035" y="6083"/>
                </a:lnTo>
                <a:lnTo>
                  <a:pt x="4711" y="6083"/>
                </a:lnTo>
                <a:lnTo>
                  <a:pt x="6083" y="4724"/>
                </a:lnTo>
                <a:lnTo>
                  <a:pt x="6083" y="3048"/>
                </a:lnTo>
                <a:lnTo>
                  <a:pt x="6083" y="1371"/>
                </a:lnTo>
                <a:lnTo>
                  <a:pt x="4711" y="0"/>
                </a:lnTo>
                <a:lnTo>
                  <a:pt x="3035" y="0"/>
                </a:lnTo>
                <a:lnTo>
                  <a:pt x="1358" y="0"/>
                </a:lnTo>
                <a:lnTo>
                  <a:pt x="0" y="1371"/>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904" name="object 1904"/>
          <p:cNvSpPr/>
          <p:nvPr/>
        </p:nvSpPr>
        <p:spPr>
          <a:xfrm>
            <a:off x="3500464" y="4426772"/>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905" name="object 1905"/>
          <p:cNvSpPr/>
          <p:nvPr/>
        </p:nvSpPr>
        <p:spPr>
          <a:xfrm>
            <a:off x="3470757" y="4514273"/>
            <a:ext cx="5396" cy="5367"/>
          </a:xfrm>
          <a:custGeom>
            <a:avLst/>
            <a:gdLst/>
            <a:ahLst/>
            <a:cxnLst/>
            <a:rect l="l" t="t" r="r" b="b"/>
            <a:pathLst>
              <a:path w="6070" h="6083">
                <a:moveTo>
                  <a:pt x="0" y="3047"/>
                </a:moveTo>
                <a:lnTo>
                  <a:pt x="0" y="4724"/>
                </a:lnTo>
                <a:lnTo>
                  <a:pt x="1358" y="6083"/>
                </a:lnTo>
                <a:lnTo>
                  <a:pt x="3035" y="6083"/>
                </a:lnTo>
                <a:lnTo>
                  <a:pt x="4711" y="6083"/>
                </a:lnTo>
                <a:lnTo>
                  <a:pt x="6070" y="4724"/>
                </a:lnTo>
                <a:lnTo>
                  <a:pt x="6070" y="3047"/>
                </a:lnTo>
                <a:lnTo>
                  <a:pt x="6070" y="1358"/>
                </a:lnTo>
                <a:lnTo>
                  <a:pt x="4711" y="0"/>
                </a:lnTo>
                <a:lnTo>
                  <a:pt x="3035" y="0"/>
                </a:lnTo>
                <a:lnTo>
                  <a:pt x="1358" y="0"/>
                </a:lnTo>
                <a:lnTo>
                  <a:pt x="0" y="1358"/>
                </a:lnTo>
                <a:lnTo>
                  <a:pt x="0" y="3047"/>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906" name="object 1906"/>
          <p:cNvSpPr/>
          <p:nvPr/>
        </p:nvSpPr>
        <p:spPr>
          <a:xfrm>
            <a:off x="3467954" y="4504765"/>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907" name="object 1907"/>
          <p:cNvSpPr/>
          <p:nvPr/>
        </p:nvSpPr>
        <p:spPr>
          <a:xfrm>
            <a:off x="3396058" y="4514278"/>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908" name="object 1908"/>
          <p:cNvSpPr/>
          <p:nvPr/>
        </p:nvSpPr>
        <p:spPr>
          <a:xfrm>
            <a:off x="3392087" y="4504765"/>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909" name="object 1909"/>
          <p:cNvSpPr/>
          <p:nvPr/>
        </p:nvSpPr>
        <p:spPr>
          <a:xfrm>
            <a:off x="3388870" y="4595595"/>
            <a:ext cx="5407" cy="5367"/>
          </a:xfrm>
          <a:custGeom>
            <a:avLst/>
            <a:gdLst/>
            <a:ahLst/>
            <a:cxnLst/>
            <a:rect l="l" t="t" r="r" b="b"/>
            <a:pathLst>
              <a:path w="6083" h="6083">
                <a:moveTo>
                  <a:pt x="0" y="3047"/>
                </a:moveTo>
                <a:lnTo>
                  <a:pt x="0" y="4724"/>
                </a:lnTo>
                <a:lnTo>
                  <a:pt x="1358" y="6083"/>
                </a:lnTo>
                <a:lnTo>
                  <a:pt x="3035" y="6083"/>
                </a:lnTo>
                <a:lnTo>
                  <a:pt x="4711" y="6083"/>
                </a:lnTo>
                <a:lnTo>
                  <a:pt x="6083" y="4724"/>
                </a:lnTo>
                <a:lnTo>
                  <a:pt x="6083" y="3047"/>
                </a:lnTo>
                <a:lnTo>
                  <a:pt x="6083" y="1371"/>
                </a:lnTo>
                <a:lnTo>
                  <a:pt x="4711" y="0"/>
                </a:lnTo>
                <a:lnTo>
                  <a:pt x="3035" y="0"/>
                </a:lnTo>
                <a:lnTo>
                  <a:pt x="1358" y="0"/>
                </a:lnTo>
                <a:lnTo>
                  <a:pt x="0" y="1371"/>
                </a:lnTo>
                <a:lnTo>
                  <a:pt x="0" y="3047"/>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910" name="object 1910"/>
          <p:cNvSpPr/>
          <p:nvPr/>
        </p:nvSpPr>
        <p:spPr>
          <a:xfrm>
            <a:off x="3386669" y="4585447"/>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911" name="object 1911"/>
          <p:cNvSpPr/>
          <p:nvPr/>
        </p:nvSpPr>
        <p:spPr>
          <a:xfrm>
            <a:off x="3430546" y="4800925"/>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912" name="object 1912"/>
          <p:cNvSpPr/>
          <p:nvPr/>
        </p:nvSpPr>
        <p:spPr>
          <a:xfrm>
            <a:off x="3427309" y="4789842"/>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913" name="object 1913"/>
          <p:cNvSpPr/>
          <p:nvPr/>
        </p:nvSpPr>
        <p:spPr>
          <a:xfrm>
            <a:off x="3733794" y="4243533"/>
            <a:ext cx="5407" cy="5356"/>
          </a:xfrm>
          <a:custGeom>
            <a:avLst/>
            <a:gdLst/>
            <a:ahLst/>
            <a:cxnLst/>
            <a:rect l="l" t="t" r="r" b="b"/>
            <a:pathLst>
              <a:path w="6083" h="6070">
                <a:moveTo>
                  <a:pt x="0" y="3035"/>
                </a:moveTo>
                <a:lnTo>
                  <a:pt x="0" y="4711"/>
                </a:lnTo>
                <a:lnTo>
                  <a:pt x="1358" y="6070"/>
                </a:lnTo>
                <a:lnTo>
                  <a:pt x="3035" y="6070"/>
                </a:lnTo>
                <a:lnTo>
                  <a:pt x="4724" y="6070"/>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914" name="object 1914"/>
          <p:cNvSpPr/>
          <p:nvPr/>
        </p:nvSpPr>
        <p:spPr>
          <a:xfrm>
            <a:off x="3717207" y="4230444"/>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915" name="object 1915"/>
          <p:cNvSpPr/>
          <p:nvPr/>
        </p:nvSpPr>
        <p:spPr>
          <a:xfrm>
            <a:off x="3746966" y="4164778"/>
            <a:ext cx="5407" cy="5356"/>
          </a:xfrm>
          <a:custGeom>
            <a:avLst/>
            <a:gdLst/>
            <a:ahLst/>
            <a:cxnLst/>
            <a:rect l="l" t="t" r="r" b="b"/>
            <a:pathLst>
              <a:path w="6083" h="6070">
                <a:moveTo>
                  <a:pt x="0" y="3035"/>
                </a:moveTo>
                <a:lnTo>
                  <a:pt x="0" y="4711"/>
                </a:lnTo>
                <a:lnTo>
                  <a:pt x="1371" y="6070"/>
                </a:lnTo>
                <a:lnTo>
                  <a:pt x="3048" y="6070"/>
                </a:lnTo>
                <a:lnTo>
                  <a:pt x="4724" y="6070"/>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916" name="object 1916"/>
          <p:cNvSpPr/>
          <p:nvPr/>
        </p:nvSpPr>
        <p:spPr>
          <a:xfrm>
            <a:off x="3730757" y="4152451"/>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917" name="object 1917"/>
          <p:cNvSpPr/>
          <p:nvPr/>
        </p:nvSpPr>
        <p:spPr>
          <a:xfrm>
            <a:off x="3823557" y="4165535"/>
            <a:ext cx="5396" cy="5367"/>
          </a:xfrm>
          <a:custGeom>
            <a:avLst/>
            <a:gdLst/>
            <a:ahLst/>
            <a:cxnLst/>
            <a:rect l="l" t="t" r="r" b="b"/>
            <a:pathLst>
              <a:path w="6070" h="6083">
                <a:moveTo>
                  <a:pt x="0" y="3048"/>
                </a:moveTo>
                <a:lnTo>
                  <a:pt x="0" y="4724"/>
                </a:lnTo>
                <a:lnTo>
                  <a:pt x="1358" y="6083"/>
                </a:lnTo>
                <a:lnTo>
                  <a:pt x="3035" y="6083"/>
                </a:lnTo>
                <a:lnTo>
                  <a:pt x="4711" y="6083"/>
                </a:lnTo>
                <a:lnTo>
                  <a:pt x="6070" y="4724"/>
                </a:lnTo>
                <a:lnTo>
                  <a:pt x="6070" y="3048"/>
                </a:lnTo>
                <a:lnTo>
                  <a:pt x="6070" y="1358"/>
                </a:lnTo>
                <a:lnTo>
                  <a:pt x="4711" y="0"/>
                </a:lnTo>
                <a:lnTo>
                  <a:pt x="3035" y="0"/>
                </a:lnTo>
                <a:lnTo>
                  <a:pt x="1358" y="0"/>
                </a:lnTo>
                <a:lnTo>
                  <a:pt x="0" y="1358"/>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918" name="object 1918"/>
          <p:cNvSpPr/>
          <p:nvPr/>
        </p:nvSpPr>
        <p:spPr>
          <a:xfrm>
            <a:off x="3806615" y="4152451"/>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919" name="object 1919"/>
          <p:cNvSpPr/>
          <p:nvPr/>
        </p:nvSpPr>
        <p:spPr>
          <a:xfrm>
            <a:off x="3911035" y="4170824"/>
            <a:ext cx="5396" cy="5367"/>
          </a:xfrm>
          <a:custGeom>
            <a:avLst/>
            <a:gdLst/>
            <a:ahLst/>
            <a:cxnLst/>
            <a:rect l="l" t="t" r="r" b="b"/>
            <a:pathLst>
              <a:path w="6070" h="6083">
                <a:moveTo>
                  <a:pt x="0" y="3047"/>
                </a:moveTo>
                <a:lnTo>
                  <a:pt x="0" y="4724"/>
                </a:lnTo>
                <a:lnTo>
                  <a:pt x="1358" y="6083"/>
                </a:lnTo>
                <a:lnTo>
                  <a:pt x="3035" y="6083"/>
                </a:lnTo>
                <a:lnTo>
                  <a:pt x="4711" y="6083"/>
                </a:lnTo>
                <a:lnTo>
                  <a:pt x="6070" y="4724"/>
                </a:lnTo>
                <a:lnTo>
                  <a:pt x="6070" y="3047"/>
                </a:lnTo>
                <a:lnTo>
                  <a:pt x="6070" y="1358"/>
                </a:lnTo>
                <a:lnTo>
                  <a:pt x="4711" y="0"/>
                </a:lnTo>
                <a:lnTo>
                  <a:pt x="3035" y="0"/>
                </a:lnTo>
                <a:lnTo>
                  <a:pt x="1358" y="0"/>
                </a:lnTo>
                <a:lnTo>
                  <a:pt x="0" y="1358"/>
                </a:lnTo>
                <a:lnTo>
                  <a:pt x="0" y="3047"/>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920" name="object 1920"/>
          <p:cNvSpPr/>
          <p:nvPr/>
        </p:nvSpPr>
        <p:spPr>
          <a:xfrm>
            <a:off x="3896021" y="4157831"/>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921" name="object 1921"/>
          <p:cNvSpPr/>
          <p:nvPr/>
        </p:nvSpPr>
        <p:spPr>
          <a:xfrm>
            <a:off x="4004994" y="4078824"/>
            <a:ext cx="5396" cy="5367"/>
          </a:xfrm>
          <a:custGeom>
            <a:avLst/>
            <a:gdLst/>
            <a:ahLst/>
            <a:cxnLst/>
            <a:rect l="l" t="t" r="r" b="b"/>
            <a:pathLst>
              <a:path w="6070" h="6083">
                <a:moveTo>
                  <a:pt x="0" y="3047"/>
                </a:moveTo>
                <a:lnTo>
                  <a:pt x="0" y="4724"/>
                </a:lnTo>
                <a:lnTo>
                  <a:pt x="1358" y="6083"/>
                </a:lnTo>
                <a:lnTo>
                  <a:pt x="3035" y="6083"/>
                </a:lnTo>
                <a:lnTo>
                  <a:pt x="4711" y="6083"/>
                </a:lnTo>
                <a:lnTo>
                  <a:pt x="6070" y="4724"/>
                </a:lnTo>
                <a:lnTo>
                  <a:pt x="6070" y="3047"/>
                </a:lnTo>
                <a:lnTo>
                  <a:pt x="6070" y="1371"/>
                </a:lnTo>
                <a:lnTo>
                  <a:pt x="4711" y="0"/>
                </a:lnTo>
                <a:lnTo>
                  <a:pt x="3035" y="0"/>
                </a:lnTo>
                <a:lnTo>
                  <a:pt x="1358" y="0"/>
                </a:lnTo>
                <a:lnTo>
                  <a:pt x="0" y="1371"/>
                </a:lnTo>
                <a:lnTo>
                  <a:pt x="0" y="3047"/>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922" name="object 1922"/>
          <p:cNvSpPr/>
          <p:nvPr/>
        </p:nvSpPr>
        <p:spPr>
          <a:xfrm>
            <a:off x="3988144" y="4066391"/>
            <a:ext cx="29803" cy="0"/>
          </a:xfrm>
          <a:custGeom>
            <a:avLst/>
            <a:gdLst/>
            <a:ahLst/>
            <a:cxnLst/>
            <a:rect l="l" t="t" r="r" b="b"/>
            <a:pathLst>
              <a:path w="33528">
                <a:moveTo>
                  <a:pt x="0" y="0"/>
                </a:moveTo>
                <a:lnTo>
                  <a:pt x="33528"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923" name="object 1923"/>
          <p:cNvSpPr/>
          <p:nvPr/>
        </p:nvSpPr>
        <p:spPr>
          <a:xfrm>
            <a:off x="4083371" y="4003715"/>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924" name="object 1924"/>
          <p:cNvSpPr/>
          <p:nvPr/>
        </p:nvSpPr>
        <p:spPr>
          <a:xfrm>
            <a:off x="4066711" y="3991087"/>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925" name="object 1925"/>
          <p:cNvSpPr/>
          <p:nvPr/>
        </p:nvSpPr>
        <p:spPr>
          <a:xfrm>
            <a:off x="3755976" y="3754665"/>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926" name="object 1926"/>
          <p:cNvSpPr/>
          <p:nvPr/>
        </p:nvSpPr>
        <p:spPr>
          <a:xfrm>
            <a:off x="3738880" y="3743660"/>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927" name="object 1927"/>
          <p:cNvSpPr/>
          <p:nvPr/>
        </p:nvSpPr>
        <p:spPr>
          <a:xfrm>
            <a:off x="3621580" y="3658351"/>
            <a:ext cx="5407" cy="5356"/>
          </a:xfrm>
          <a:custGeom>
            <a:avLst/>
            <a:gdLst/>
            <a:ahLst/>
            <a:cxnLst/>
            <a:rect l="l" t="t" r="r" b="b"/>
            <a:pathLst>
              <a:path w="6083" h="6070">
                <a:moveTo>
                  <a:pt x="0" y="3035"/>
                </a:moveTo>
                <a:lnTo>
                  <a:pt x="0" y="4711"/>
                </a:lnTo>
                <a:lnTo>
                  <a:pt x="1358" y="6070"/>
                </a:lnTo>
                <a:lnTo>
                  <a:pt x="3035" y="6070"/>
                </a:lnTo>
                <a:lnTo>
                  <a:pt x="4724" y="6070"/>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928" name="object 1928"/>
          <p:cNvSpPr/>
          <p:nvPr/>
        </p:nvSpPr>
        <p:spPr>
          <a:xfrm>
            <a:off x="3606123" y="3646842"/>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929" name="object 1929"/>
          <p:cNvSpPr/>
          <p:nvPr/>
        </p:nvSpPr>
        <p:spPr>
          <a:xfrm>
            <a:off x="3434306" y="3828445"/>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930" name="object 1930"/>
          <p:cNvSpPr/>
          <p:nvPr/>
        </p:nvSpPr>
        <p:spPr>
          <a:xfrm>
            <a:off x="3419179" y="3816274"/>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931" name="object 1931"/>
          <p:cNvSpPr/>
          <p:nvPr/>
        </p:nvSpPr>
        <p:spPr>
          <a:xfrm>
            <a:off x="3432050" y="3913055"/>
            <a:ext cx="5407" cy="5367"/>
          </a:xfrm>
          <a:custGeom>
            <a:avLst/>
            <a:gdLst/>
            <a:ahLst/>
            <a:cxnLst/>
            <a:rect l="l" t="t" r="r" b="b"/>
            <a:pathLst>
              <a:path w="6083" h="6083">
                <a:moveTo>
                  <a:pt x="0" y="3047"/>
                </a:moveTo>
                <a:lnTo>
                  <a:pt x="0" y="4724"/>
                </a:lnTo>
                <a:lnTo>
                  <a:pt x="1371" y="6083"/>
                </a:lnTo>
                <a:lnTo>
                  <a:pt x="3048" y="6083"/>
                </a:lnTo>
                <a:lnTo>
                  <a:pt x="4724" y="6083"/>
                </a:lnTo>
                <a:lnTo>
                  <a:pt x="6083" y="4724"/>
                </a:lnTo>
                <a:lnTo>
                  <a:pt x="6083" y="3047"/>
                </a:lnTo>
                <a:lnTo>
                  <a:pt x="6083" y="1358"/>
                </a:lnTo>
                <a:lnTo>
                  <a:pt x="4724" y="0"/>
                </a:lnTo>
                <a:lnTo>
                  <a:pt x="3048" y="0"/>
                </a:lnTo>
                <a:lnTo>
                  <a:pt x="1371" y="0"/>
                </a:lnTo>
                <a:lnTo>
                  <a:pt x="0" y="1358"/>
                </a:lnTo>
                <a:lnTo>
                  <a:pt x="0" y="3047"/>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932" name="object 1932"/>
          <p:cNvSpPr/>
          <p:nvPr/>
        </p:nvSpPr>
        <p:spPr>
          <a:xfrm>
            <a:off x="3416473" y="3899647"/>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933" name="object 1933"/>
          <p:cNvSpPr/>
          <p:nvPr/>
        </p:nvSpPr>
        <p:spPr>
          <a:xfrm>
            <a:off x="3319797" y="3920467"/>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934" name="object 1934"/>
          <p:cNvSpPr/>
          <p:nvPr/>
        </p:nvSpPr>
        <p:spPr>
          <a:xfrm>
            <a:off x="3302679" y="3907715"/>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935" name="object 1935"/>
          <p:cNvSpPr/>
          <p:nvPr/>
        </p:nvSpPr>
        <p:spPr>
          <a:xfrm>
            <a:off x="3238135" y="3984083"/>
            <a:ext cx="5407" cy="5356"/>
          </a:xfrm>
          <a:custGeom>
            <a:avLst/>
            <a:gdLst/>
            <a:ahLst/>
            <a:cxnLst/>
            <a:rect l="l" t="t" r="r" b="b"/>
            <a:pathLst>
              <a:path w="6083" h="6070">
                <a:moveTo>
                  <a:pt x="0" y="3035"/>
                </a:moveTo>
                <a:lnTo>
                  <a:pt x="0" y="4711"/>
                </a:lnTo>
                <a:lnTo>
                  <a:pt x="1358" y="6070"/>
                </a:lnTo>
                <a:lnTo>
                  <a:pt x="3035" y="6070"/>
                </a:lnTo>
                <a:lnTo>
                  <a:pt x="4724" y="6070"/>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936" name="object 1936"/>
          <p:cNvSpPr/>
          <p:nvPr/>
        </p:nvSpPr>
        <p:spPr>
          <a:xfrm>
            <a:off x="3221399" y="3972261"/>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937" name="object 1937"/>
          <p:cNvSpPr/>
          <p:nvPr/>
        </p:nvSpPr>
        <p:spPr>
          <a:xfrm>
            <a:off x="4151016" y="3713248"/>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938" name="object 1938"/>
          <p:cNvSpPr/>
          <p:nvPr/>
        </p:nvSpPr>
        <p:spPr>
          <a:xfrm>
            <a:off x="4134442" y="3700630"/>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939" name="object 1939"/>
          <p:cNvSpPr/>
          <p:nvPr/>
        </p:nvSpPr>
        <p:spPr>
          <a:xfrm>
            <a:off x="4248975" y="3484805"/>
            <a:ext cx="5407" cy="5356"/>
          </a:xfrm>
          <a:custGeom>
            <a:avLst/>
            <a:gdLst/>
            <a:ahLst/>
            <a:cxnLst/>
            <a:rect l="l" t="t" r="r" b="b"/>
            <a:pathLst>
              <a:path w="6083" h="6070">
                <a:moveTo>
                  <a:pt x="0" y="3035"/>
                </a:moveTo>
                <a:lnTo>
                  <a:pt x="0" y="4711"/>
                </a:lnTo>
                <a:lnTo>
                  <a:pt x="1358" y="6070"/>
                </a:lnTo>
                <a:lnTo>
                  <a:pt x="3048" y="6070"/>
                </a:lnTo>
                <a:lnTo>
                  <a:pt x="4724" y="6070"/>
                </a:lnTo>
                <a:lnTo>
                  <a:pt x="6083" y="4711"/>
                </a:lnTo>
                <a:lnTo>
                  <a:pt x="6083" y="3035"/>
                </a:lnTo>
                <a:lnTo>
                  <a:pt x="6083" y="1358"/>
                </a:lnTo>
                <a:lnTo>
                  <a:pt x="4724" y="0"/>
                </a:lnTo>
                <a:lnTo>
                  <a:pt x="3048"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940" name="object 1940"/>
          <p:cNvSpPr/>
          <p:nvPr/>
        </p:nvSpPr>
        <p:spPr>
          <a:xfrm>
            <a:off x="4231979" y="3472030"/>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941" name="object 1941"/>
          <p:cNvSpPr/>
          <p:nvPr/>
        </p:nvSpPr>
        <p:spPr>
          <a:xfrm>
            <a:off x="4279137" y="3838496"/>
            <a:ext cx="5407" cy="5356"/>
          </a:xfrm>
          <a:custGeom>
            <a:avLst/>
            <a:gdLst/>
            <a:ahLst/>
            <a:cxnLst/>
            <a:rect l="l" t="t" r="r" b="b"/>
            <a:pathLst>
              <a:path w="6083" h="6070">
                <a:moveTo>
                  <a:pt x="0" y="3035"/>
                </a:moveTo>
                <a:lnTo>
                  <a:pt x="0" y="4711"/>
                </a:lnTo>
                <a:lnTo>
                  <a:pt x="1358" y="6070"/>
                </a:lnTo>
                <a:lnTo>
                  <a:pt x="3048" y="6070"/>
                </a:lnTo>
                <a:lnTo>
                  <a:pt x="4724" y="6070"/>
                </a:lnTo>
                <a:lnTo>
                  <a:pt x="6083" y="4711"/>
                </a:lnTo>
                <a:lnTo>
                  <a:pt x="6083" y="3035"/>
                </a:lnTo>
                <a:lnTo>
                  <a:pt x="6083" y="1358"/>
                </a:lnTo>
                <a:lnTo>
                  <a:pt x="4724" y="0"/>
                </a:lnTo>
                <a:lnTo>
                  <a:pt x="3048"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942" name="object 1942"/>
          <p:cNvSpPr/>
          <p:nvPr/>
        </p:nvSpPr>
        <p:spPr>
          <a:xfrm>
            <a:off x="4264495" y="3827032"/>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943" name="object 1943"/>
          <p:cNvSpPr/>
          <p:nvPr/>
        </p:nvSpPr>
        <p:spPr>
          <a:xfrm>
            <a:off x="4445367" y="3812230"/>
            <a:ext cx="5407" cy="5356"/>
          </a:xfrm>
          <a:custGeom>
            <a:avLst/>
            <a:gdLst/>
            <a:ahLst/>
            <a:cxnLst/>
            <a:rect l="l" t="t" r="r" b="b"/>
            <a:pathLst>
              <a:path w="6083" h="6070">
                <a:moveTo>
                  <a:pt x="0" y="3035"/>
                </a:moveTo>
                <a:lnTo>
                  <a:pt x="0" y="4711"/>
                </a:lnTo>
                <a:lnTo>
                  <a:pt x="1358" y="6070"/>
                </a:lnTo>
                <a:lnTo>
                  <a:pt x="3035" y="6070"/>
                </a:lnTo>
                <a:lnTo>
                  <a:pt x="4724" y="6070"/>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944" name="object 1944"/>
          <p:cNvSpPr/>
          <p:nvPr/>
        </p:nvSpPr>
        <p:spPr>
          <a:xfrm>
            <a:off x="4429764" y="3800138"/>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945" name="object 1945"/>
          <p:cNvSpPr/>
          <p:nvPr/>
        </p:nvSpPr>
        <p:spPr>
          <a:xfrm>
            <a:off x="4243436" y="3925191"/>
            <a:ext cx="5396" cy="5367"/>
          </a:xfrm>
          <a:custGeom>
            <a:avLst/>
            <a:gdLst/>
            <a:ahLst/>
            <a:cxnLst/>
            <a:rect l="l" t="t" r="r" b="b"/>
            <a:pathLst>
              <a:path w="6070" h="6083">
                <a:moveTo>
                  <a:pt x="0" y="3035"/>
                </a:moveTo>
                <a:lnTo>
                  <a:pt x="0" y="4711"/>
                </a:lnTo>
                <a:lnTo>
                  <a:pt x="1358" y="6083"/>
                </a:lnTo>
                <a:lnTo>
                  <a:pt x="3035" y="6083"/>
                </a:lnTo>
                <a:lnTo>
                  <a:pt x="4711" y="6083"/>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946" name="object 1946"/>
          <p:cNvSpPr/>
          <p:nvPr/>
        </p:nvSpPr>
        <p:spPr>
          <a:xfrm>
            <a:off x="4226566" y="3913094"/>
            <a:ext cx="29803" cy="0"/>
          </a:xfrm>
          <a:custGeom>
            <a:avLst/>
            <a:gdLst/>
            <a:ahLst/>
            <a:cxnLst/>
            <a:rect l="l" t="t" r="r" b="b"/>
            <a:pathLst>
              <a:path w="33528">
                <a:moveTo>
                  <a:pt x="0" y="0"/>
                </a:moveTo>
                <a:lnTo>
                  <a:pt x="33528"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947" name="object 1947"/>
          <p:cNvSpPr/>
          <p:nvPr/>
        </p:nvSpPr>
        <p:spPr>
          <a:xfrm>
            <a:off x="3776545" y="3537125"/>
            <a:ext cx="5407" cy="5356"/>
          </a:xfrm>
          <a:custGeom>
            <a:avLst/>
            <a:gdLst/>
            <a:ahLst/>
            <a:cxnLst/>
            <a:rect l="l" t="t" r="r" b="b"/>
            <a:pathLst>
              <a:path w="6083" h="6070">
                <a:moveTo>
                  <a:pt x="0" y="3035"/>
                </a:moveTo>
                <a:lnTo>
                  <a:pt x="0" y="4711"/>
                </a:lnTo>
                <a:lnTo>
                  <a:pt x="1371" y="6070"/>
                </a:lnTo>
                <a:lnTo>
                  <a:pt x="3048" y="6070"/>
                </a:lnTo>
                <a:lnTo>
                  <a:pt x="4724" y="6070"/>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948" name="object 1948"/>
          <p:cNvSpPr/>
          <p:nvPr/>
        </p:nvSpPr>
        <p:spPr>
          <a:xfrm>
            <a:off x="3760561" y="3525819"/>
            <a:ext cx="24383" cy="0"/>
          </a:xfrm>
          <a:custGeom>
            <a:avLst/>
            <a:gdLst/>
            <a:ahLst/>
            <a:cxnLst/>
            <a:rect l="l" t="t" r="r" b="b"/>
            <a:pathLst>
              <a:path w="27431">
                <a:moveTo>
                  <a:pt x="0" y="0"/>
                </a:moveTo>
                <a:lnTo>
                  <a:pt x="27431"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949" name="object 1949"/>
          <p:cNvSpPr/>
          <p:nvPr/>
        </p:nvSpPr>
        <p:spPr>
          <a:xfrm>
            <a:off x="3545538" y="3563929"/>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950" name="object 1950"/>
          <p:cNvSpPr/>
          <p:nvPr/>
        </p:nvSpPr>
        <p:spPr>
          <a:xfrm>
            <a:off x="3541099" y="3552713"/>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951" name="object 1951"/>
          <p:cNvSpPr/>
          <p:nvPr/>
        </p:nvSpPr>
        <p:spPr>
          <a:xfrm>
            <a:off x="3337869" y="3503480"/>
            <a:ext cx="5407" cy="5367"/>
          </a:xfrm>
          <a:custGeom>
            <a:avLst/>
            <a:gdLst/>
            <a:ahLst/>
            <a:cxnLst/>
            <a:rect l="l" t="t" r="r" b="b"/>
            <a:pathLst>
              <a:path w="6083" h="6083">
                <a:moveTo>
                  <a:pt x="0" y="3048"/>
                </a:moveTo>
                <a:lnTo>
                  <a:pt x="0" y="4724"/>
                </a:lnTo>
                <a:lnTo>
                  <a:pt x="1358" y="6083"/>
                </a:lnTo>
                <a:lnTo>
                  <a:pt x="3035" y="6083"/>
                </a:lnTo>
                <a:lnTo>
                  <a:pt x="4711" y="6083"/>
                </a:lnTo>
                <a:lnTo>
                  <a:pt x="6083" y="4724"/>
                </a:lnTo>
                <a:lnTo>
                  <a:pt x="6083" y="3048"/>
                </a:lnTo>
                <a:lnTo>
                  <a:pt x="6083" y="1358"/>
                </a:lnTo>
                <a:lnTo>
                  <a:pt x="4711" y="0"/>
                </a:lnTo>
                <a:lnTo>
                  <a:pt x="3035" y="0"/>
                </a:lnTo>
                <a:lnTo>
                  <a:pt x="1358" y="0"/>
                </a:lnTo>
                <a:lnTo>
                  <a:pt x="0" y="1358"/>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952" name="object 1952"/>
          <p:cNvSpPr/>
          <p:nvPr/>
        </p:nvSpPr>
        <p:spPr>
          <a:xfrm>
            <a:off x="3332480" y="3490856"/>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953" name="object 1953"/>
          <p:cNvSpPr/>
          <p:nvPr/>
        </p:nvSpPr>
        <p:spPr>
          <a:xfrm>
            <a:off x="3288414" y="3560546"/>
            <a:ext cx="5407" cy="5356"/>
          </a:xfrm>
          <a:custGeom>
            <a:avLst/>
            <a:gdLst/>
            <a:ahLst/>
            <a:cxnLst/>
            <a:rect l="l" t="t" r="r" b="b"/>
            <a:pathLst>
              <a:path w="6083" h="6070">
                <a:moveTo>
                  <a:pt x="0" y="3035"/>
                </a:moveTo>
                <a:lnTo>
                  <a:pt x="0" y="4711"/>
                </a:lnTo>
                <a:lnTo>
                  <a:pt x="1358" y="6070"/>
                </a:lnTo>
                <a:lnTo>
                  <a:pt x="3035" y="6070"/>
                </a:lnTo>
                <a:lnTo>
                  <a:pt x="4724" y="6070"/>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954" name="object 1954"/>
          <p:cNvSpPr/>
          <p:nvPr/>
        </p:nvSpPr>
        <p:spPr>
          <a:xfrm>
            <a:off x="3283717" y="3547333"/>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955" name="object 1955"/>
          <p:cNvSpPr/>
          <p:nvPr/>
        </p:nvSpPr>
        <p:spPr>
          <a:xfrm>
            <a:off x="3194066" y="3610310"/>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956" name="object 1956"/>
          <p:cNvSpPr/>
          <p:nvPr/>
        </p:nvSpPr>
        <p:spPr>
          <a:xfrm>
            <a:off x="3188887" y="3598432"/>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957" name="object 1957"/>
          <p:cNvSpPr/>
          <p:nvPr/>
        </p:nvSpPr>
        <p:spPr>
          <a:xfrm>
            <a:off x="3095875" y="3741509"/>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958" name="object 1958"/>
          <p:cNvSpPr/>
          <p:nvPr/>
        </p:nvSpPr>
        <p:spPr>
          <a:xfrm>
            <a:off x="3091353" y="3730214"/>
            <a:ext cx="29803" cy="0"/>
          </a:xfrm>
          <a:custGeom>
            <a:avLst/>
            <a:gdLst/>
            <a:ahLst/>
            <a:cxnLst/>
            <a:rect l="l" t="t" r="r" b="b"/>
            <a:pathLst>
              <a:path w="33528">
                <a:moveTo>
                  <a:pt x="0" y="0"/>
                </a:moveTo>
                <a:lnTo>
                  <a:pt x="33528"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959" name="object 1959"/>
          <p:cNvSpPr/>
          <p:nvPr/>
        </p:nvSpPr>
        <p:spPr>
          <a:xfrm>
            <a:off x="2924330" y="3834742"/>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960" name="object 1960"/>
          <p:cNvSpPr/>
          <p:nvPr/>
        </p:nvSpPr>
        <p:spPr>
          <a:xfrm>
            <a:off x="2920667" y="3821654"/>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961" name="object 1961"/>
          <p:cNvSpPr/>
          <p:nvPr/>
        </p:nvSpPr>
        <p:spPr>
          <a:xfrm>
            <a:off x="2755168" y="3901547"/>
            <a:ext cx="5407" cy="5367"/>
          </a:xfrm>
          <a:custGeom>
            <a:avLst/>
            <a:gdLst/>
            <a:ahLst/>
            <a:cxnLst/>
            <a:rect l="l" t="t" r="r" b="b"/>
            <a:pathLst>
              <a:path w="6083" h="6083">
                <a:moveTo>
                  <a:pt x="0" y="3048"/>
                </a:moveTo>
                <a:lnTo>
                  <a:pt x="0" y="4724"/>
                </a:lnTo>
                <a:lnTo>
                  <a:pt x="1371" y="6083"/>
                </a:lnTo>
                <a:lnTo>
                  <a:pt x="3048" y="6083"/>
                </a:lnTo>
                <a:lnTo>
                  <a:pt x="4724" y="6083"/>
                </a:lnTo>
                <a:lnTo>
                  <a:pt x="6083" y="4724"/>
                </a:lnTo>
                <a:lnTo>
                  <a:pt x="6083" y="3048"/>
                </a:lnTo>
                <a:lnTo>
                  <a:pt x="6083" y="1371"/>
                </a:lnTo>
                <a:lnTo>
                  <a:pt x="4724" y="0"/>
                </a:lnTo>
                <a:lnTo>
                  <a:pt x="3048" y="0"/>
                </a:lnTo>
                <a:lnTo>
                  <a:pt x="1371" y="0"/>
                </a:lnTo>
                <a:lnTo>
                  <a:pt x="0" y="1371"/>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962" name="object 1962"/>
          <p:cNvSpPr/>
          <p:nvPr/>
        </p:nvSpPr>
        <p:spPr>
          <a:xfrm>
            <a:off x="2749978" y="3888889"/>
            <a:ext cx="29803" cy="0"/>
          </a:xfrm>
          <a:custGeom>
            <a:avLst/>
            <a:gdLst/>
            <a:ahLst/>
            <a:cxnLst/>
            <a:rect l="l" t="t" r="r" b="b"/>
            <a:pathLst>
              <a:path w="33528">
                <a:moveTo>
                  <a:pt x="0" y="0"/>
                </a:moveTo>
                <a:lnTo>
                  <a:pt x="33528"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963" name="object 1963"/>
          <p:cNvSpPr/>
          <p:nvPr/>
        </p:nvSpPr>
        <p:spPr>
          <a:xfrm>
            <a:off x="2807767" y="3849298"/>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964" name="object 1964"/>
          <p:cNvSpPr/>
          <p:nvPr/>
        </p:nvSpPr>
        <p:spPr>
          <a:xfrm>
            <a:off x="2804164" y="3837791"/>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965" name="object 1965"/>
          <p:cNvSpPr/>
          <p:nvPr/>
        </p:nvSpPr>
        <p:spPr>
          <a:xfrm>
            <a:off x="2844164" y="3780618"/>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966" name="object 1966"/>
          <p:cNvSpPr/>
          <p:nvPr/>
        </p:nvSpPr>
        <p:spPr>
          <a:xfrm>
            <a:off x="2839387" y="3767865"/>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967" name="object 1967"/>
          <p:cNvSpPr/>
          <p:nvPr/>
        </p:nvSpPr>
        <p:spPr>
          <a:xfrm>
            <a:off x="2910954" y="3706726"/>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968" name="object 1968"/>
          <p:cNvSpPr/>
          <p:nvPr/>
        </p:nvSpPr>
        <p:spPr>
          <a:xfrm>
            <a:off x="2907121" y="3695252"/>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969" name="object 1969"/>
          <p:cNvSpPr/>
          <p:nvPr/>
        </p:nvSpPr>
        <p:spPr>
          <a:xfrm>
            <a:off x="2959455" y="3616973"/>
            <a:ext cx="5407" cy="5367"/>
          </a:xfrm>
          <a:custGeom>
            <a:avLst/>
            <a:gdLst/>
            <a:ahLst/>
            <a:cxnLst/>
            <a:rect l="l" t="t" r="r" b="b"/>
            <a:pathLst>
              <a:path w="6083" h="6083">
                <a:moveTo>
                  <a:pt x="0" y="3035"/>
                </a:moveTo>
                <a:lnTo>
                  <a:pt x="0" y="4711"/>
                </a:lnTo>
                <a:lnTo>
                  <a:pt x="1358" y="6083"/>
                </a:lnTo>
                <a:lnTo>
                  <a:pt x="3035" y="6083"/>
                </a:lnTo>
                <a:lnTo>
                  <a:pt x="4711" y="6083"/>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970" name="object 1970"/>
          <p:cNvSpPr/>
          <p:nvPr/>
        </p:nvSpPr>
        <p:spPr>
          <a:xfrm>
            <a:off x="2955882" y="3603812"/>
            <a:ext cx="24384" cy="0"/>
          </a:xfrm>
          <a:custGeom>
            <a:avLst/>
            <a:gdLst/>
            <a:ahLst/>
            <a:cxnLst/>
            <a:rect l="l" t="t" r="r" b="b"/>
            <a:pathLst>
              <a:path w="27432">
                <a:moveTo>
                  <a:pt x="0" y="0"/>
                </a:moveTo>
                <a:lnTo>
                  <a:pt x="27432"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971" name="object 1971"/>
          <p:cNvSpPr/>
          <p:nvPr/>
        </p:nvSpPr>
        <p:spPr>
          <a:xfrm>
            <a:off x="3031940" y="3531096"/>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972" name="object 1972"/>
          <p:cNvSpPr/>
          <p:nvPr/>
        </p:nvSpPr>
        <p:spPr>
          <a:xfrm>
            <a:off x="3029042" y="3517751"/>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973" name="object 1973"/>
          <p:cNvSpPr/>
          <p:nvPr/>
        </p:nvSpPr>
        <p:spPr>
          <a:xfrm>
            <a:off x="2546777" y="3633070"/>
            <a:ext cx="5407" cy="5356"/>
          </a:xfrm>
          <a:custGeom>
            <a:avLst/>
            <a:gdLst/>
            <a:ahLst/>
            <a:cxnLst/>
            <a:rect l="l" t="t" r="r" b="b"/>
            <a:pathLst>
              <a:path w="6083" h="6070">
                <a:moveTo>
                  <a:pt x="0" y="3035"/>
                </a:moveTo>
                <a:lnTo>
                  <a:pt x="0" y="4711"/>
                </a:lnTo>
                <a:lnTo>
                  <a:pt x="1358" y="6070"/>
                </a:lnTo>
                <a:lnTo>
                  <a:pt x="3048" y="6070"/>
                </a:lnTo>
                <a:lnTo>
                  <a:pt x="4724" y="6070"/>
                </a:lnTo>
                <a:lnTo>
                  <a:pt x="6083" y="4711"/>
                </a:lnTo>
                <a:lnTo>
                  <a:pt x="6083" y="3035"/>
                </a:lnTo>
                <a:lnTo>
                  <a:pt x="6083" y="1358"/>
                </a:lnTo>
                <a:lnTo>
                  <a:pt x="4724" y="0"/>
                </a:lnTo>
                <a:lnTo>
                  <a:pt x="3048"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974" name="object 1974"/>
          <p:cNvSpPr/>
          <p:nvPr/>
        </p:nvSpPr>
        <p:spPr>
          <a:xfrm>
            <a:off x="2541354" y="3619948"/>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975" name="object 1975"/>
          <p:cNvSpPr/>
          <p:nvPr/>
        </p:nvSpPr>
        <p:spPr>
          <a:xfrm>
            <a:off x="2436144" y="3653594"/>
            <a:ext cx="5396" cy="5367"/>
          </a:xfrm>
          <a:custGeom>
            <a:avLst/>
            <a:gdLst/>
            <a:ahLst/>
            <a:cxnLst/>
            <a:rect l="l" t="t" r="r" b="b"/>
            <a:pathLst>
              <a:path w="6070" h="6083">
                <a:moveTo>
                  <a:pt x="0" y="3035"/>
                </a:moveTo>
                <a:lnTo>
                  <a:pt x="0" y="4711"/>
                </a:lnTo>
                <a:lnTo>
                  <a:pt x="1358" y="6083"/>
                </a:lnTo>
                <a:lnTo>
                  <a:pt x="3035" y="6083"/>
                </a:lnTo>
                <a:lnTo>
                  <a:pt x="4711" y="6083"/>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976" name="object 1976"/>
          <p:cNvSpPr/>
          <p:nvPr/>
        </p:nvSpPr>
        <p:spPr>
          <a:xfrm>
            <a:off x="2432984" y="3641463"/>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977" name="object 1977"/>
          <p:cNvSpPr/>
          <p:nvPr/>
        </p:nvSpPr>
        <p:spPr>
          <a:xfrm>
            <a:off x="2637847" y="3781156"/>
            <a:ext cx="5407" cy="5356"/>
          </a:xfrm>
          <a:custGeom>
            <a:avLst/>
            <a:gdLst/>
            <a:ahLst/>
            <a:cxnLst/>
            <a:rect l="l" t="t" r="r" b="b"/>
            <a:pathLst>
              <a:path w="6083" h="6070">
                <a:moveTo>
                  <a:pt x="0" y="3035"/>
                </a:moveTo>
                <a:lnTo>
                  <a:pt x="0" y="4711"/>
                </a:lnTo>
                <a:lnTo>
                  <a:pt x="1371" y="6070"/>
                </a:lnTo>
                <a:lnTo>
                  <a:pt x="3048" y="6070"/>
                </a:lnTo>
                <a:lnTo>
                  <a:pt x="4724" y="6070"/>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978" name="object 1978"/>
          <p:cNvSpPr/>
          <p:nvPr/>
        </p:nvSpPr>
        <p:spPr>
          <a:xfrm>
            <a:off x="2633474" y="3767865"/>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979" name="object 1979"/>
          <p:cNvSpPr/>
          <p:nvPr/>
        </p:nvSpPr>
        <p:spPr>
          <a:xfrm>
            <a:off x="2606957" y="3857591"/>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980" name="object 1980"/>
          <p:cNvSpPr/>
          <p:nvPr/>
        </p:nvSpPr>
        <p:spPr>
          <a:xfrm>
            <a:off x="2603674" y="3845859"/>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981" name="object 1981"/>
          <p:cNvSpPr/>
          <p:nvPr/>
        </p:nvSpPr>
        <p:spPr>
          <a:xfrm>
            <a:off x="2566184" y="3943181"/>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982" name="object 1982"/>
          <p:cNvSpPr/>
          <p:nvPr/>
        </p:nvSpPr>
        <p:spPr>
          <a:xfrm>
            <a:off x="2563034" y="3931920"/>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983" name="object 1983"/>
          <p:cNvSpPr/>
          <p:nvPr/>
        </p:nvSpPr>
        <p:spPr>
          <a:xfrm>
            <a:off x="2526299" y="4035378"/>
            <a:ext cx="5407" cy="5367"/>
          </a:xfrm>
          <a:custGeom>
            <a:avLst/>
            <a:gdLst/>
            <a:ahLst/>
            <a:cxnLst/>
            <a:rect l="l" t="t" r="r" b="b"/>
            <a:pathLst>
              <a:path w="6083" h="6083">
                <a:moveTo>
                  <a:pt x="0" y="3035"/>
                </a:moveTo>
                <a:lnTo>
                  <a:pt x="0" y="4711"/>
                </a:lnTo>
                <a:lnTo>
                  <a:pt x="1358" y="6083"/>
                </a:lnTo>
                <a:lnTo>
                  <a:pt x="3048" y="6083"/>
                </a:lnTo>
                <a:lnTo>
                  <a:pt x="4724" y="6083"/>
                </a:lnTo>
                <a:lnTo>
                  <a:pt x="6083" y="4711"/>
                </a:lnTo>
                <a:lnTo>
                  <a:pt x="6083" y="3035"/>
                </a:lnTo>
                <a:lnTo>
                  <a:pt x="6083" y="1358"/>
                </a:lnTo>
                <a:lnTo>
                  <a:pt x="4724" y="0"/>
                </a:lnTo>
                <a:lnTo>
                  <a:pt x="3048"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984" name="object 1984"/>
          <p:cNvSpPr/>
          <p:nvPr/>
        </p:nvSpPr>
        <p:spPr>
          <a:xfrm>
            <a:off x="2522394" y="4023360"/>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985" name="object 1985"/>
          <p:cNvSpPr/>
          <p:nvPr/>
        </p:nvSpPr>
        <p:spPr>
          <a:xfrm>
            <a:off x="2486019" y="4121119"/>
            <a:ext cx="5407" cy="5356"/>
          </a:xfrm>
          <a:custGeom>
            <a:avLst/>
            <a:gdLst/>
            <a:ahLst/>
            <a:cxnLst/>
            <a:rect l="l" t="t" r="r" b="b"/>
            <a:pathLst>
              <a:path w="6083" h="6070">
                <a:moveTo>
                  <a:pt x="0" y="3035"/>
                </a:moveTo>
                <a:lnTo>
                  <a:pt x="0" y="4711"/>
                </a:lnTo>
                <a:lnTo>
                  <a:pt x="1371" y="6070"/>
                </a:lnTo>
                <a:lnTo>
                  <a:pt x="3048" y="6070"/>
                </a:lnTo>
                <a:lnTo>
                  <a:pt x="4724" y="6070"/>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986" name="object 1986"/>
          <p:cNvSpPr/>
          <p:nvPr/>
        </p:nvSpPr>
        <p:spPr>
          <a:xfrm>
            <a:off x="2481754" y="4109421"/>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987" name="object 1987"/>
          <p:cNvSpPr/>
          <p:nvPr/>
        </p:nvSpPr>
        <p:spPr>
          <a:xfrm>
            <a:off x="4230707" y="4528751"/>
            <a:ext cx="5407" cy="5367"/>
          </a:xfrm>
          <a:custGeom>
            <a:avLst/>
            <a:gdLst/>
            <a:ahLst/>
            <a:cxnLst/>
            <a:rect l="l" t="t" r="r" b="b"/>
            <a:pathLst>
              <a:path w="6083" h="6083">
                <a:moveTo>
                  <a:pt x="0" y="3048"/>
                </a:moveTo>
                <a:lnTo>
                  <a:pt x="0" y="4724"/>
                </a:lnTo>
                <a:lnTo>
                  <a:pt x="1358" y="6083"/>
                </a:lnTo>
                <a:lnTo>
                  <a:pt x="3035" y="6083"/>
                </a:lnTo>
                <a:lnTo>
                  <a:pt x="4711" y="6083"/>
                </a:lnTo>
                <a:lnTo>
                  <a:pt x="6083" y="4724"/>
                </a:lnTo>
                <a:lnTo>
                  <a:pt x="6083" y="3048"/>
                </a:lnTo>
                <a:lnTo>
                  <a:pt x="6083" y="1358"/>
                </a:lnTo>
                <a:lnTo>
                  <a:pt x="4711" y="0"/>
                </a:lnTo>
                <a:lnTo>
                  <a:pt x="3035" y="0"/>
                </a:lnTo>
                <a:lnTo>
                  <a:pt x="1358" y="0"/>
                </a:lnTo>
                <a:lnTo>
                  <a:pt x="0" y="1358"/>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988" name="object 1988"/>
          <p:cNvSpPr/>
          <p:nvPr/>
        </p:nvSpPr>
        <p:spPr>
          <a:xfrm>
            <a:off x="4213016" y="4518212"/>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989" name="object 1989"/>
          <p:cNvSpPr/>
          <p:nvPr/>
        </p:nvSpPr>
        <p:spPr>
          <a:xfrm>
            <a:off x="2256724" y="1511847"/>
            <a:ext cx="5407" cy="5367"/>
          </a:xfrm>
          <a:custGeom>
            <a:avLst/>
            <a:gdLst/>
            <a:ahLst/>
            <a:cxnLst/>
            <a:rect l="l" t="t" r="r" b="b"/>
            <a:pathLst>
              <a:path w="6083" h="6083">
                <a:moveTo>
                  <a:pt x="0" y="3035"/>
                </a:moveTo>
                <a:lnTo>
                  <a:pt x="0" y="4711"/>
                </a:lnTo>
                <a:lnTo>
                  <a:pt x="1371" y="6083"/>
                </a:lnTo>
                <a:lnTo>
                  <a:pt x="3047" y="6083"/>
                </a:lnTo>
                <a:lnTo>
                  <a:pt x="4724" y="6083"/>
                </a:lnTo>
                <a:lnTo>
                  <a:pt x="6083" y="4711"/>
                </a:lnTo>
                <a:lnTo>
                  <a:pt x="6083" y="3035"/>
                </a:lnTo>
                <a:lnTo>
                  <a:pt x="6083" y="1358"/>
                </a:lnTo>
                <a:lnTo>
                  <a:pt x="4724" y="0"/>
                </a:lnTo>
                <a:lnTo>
                  <a:pt x="3047"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990" name="object 1990"/>
          <p:cNvSpPr/>
          <p:nvPr/>
        </p:nvSpPr>
        <p:spPr>
          <a:xfrm>
            <a:off x="2251463" y="1500691"/>
            <a:ext cx="29803" cy="0"/>
          </a:xfrm>
          <a:custGeom>
            <a:avLst/>
            <a:gdLst/>
            <a:ahLst/>
            <a:cxnLst/>
            <a:rect l="l" t="t" r="r" b="b"/>
            <a:pathLst>
              <a:path w="33528">
                <a:moveTo>
                  <a:pt x="0" y="0"/>
                </a:moveTo>
                <a:lnTo>
                  <a:pt x="33528"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991" name="object 1991"/>
          <p:cNvSpPr/>
          <p:nvPr/>
        </p:nvSpPr>
        <p:spPr>
          <a:xfrm>
            <a:off x="2279971" y="1596801"/>
            <a:ext cx="5396" cy="5367"/>
          </a:xfrm>
          <a:custGeom>
            <a:avLst/>
            <a:gdLst/>
            <a:ahLst/>
            <a:cxnLst/>
            <a:rect l="l" t="t" r="r" b="b"/>
            <a:pathLst>
              <a:path w="6070" h="6083">
                <a:moveTo>
                  <a:pt x="0" y="3048"/>
                </a:moveTo>
                <a:lnTo>
                  <a:pt x="0" y="4724"/>
                </a:lnTo>
                <a:lnTo>
                  <a:pt x="1358" y="6083"/>
                </a:lnTo>
                <a:lnTo>
                  <a:pt x="3035" y="6083"/>
                </a:lnTo>
                <a:lnTo>
                  <a:pt x="4711" y="6083"/>
                </a:lnTo>
                <a:lnTo>
                  <a:pt x="6070" y="4724"/>
                </a:lnTo>
                <a:lnTo>
                  <a:pt x="6070" y="3048"/>
                </a:lnTo>
                <a:lnTo>
                  <a:pt x="6070" y="1371"/>
                </a:lnTo>
                <a:lnTo>
                  <a:pt x="4711" y="0"/>
                </a:lnTo>
                <a:lnTo>
                  <a:pt x="3035" y="0"/>
                </a:lnTo>
                <a:lnTo>
                  <a:pt x="1358" y="0"/>
                </a:lnTo>
                <a:lnTo>
                  <a:pt x="0" y="1371"/>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992" name="object 1992"/>
          <p:cNvSpPr/>
          <p:nvPr/>
        </p:nvSpPr>
        <p:spPr>
          <a:xfrm>
            <a:off x="2275844" y="1584064"/>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993" name="object 1993"/>
          <p:cNvSpPr/>
          <p:nvPr/>
        </p:nvSpPr>
        <p:spPr>
          <a:xfrm>
            <a:off x="2283884" y="1684194"/>
            <a:ext cx="5407" cy="5367"/>
          </a:xfrm>
          <a:custGeom>
            <a:avLst/>
            <a:gdLst/>
            <a:ahLst/>
            <a:cxnLst/>
            <a:rect l="l" t="t" r="r" b="b"/>
            <a:pathLst>
              <a:path w="6083" h="6083">
                <a:moveTo>
                  <a:pt x="0" y="3035"/>
                </a:moveTo>
                <a:lnTo>
                  <a:pt x="0" y="4711"/>
                </a:lnTo>
                <a:lnTo>
                  <a:pt x="1358" y="6083"/>
                </a:lnTo>
                <a:lnTo>
                  <a:pt x="3035" y="6083"/>
                </a:lnTo>
                <a:lnTo>
                  <a:pt x="4711" y="6083"/>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994" name="object 1994"/>
          <p:cNvSpPr/>
          <p:nvPr/>
        </p:nvSpPr>
        <p:spPr>
          <a:xfrm>
            <a:off x="2278551" y="1672813"/>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995" name="object 1995"/>
          <p:cNvSpPr/>
          <p:nvPr/>
        </p:nvSpPr>
        <p:spPr>
          <a:xfrm>
            <a:off x="2329626" y="2012032"/>
            <a:ext cx="5407" cy="5367"/>
          </a:xfrm>
          <a:custGeom>
            <a:avLst/>
            <a:gdLst/>
            <a:ahLst/>
            <a:cxnLst/>
            <a:rect l="l" t="t" r="r" b="b"/>
            <a:pathLst>
              <a:path w="6083" h="6083">
                <a:moveTo>
                  <a:pt x="0" y="3048"/>
                </a:moveTo>
                <a:lnTo>
                  <a:pt x="0" y="4724"/>
                </a:lnTo>
                <a:lnTo>
                  <a:pt x="1358" y="6083"/>
                </a:lnTo>
                <a:lnTo>
                  <a:pt x="3035" y="6083"/>
                </a:lnTo>
                <a:lnTo>
                  <a:pt x="4724" y="6083"/>
                </a:lnTo>
                <a:lnTo>
                  <a:pt x="6083" y="4724"/>
                </a:lnTo>
                <a:lnTo>
                  <a:pt x="6083" y="3048"/>
                </a:lnTo>
                <a:lnTo>
                  <a:pt x="6083" y="1371"/>
                </a:lnTo>
                <a:lnTo>
                  <a:pt x="4724" y="0"/>
                </a:lnTo>
                <a:lnTo>
                  <a:pt x="3035" y="0"/>
                </a:lnTo>
                <a:lnTo>
                  <a:pt x="1358" y="0"/>
                </a:lnTo>
                <a:lnTo>
                  <a:pt x="0" y="1371"/>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996" name="object 1996"/>
          <p:cNvSpPr/>
          <p:nvPr/>
        </p:nvSpPr>
        <p:spPr>
          <a:xfrm>
            <a:off x="2324614" y="2000921"/>
            <a:ext cx="29803" cy="0"/>
          </a:xfrm>
          <a:custGeom>
            <a:avLst/>
            <a:gdLst/>
            <a:ahLst/>
            <a:cxnLst/>
            <a:rect l="l" t="t" r="r" b="b"/>
            <a:pathLst>
              <a:path w="33528">
                <a:moveTo>
                  <a:pt x="0" y="0"/>
                </a:moveTo>
                <a:lnTo>
                  <a:pt x="33528"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997" name="object 1997"/>
          <p:cNvSpPr/>
          <p:nvPr/>
        </p:nvSpPr>
        <p:spPr>
          <a:xfrm>
            <a:off x="2468371" y="2212709"/>
            <a:ext cx="5396" cy="5367"/>
          </a:xfrm>
          <a:custGeom>
            <a:avLst/>
            <a:gdLst/>
            <a:ahLst/>
            <a:cxnLst/>
            <a:rect l="l" t="t" r="r" b="b"/>
            <a:pathLst>
              <a:path w="6070" h="6083">
                <a:moveTo>
                  <a:pt x="0" y="3035"/>
                </a:moveTo>
                <a:lnTo>
                  <a:pt x="0" y="4724"/>
                </a:lnTo>
                <a:lnTo>
                  <a:pt x="1358" y="6083"/>
                </a:lnTo>
                <a:lnTo>
                  <a:pt x="3035" y="6083"/>
                </a:lnTo>
                <a:lnTo>
                  <a:pt x="4711" y="6083"/>
                </a:lnTo>
                <a:lnTo>
                  <a:pt x="6070" y="4724"/>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998" name="object 1998"/>
          <p:cNvSpPr/>
          <p:nvPr/>
        </p:nvSpPr>
        <p:spPr>
          <a:xfrm>
            <a:off x="2465496" y="2199939"/>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1999" name="object 1999"/>
          <p:cNvSpPr/>
          <p:nvPr/>
        </p:nvSpPr>
        <p:spPr>
          <a:xfrm>
            <a:off x="2570756" y="2307941"/>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000" name="object 2000"/>
          <p:cNvSpPr/>
          <p:nvPr/>
        </p:nvSpPr>
        <p:spPr>
          <a:xfrm>
            <a:off x="2565738" y="2296758"/>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001" name="object 2001"/>
          <p:cNvSpPr/>
          <p:nvPr/>
        </p:nvSpPr>
        <p:spPr>
          <a:xfrm>
            <a:off x="2542090" y="2375871"/>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002" name="object 2002"/>
          <p:cNvSpPr/>
          <p:nvPr/>
        </p:nvSpPr>
        <p:spPr>
          <a:xfrm>
            <a:off x="2538651" y="2363993"/>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003" name="object 2003"/>
          <p:cNvSpPr/>
          <p:nvPr/>
        </p:nvSpPr>
        <p:spPr>
          <a:xfrm>
            <a:off x="2619977" y="2504465"/>
            <a:ext cx="5407" cy="5367"/>
          </a:xfrm>
          <a:custGeom>
            <a:avLst/>
            <a:gdLst/>
            <a:ahLst/>
            <a:cxnLst/>
            <a:rect l="l" t="t" r="r" b="b"/>
            <a:pathLst>
              <a:path w="6083" h="6083">
                <a:moveTo>
                  <a:pt x="0" y="3035"/>
                </a:moveTo>
                <a:lnTo>
                  <a:pt x="0" y="4711"/>
                </a:lnTo>
                <a:lnTo>
                  <a:pt x="1358" y="6083"/>
                </a:lnTo>
                <a:lnTo>
                  <a:pt x="3035" y="6083"/>
                </a:lnTo>
                <a:lnTo>
                  <a:pt x="4711" y="6083"/>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004" name="object 2004"/>
          <p:cNvSpPr/>
          <p:nvPr/>
        </p:nvSpPr>
        <p:spPr>
          <a:xfrm>
            <a:off x="2614514" y="2493084"/>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005" name="object 2005"/>
          <p:cNvSpPr/>
          <p:nvPr/>
        </p:nvSpPr>
        <p:spPr>
          <a:xfrm>
            <a:off x="2690487" y="2608758"/>
            <a:ext cx="5407" cy="5367"/>
          </a:xfrm>
          <a:custGeom>
            <a:avLst/>
            <a:gdLst/>
            <a:ahLst/>
            <a:cxnLst/>
            <a:rect l="l" t="t" r="r" b="b"/>
            <a:pathLst>
              <a:path w="6083" h="6083">
                <a:moveTo>
                  <a:pt x="0" y="3035"/>
                </a:moveTo>
                <a:lnTo>
                  <a:pt x="0" y="4724"/>
                </a:lnTo>
                <a:lnTo>
                  <a:pt x="1358" y="6083"/>
                </a:lnTo>
                <a:lnTo>
                  <a:pt x="3035" y="6083"/>
                </a:lnTo>
                <a:lnTo>
                  <a:pt x="4711" y="6083"/>
                </a:lnTo>
                <a:lnTo>
                  <a:pt x="6083" y="4724"/>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006" name="object 2006"/>
          <p:cNvSpPr/>
          <p:nvPr/>
        </p:nvSpPr>
        <p:spPr>
          <a:xfrm>
            <a:off x="2687659" y="2595282"/>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007" name="object 2007"/>
          <p:cNvSpPr/>
          <p:nvPr/>
        </p:nvSpPr>
        <p:spPr>
          <a:xfrm>
            <a:off x="2124650" y="2620730"/>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008" name="object 2008"/>
          <p:cNvSpPr/>
          <p:nvPr/>
        </p:nvSpPr>
        <p:spPr>
          <a:xfrm>
            <a:off x="2121412" y="2608729"/>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009" name="object 2009"/>
          <p:cNvSpPr/>
          <p:nvPr/>
        </p:nvSpPr>
        <p:spPr>
          <a:xfrm>
            <a:off x="1166448" y="2443386"/>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010" name="object 2010"/>
          <p:cNvSpPr/>
          <p:nvPr/>
        </p:nvSpPr>
        <p:spPr>
          <a:xfrm>
            <a:off x="1162305" y="2431228"/>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011" name="object 2011"/>
          <p:cNvSpPr/>
          <p:nvPr/>
        </p:nvSpPr>
        <p:spPr>
          <a:xfrm>
            <a:off x="1113716" y="2720817"/>
            <a:ext cx="5396" cy="5367"/>
          </a:xfrm>
          <a:custGeom>
            <a:avLst/>
            <a:gdLst/>
            <a:ahLst/>
            <a:cxnLst/>
            <a:rect l="l" t="t" r="r" b="b"/>
            <a:pathLst>
              <a:path w="6070" h="6083">
                <a:moveTo>
                  <a:pt x="0" y="3047"/>
                </a:moveTo>
                <a:lnTo>
                  <a:pt x="0" y="4724"/>
                </a:lnTo>
                <a:lnTo>
                  <a:pt x="1358" y="6083"/>
                </a:lnTo>
                <a:lnTo>
                  <a:pt x="3035" y="6083"/>
                </a:lnTo>
                <a:lnTo>
                  <a:pt x="4711" y="6083"/>
                </a:lnTo>
                <a:lnTo>
                  <a:pt x="6070" y="4724"/>
                </a:lnTo>
                <a:lnTo>
                  <a:pt x="6070" y="3047"/>
                </a:lnTo>
                <a:lnTo>
                  <a:pt x="6070" y="1371"/>
                </a:lnTo>
                <a:lnTo>
                  <a:pt x="4711" y="0"/>
                </a:lnTo>
                <a:lnTo>
                  <a:pt x="3035" y="0"/>
                </a:lnTo>
                <a:lnTo>
                  <a:pt x="1358" y="0"/>
                </a:lnTo>
                <a:lnTo>
                  <a:pt x="0" y="1371"/>
                </a:lnTo>
                <a:lnTo>
                  <a:pt x="0" y="3047"/>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012" name="object 2012"/>
          <p:cNvSpPr/>
          <p:nvPr/>
        </p:nvSpPr>
        <p:spPr>
          <a:xfrm>
            <a:off x="1110829" y="2708237"/>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013" name="object 2013"/>
          <p:cNvSpPr/>
          <p:nvPr/>
        </p:nvSpPr>
        <p:spPr>
          <a:xfrm>
            <a:off x="1214306" y="2754503"/>
            <a:ext cx="5407" cy="5367"/>
          </a:xfrm>
          <a:custGeom>
            <a:avLst/>
            <a:gdLst/>
            <a:ahLst/>
            <a:cxnLst/>
            <a:rect l="l" t="t" r="r" b="b"/>
            <a:pathLst>
              <a:path w="6083" h="6083">
                <a:moveTo>
                  <a:pt x="0" y="3035"/>
                </a:moveTo>
                <a:lnTo>
                  <a:pt x="0" y="4724"/>
                </a:lnTo>
                <a:lnTo>
                  <a:pt x="1358" y="6083"/>
                </a:lnTo>
                <a:lnTo>
                  <a:pt x="3047" y="6083"/>
                </a:lnTo>
                <a:lnTo>
                  <a:pt x="4724" y="6083"/>
                </a:lnTo>
                <a:lnTo>
                  <a:pt x="6083" y="4724"/>
                </a:lnTo>
                <a:lnTo>
                  <a:pt x="6083" y="3035"/>
                </a:lnTo>
                <a:lnTo>
                  <a:pt x="6083" y="1358"/>
                </a:lnTo>
                <a:lnTo>
                  <a:pt x="4724" y="0"/>
                </a:lnTo>
                <a:lnTo>
                  <a:pt x="3047"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014" name="object 2014"/>
          <p:cNvSpPr/>
          <p:nvPr/>
        </p:nvSpPr>
        <p:spPr>
          <a:xfrm>
            <a:off x="1211074" y="2743200"/>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015" name="object 2015"/>
          <p:cNvSpPr/>
          <p:nvPr/>
        </p:nvSpPr>
        <p:spPr>
          <a:xfrm>
            <a:off x="3718947" y="2980848"/>
            <a:ext cx="5407" cy="5367"/>
          </a:xfrm>
          <a:custGeom>
            <a:avLst/>
            <a:gdLst/>
            <a:ahLst/>
            <a:cxnLst/>
            <a:rect l="l" t="t" r="r" b="b"/>
            <a:pathLst>
              <a:path w="6083" h="6083">
                <a:moveTo>
                  <a:pt x="0" y="3048"/>
                </a:moveTo>
                <a:lnTo>
                  <a:pt x="0" y="4724"/>
                </a:lnTo>
                <a:lnTo>
                  <a:pt x="1358" y="6083"/>
                </a:lnTo>
                <a:lnTo>
                  <a:pt x="3035" y="6083"/>
                </a:lnTo>
                <a:lnTo>
                  <a:pt x="4711" y="6083"/>
                </a:lnTo>
                <a:lnTo>
                  <a:pt x="6083" y="4724"/>
                </a:lnTo>
                <a:lnTo>
                  <a:pt x="6083" y="3048"/>
                </a:lnTo>
                <a:lnTo>
                  <a:pt x="6083" y="1371"/>
                </a:lnTo>
                <a:lnTo>
                  <a:pt x="4711" y="0"/>
                </a:lnTo>
                <a:lnTo>
                  <a:pt x="3035" y="0"/>
                </a:lnTo>
                <a:lnTo>
                  <a:pt x="1358" y="0"/>
                </a:lnTo>
                <a:lnTo>
                  <a:pt x="0" y="1371"/>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016" name="object 2016"/>
          <p:cNvSpPr/>
          <p:nvPr/>
        </p:nvSpPr>
        <p:spPr>
          <a:xfrm>
            <a:off x="3714499" y="2969110"/>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017" name="object 2017"/>
          <p:cNvSpPr/>
          <p:nvPr/>
        </p:nvSpPr>
        <p:spPr>
          <a:xfrm>
            <a:off x="3634926" y="3000957"/>
            <a:ext cx="5407" cy="5356"/>
          </a:xfrm>
          <a:custGeom>
            <a:avLst/>
            <a:gdLst/>
            <a:ahLst/>
            <a:cxnLst/>
            <a:rect l="l" t="t" r="r" b="b"/>
            <a:pathLst>
              <a:path w="6083" h="6070">
                <a:moveTo>
                  <a:pt x="0" y="3035"/>
                </a:moveTo>
                <a:lnTo>
                  <a:pt x="0" y="4711"/>
                </a:lnTo>
                <a:lnTo>
                  <a:pt x="1358" y="6070"/>
                </a:lnTo>
                <a:lnTo>
                  <a:pt x="3035" y="6070"/>
                </a:lnTo>
                <a:lnTo>
                  <a:pt x="4724" y="6070"/>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018" name="object 2018"/>
          <p:cNvSpPr/>
          <p:nvPr/>
        </p:nvSpPr>
        <p:spPr>
          <a:xfrm>
            <a:off x="3630509" y="2987936"/>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019" name="object 2019"/>
          <p:cNvSpPr/>
          <p:nvPr/>
        </p:nvSpPr>
        <p:spPr>
          <a:xfrm>
            <a:off x="3579204" y="3018494"/>
            <a:ext cx="5407" cy="5356"/>
          </a:xfrm>
          <a:custGeom>
            <a:avLst/>
            <a:gdLst/>
            <a:ahLst/>
            <a:cxnLst/>
            <a:rect l="l" t="t" r="r" b="b"/>
            <a:pathLst>
              <a:path w="6083" h="6070">
                <a:moveTo>
                  <a:pt x="0" y="3035"/>
                </a:moveTo>
                <a:lnTo>
                  <a:pt x="0" y="4711"/>
                </a:lnTo>
                <a:lnTo>
                  <a:pt x="1358" y="6070"/>
                </a:lnTo>
                <a:lnTo>
                  <a:pt x="3035" y="6070"/>
                </a:lnTo>
                <a:lnTo>
                  <a:pt x="4724" y="6070"/>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020" name="object 2020"/>
          <p:cNvSpPr/>
          <p:nvPr/>
        </p:nvSpPr>
        <p:spPr>
          <a:xfrm>
            <a:off x="3576322" y="3006762"/>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021" name="object 2021"/>
          <p:cNvSpPr/>
          <p:nvPr/>
        </p:nvSpPr>
        <p:spPr>
          <a:xfrm>
            <a:off x="3406997" y="3331348"/>
            <a:ext cx="5396" cy="5367"/>
          </a:xfrm>
          <a:custGeom>
            <a:avLst/>
            <a:gdLst/>
            <a:ahLst/>
            <a:cxnLst/>
            <a:rect l="l" t="t" r="r" b="b"/>
            <a:pathLst>
              <a:path w="6070" h="6083">
                <a:moveTo>
                  <a:pt x="0" y="3035"/>
                </a:moveTo>
                <a:lnTo>
                  <a:pt x="0" y="4711"/>
                </a:lnTo>
                <a:lnTo>
                  <a:pt x="1358" y="6083"/>
                </a:lnTo>
                <a:lnTo>
                  <a:pt x="3035" y="6083"/>
                </a:lnTo>
                <a:lnTo>
                  <a:pt x="4711" y="6083"/>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022" name="object 2022"/>
          <p:cNvSpPr/>
          <p:nvPr/>
        </p:nvSpPr>
        <p:spPr>
          <a:xfrm>
            <a:off x="3402923" y="3318734"/>
            <a:ext cx="24384" cy="0"/>
          </a:xfrm>
          <a:custGeom>
            <a:avLst/>
            <a:gdLst/>
            <a:ahLst/>
            <a:cxnLst/>
            <a:rect l="l" t="t" r="r" b="b"/>
            <a:pathLst>
              <a:path w="27432">
                <a:moveTo>
                  <a:pt x="0" y="0"/>
                </a:moveTo>
                <a:lnTo>
                  <a:pt x="27432"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023" name="object 2023"/>
          <p:cNvSpPr/>
          <p:nvPr/>
        </p:nvSpPr>
        <p:spPr>
          <a:xfrm>
            <a:off x="3226167" y="3169763"/>
            <a:ext cx="5407" cy="5356"/>
          </a:xfrm>
          <a:custGeom>
            <a:avLst/>
            <a:gdLst/>
            <a:ahLst/>
            <a:cxnLst/>
            <a:rect l="l" t="t" r="r" b="b"/>
            <a:pathLst>
              <a:path w="6083" h="6070">
                <a:moveTo>
                  <a:pt x="0" y="3035"/>
                </a:moveTo>
                <a:lnTo>
                  <a:pt x="0" y="4711"/>
                </a:lnTo>
                <a:lnTo>
                  <a:pt x="1358" y="6070"/>
                </a:lnTo>
                <a:lnTo>
                  <a:pt x="3048" y="6070"/>
                </a:lnTo>
                <a:lnTo>
                  <a:pt x="4724" y="6070"/>
                </a:lnTo>
                <a:lnTo>
                  <a:pt x="6083" y="4711"/>
                </a:lnTo>
                <a:lnTo>
                  <a:pt x="6083" y="3035"/>
                </a:lnTo>
                <a:lnTo>
                  <a:pt x="6083" y="1358"/>
                </a:lnTo>
                <a:lnTo>
                  <a:pt x="4724" y="0"/>
                </a:lnTo>
                <a:lnTo>
                  <a:pt x="3048"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024" name="object 2024"/>
          <p:cNvSpPr/>
          <p:nvPr/>
        </p:nvSpPr>
        <p:spPr>
          <a:xfrm>
            <a:off x="3221399" y="3157369"/>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025" name="object 2025"/>
          <p:cNvSpPr/>
          <p:nvPr/>
        </p:nvSpPr>
        <p:spPr>
          <a:xfrm>
            <a:off x="3194694" y="2871805"/>
            <a:ext cx="5407" cy="5367"/>
          </a:xfrm>
          <a:custGeom>
            <a:avLst/>
            <a:gdLst/>
            <a:ahLst/>
            <a:cxnLst/>
            <a:rect l="l" t="t" r="r" b="b"/>
            <a:pathLst>
              <a:path w="6083" h="6083">
                <a:moveTo>
                  <a:pt x="0" y="3048"/>
                </a:moveTo>
                <a:lnTo>
                  <a:pt x="0" y="4724"/>
                </a:lnTo>
                <a:lnTo>
                  <a:pt x="1358" y="6083"/>
                </a:lnTo>
                <a:lnTo>
                  <a:pt x="3035" y="6083"/>
                </a:lnTo>
                <a:lnTo>
                  <a:pt x="4711" y="6083"/>
                </a:lnTo>
                <a:lnTo>
                  <a:pt x="6083" y="4724"/>
                </a:lnTo>
                <a:lnTo>
                  <a:pt x="6083" y="3048"/>
                </a:lnTo>
                <a:lnTo>
                  <a:pt x="6083" y="1371"/>
                </a:lnTo>
                <a:lnTo>
                  <a:pt x="4711" y="0"/>
                </a:lnTo>
                <a:lnTo>
                  <a:pt x="3035" y="0"/>
                </a:lnTo>
                <a:lnTo>
                  <a:pt x="1358" y="0"/>
                </a:lnTo>
                <a:lnTo>
                  <a:pt x="0" y="1371"/>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026" name="object 2026"/>
          <p:cNvSpPr/>
          <p:nvPr/>
        </p:nvSpPr>
        <p:spPr>
          <a:xfrm>
            <a:off x="3191598" y="2858844"/>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027" name="object 2027"/>
          <p:cNvSpPr/>
          <p:nvPr/>
        </p:nvSpPr>
        <p:spPr>
          <a:xfrm>
            <a:off x="3065610" y="2749739"/>
            <a:ext cx="5396" cy="5367"/>
          </a:xfrm>
          <a:custGeom>
            <a:avLst/>
            <a:gdLst/>
            <a:ahLst/>
            <a:cxnLst/>
            <a:rect l="l" t="t" r="r" b="b"/>
            <a:pathLst>
              <a:path w="6070" h="6083">
                <a:moveTo>
                  <a:pt x="0" y="3035"/>
                </a:moveTo>
                <a:lnTo>
                  <a:pt x="0" y="4711"/>
                </a:lnTo>
                <a:lnTo>
                  <a:pt x="1358" y="6083"/>
                </a:lnTo>
                <a:lnTo>
                  <a:pt x="3035" y="6083"/>
                </a:lnTo>
                <a:lnTo>
                  <a:pt x="4711" y="6083"/>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028" name="object 2028"/>
          <p:cNvSpPr/>
          <p:nvPr/>
        </p:nvSpPr>
        <p:spPr>
          <a:xfrm>
            <a:off x="3061554" y="2737821"/>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029" name="object 2029"/>
          <p:cNvSpPr/>
          <p:nvPr/>
        </p:nvSpPr>
        <p:spPr>
          <a:xfrm>
            <a:off x="3106938" y="2978254"/>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030" name="object 2030"/>
          <p:cNvSpPr/>
          <p:nvPr/>
        </p:nvSpPr>
        <p:spPr>
          <a:xfrm>
            <a:off x="3102193" y="2966421"/>
            <a:ext cx="24383" cy="0"/>
          </a:xfrm>
          <a:custGeom>
            <a:avLst/>
            <a:gdLst/>
            <a:ahLst/>
            <a:cxnLst/>
            <a:rect l="l" t="t" r="r" b="b"/>
            <a:pathLst>
              <a:path w="27431">
                <a:moveTo>
                  <a:pt x="0" y="0"/>
                </a:moveTo>
                <a:lnTo>
                  <a:pt x="27431"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031" name="object 2031"/>
          <p:cNvSpPr/>
          <p:nvPr/>
        </p:nvSpPr>
        <p:spPr>
          <a:xfrm>
            <a:off x="2959557" y="2873076"/>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032" name="object 2032"/>
          <p:cNvSpPr/>
          <p:nvPr/>
        </p:nvSpPr>
        <p:spPr>
          <a:xfrm>
            <a:off x="2955886" y="2861534"/>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033" name="object 2033"/>
          <p:cNvSpPr/>
          <p:nvPr/>
        </p:nvSpPr>
        <p:spPr>
          <a:xfrm>
            <a:off x="3050117" y="3246646"/>
            <a:ext cx="5407" cy="5356"/>
          </a:xfrm>
          <a:custGeom>
            <a:avLst/>
            <a:gdLst/>
            <a:ahLst/>
            <a:cxnLst/>
            <a:rect l="l" t="t" r="r" b="b"/>
            <a:pathLst>
              <a:path w="6083" h="6070">
                <a:moveTo>
                  <a:pt x="0" y="3035"/>
                </a:moveTo>
                <a:lnTo>
                  <a:pt x="0" y="4711"/>
                </a:lnTo>
                <a:lnTo>
                  <a:pt x="1371" y="6070"/>
                </a:lnTo>
                <a:lnTo>
                  <a:pt x="3048" y="6070"/>
                </a:lnTo>
                <a:lnTo>
                  <a:pt x="4724" y="6070"/>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034" name="object 2034"/>
          <p:cNvSpPr/>
          <p:nvPr/>
        </p:nvSpPr>
        <p:spPr>
          <a:xfrm>
            <a:off x="3045295" y="3235362"/>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035" name="object 2035"/>
          <p:cNvSpPr/>
          <p:nvPr/>
        </p:nvSpPr>
        <p:spPr>
          <a:xfrm>
            <a:off x="2981490" y="3371621"/>
            <a:ext cx="5407" cy="5367"/>
          </a:xfrm>
          <a:custGeom>
            <a:avLst/>
            <a:gdLst/>
            <a:ahLst/>
            <a:cxnLst/>
            <a:rect l="l" t="t" r="r" b="b"/>
            <a:pathLst>
              <a:path w="6083" h="6083">
                <a:moveTo>
                  <a:pt x="0" y="3048"/>
                </a:moveTo>
                <a:lnTo>
                  <a:pt x="0" y="4724"/>
                </a:lnTo>
                <a:lnTo>
                  <a:pt x="1358" y="6083"/>
                </a:lnTo>
                <a:lnTo>
                  <a:pt x="3035" y="6083"/>
                </a:lnTo>
                <a:lnTo>
                  <a:pt x="4711" y="6083"/>
                </a:lnTo>
                <a:lnTo>
                  <a:pt x="6083" y="4724"/>
                </a:lnTo>
                <a:lnTo>
                  <a:pt x="6083" y="3048"/>
                </a:lnTo>
                <a:lnTo>
                  <a:pt x="6083" y="1371"/>
                </a:lnTo>
                <a:lnTo>
                  <a:pt x="4711" y="0"/>
                </a:lnTo>
                <a:lnTo>
                  <a:pt x="3035" y="0"/>
                </a:lnTo>
                <a:lnTo>
                  <a:pt x="1358" y="0"/>
                </a:lnTo>
                <a:lnTo>
                  <a:pt x="0" y="1371"/>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036" name="object 2036"/>
          <p:cNvSpPr/>
          <p:nvPr/>
        </p:nvSpPr>
        <p:spPr>
          <a:xfrm>
            <a:off x="2977563" y="3359075"/>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037" name="object 2037"/>
          <p:cNvSpPr/>
          <p:nvPr/>
        </p:nvSpPr>
        <p:spPr>
          <a:xfrm>
            <a:off x="2893570" y="3290424"/>
            <a:ext cx="5396" cy="5367"/>
          </a:xfrm>
          <a:custGeom>
            <a:avLst/>
            <a:gdLst/>
            <a:ahLst/>
            <a:cxnLst/>
            <a:rect l="l" t="t" r="r" b="b"/>
            <a:pathLst>
              <a:path w="6070" h="6083">
                <a:moveTo>
                  <a:pt x="0" y="3048"/>
                </a:moveTo>
                <a:lnTo>
                  <a:pt x="0" y="4724"/>
                </a:lnTo>
                <a:lnTo>
                  <a:pt x="1358" y="6083"/>
                </a:lnTo>
                <a:lnTo>
                  <a:pt x="3035" y="6083"/>
                </a:lnTo>
                <a:lnTo>
                  <a:pt x="4711" y="6083"/>
                </a:lnTo>
                <a:lnTo>
                  <a:pt x="6070" y="4724"/>
                </a:lnTo>
                <a:lnTo>
                  <a:pt x="6070" y="3048"/>
                </a:lnTo>
                <a:lnTo>
                  <a:pt x="6070" y="1371"/>
                </a:lnTo>
                <a:lnTo>
                  <a:pt x="4711" y="0"/>
                </a:lnTo>
                <a:lnTo>
                  <a:pt x="3035" y="0"/>
                </a:lnTo>
                <a:lnTo>
                  <a:pt x="1358" y="0"/>
                </a:lnTo>
                <a:lnTo>
                  <a:pt x="0" y="1371"/>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038" name="object 2038"/>
          <p:cNvSpPr/>
          <p:nvPr/>
        </p:nvSpPr>
        <p:spPr>
          <a:xfrm>
            <a:off x="2888153" y="3278392"/>
            <a:ext cx="29803" cy="0"/>
          </a:xfrm>
          <a:custGeom>
            <a:avLst/>
            <a:gdLst/>
            <a:ahLst/>
            <a:cxnLst/>
            <a:rect l="l" t="t" r="r" b="b"/>
            <a:pathLst>
              <a:path w="33527">
                <a:moveTo>
                  <a:pt x="0" y="0"/>
                </a:moveTo>
                <a:lnTo>
                  <a:pt x="33528"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039" name="object 2039"/>
          <p:cNvSpPr/>
          <p:nvPr/>
        </p:nvSpPr>
        <p:spPr>
          <a:xfrm>
            <a:off x="2670494" y="3301241"/>
            <a:ext cx="5407" cy="5356"/>
          </a:xfrm>
          <a:custGeom>
            <a:avLst/>
            <a:gdLst/>
            <a:ahLst/>
            <a:cxnLst/>
            <a:rect l="l" t="t" r="r" b="b"/>
            <a:pathLst>
              <a:path w="6083" h="6070">
                <a:moveTo>
                  <a:pt x="0" y="3035"/>
                </a:moveTo>
                <a:lnTo>
                  <a:pt x="0" y="4711"/>
                </a:lnTo>
                <a:lnTo>
                  <a:pt x="1371" y="6070"/>
                </a:lnTo>
                <a:lnTo>
                  <a:pt x="3048" y="6070"/>
                </a:lnTo>
                <a:lnTo>
                  <a:pt x="4724" y="6070"/>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040" name="object 2040"/>
          <p:cNvSpPr/>
          <p:nvPr/>
        </p:nvSpPr>
        <p:spPr>
          <a:xfrm>
            <a:off x="2665986" y="3289150"/>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041" name="object 2041"/>
          <p:cNvSpPr/>
          <p:nvPr/>
        </p:nvSpPr>
        <p:spPr>
          <a:xfrm>
            <a:off x="2685898" y="2929643"/>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042" name="object 2042"/>
          <p:cNvSpPr/>
          <p:nvPr/>
        </p:nvSpPr>
        <p:spPr>
          <a:xfrm>
            <a:off x="2682244" y="2918011"/>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043" name="object 2043"/>
          <p:cNvSpPr/>
          <p:nvPr/>
        </p:nvSpPr>
        <p:spPr>
          <a:xfrm>
            <a:off x="2529247" y="2990290"/>
            <a:ext cx="5407" cy="5356"/>
          </a:xfrm>
          <a:custGeom>
            <a:avLst/>
            <a:gdLst/>
            <a:ahLst/>
            <a:cxnLst/>
            <a:rect l="l" t="t" r="r" b="b"/>
            <a:pathLst>
              <a:path w="6083" h="6070">
                <a:moveTo>
                  <a:pt x="0" y="3035"/>
                </a:moveTo>
                <a:lnTo>
                  <a:pt x="0" y="4711"/>
                </a:lnTo>
                <a:lnTo>
                  <a:pt x="1358" y="6070"/>
                </a:lnTo>
                <a:lnTo>
                  <a:pt x="3048" y="6070"/>
                </a:lnTo>
                <a:lnTo>
                  <a:pt x="4724" y="6070"/>
                </a:lnTo>
                <a:lnTo>
                  <a:pt x="6083" y="4711"/>
                </a:lnTo>
                <a:lnTo>
                  <a:pt x="6083" y="3035"/>
                </a:lnTo>
                <a:lnTo>
                  <a:pt x="6083" y="1358"/>
                </a:lnTo>
                <a:lnTo>
                  <a:pt x="4724" y="0"/>
                </a:lnTo>
                <a:lnTo>
                  <a:pt x="3048"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044" name="object 2044"/>
          <p:cNvSpPr/>
          <p:nvPr/>
        </p:nvSpPr>
        <p:spPr>
          <a:xfrm>
            <a:off x="2525104" y="2977178"/>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045" name="object 2045"/>
          <p:cNvSpPr/>
          <p:nvPr/>
        </p:nvSpPr>
        <p:spPr>
          <a:xfrm>
            <a:off x="2467517" y="3042901"/>
            <a:ext cx="5407" cy="5356"/>
          </a:xfrm>
          <a:custGeom>
            <a:avLst/>
            <a:gdLst/>
            <a:ahLst/>
            <a:cxnLst/>
            <a:rect l="l" t="t" r="r" b="b"/>
            <a:pathLst>
              <a:path w="6083" h="6070">
                <a:moveTo>
                  <a:pt x="0" y="3035"/>
                </a:moveTo>
                <a:lnTo>
                  <a:pt x="0" y="4711"/>
                </a:lnTo>
                <a:lnTo>
                  <a:pt x="1371" y="6070"/>
                </a:lnTo>
                <a:lnTo>
                  <a:pt x="3047" y="6070"/>
                </a:lnTo>
                <a:lnTo>
                  <a:pt x="4724" y="6070"/>
                </a:lnTo>
                <a:lnTo>
                  <a:pt x="6083" y="4711"/>
                </a:lnTo>
                <a:lnTo>
                  <a:pt x="6083" y="3035"/>
                </a:lnTo>
                <a:lnTo>
                  <a:pt x="6083" y="1358"/>
                </a:lnTo>
                <a:lnTo>
                  <a:pt x="4724" y="0"/>
                </a:lnTo>
                <a:lnTo>
                  <a:pt x="3047"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046" name="object 2046"/>
          <p:cNvSpPr/>
          <p:nvPr/>
        </p:nvSpPr>
        <p:spPr>
          <a:xfrm>
            <a:off x="2462786" y="3030967"/>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047" name="object 2047"/>
          <p:cNvSpPr/>
          <p:nvPr/>
        </p:nvSpPr>
        <p:spPr>
          <a:xfrm>
            <a:off x="2117756" y="2918661"/>
            <a:ext cx="5407" cy="5356"/>
          </a:xfrm>
          <a:custGeom>
            <a:avLst/>
            <a:gdLst/>
            <a:ahLst/>
            <a:cxnLst/>
            <a:rect l="l" t="t" r="r" b="b"/>
            <a:pathLst>
              <a:path w="6083" h="6070">
                <a:moveTo>
                  <a:pt x="0" y="3035"/>
                </a:moveTo>
                <a:lnTo>
                  <a:pt x="0" y="4711"/>
                </a:lnTo>
                <a:lnTo>
                  <a:pt x="1358" y="6070"/>
                </a:lnTo>
                <a:lnTo>
                  <a:pt x="3035" y="6070"/>
                </a:lnTo>
                <a:lnTo>
                  <a:pt x="4724" y="6070"/>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048" name="object 2048"/>
          <p:cNvSpPr/>
          <p:nvPr/>
        </p:nvSpPr>
        <p:spPr>
          <a:xfrm>
            <a:off x="2113284" y="2907254"/>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049" name="object 2049"/>
          <p:cNvSpPr/>
          <p:nvPr/>
        </p:nvSpPr>
        <p:spPr>
          <a:xfrm>
            <a:off x="2123334" y="3206974"/>
            <a:ext cx="5407" cy="5367"/>
          </a:xfrm>
          <a:custGeom>
            <a:avLst/>
            <a:gdLst/>
            <a:ahLst/>
            <a:cxnLst/>
            <a:rect l="l" t="t" r="r" b="b"/>
            <a:pathLst>
              <a:path w="6083" h="6083">
                <a:moveTo>
                  <a:pt x="0" y="3035"/>
                </a:moveTo>
                <a:lnTo>
                  <a:pt x="0" y="4711"/>
                </a:lnTo>
                <a:lnTo>
                  <a:pt x="1371" y="6083"/>
                </a:lnTo>
                <a:lnTo>
                  <a:pt x="3048" y="6083"/>
                </a:lnTo>
                <a:lnTo>
                  <a:pt x="4724" y="6083"/>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050" name="object 2050"/>
          <p:cNvSpPr/>
          <p:nvPr/>
        </p:nvSpPr>
        <p:spPr>
          <a:xfrm>
            <a:off x="2118704" y="3195020"/>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051" name="object 2051"/>
          <p:cNvSpPr/>
          <p:nvPr/>
        </p:nvSpPr>
        <p:spPr>
          <a:xfrm>
            <a:off x="1979229" y="3110032"/>
            <a:ext cx="5407" cy="5367"/>
          </a:xfrm>
          <a:custGeom>
            <a:avLst/>
            <a:gdLst/>
            <a:ahLst/>
            <a:cxnLst/>
            <a:rect l="l" t="t" r="r" b="b"/>
            <a:pathLst>
              <a:path w="6083" h="6083">
                <a:moveTo>
                  <a:pt x="0" y="3035"/>
                </a:moveTo>
                <a:lnTo>
                  <a:pt x="0" y="4711"/>
                </a:lnTo>
                <a:lnTo>
                  <a:pt x="1358" y="6083"/>
                </a:lnTo>
                <a:lnTo>
                  <a:pt x="3035" y="6083"/>
                </a:lnTo>
                <a:lnTo>
                  <a:pt x="4711" y="6083"/>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052" name="object 2052"/>
          <p:cNvSpPr/>
          <p:nvPr/>
        </p:nvSpPr>
        <p:spPr>
          <a:xfrm>
            <a:off x="1975106" y="3098202"/>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053" name="object 2053"/>
          <p:cNvSpPr/>
          <p:nvPr/>
        </p:nvSpPr>
        <p:spPr>
          <a:xfrm>
            <a:off x="1810867" y="3260283"/>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054" name="object 2054"/>
          <p:cNvSpPr/>
          <p:nvPr/>
        </p:nvSpPr>
        <p:spPr>
          <a:xfrm>
            <a:off x="1807133" y="3248809"/>
            <a:ext cx="24383" cy="0"/>
          </a:xfrm>
          <a:custGeom>
            <a:avLst/>
            <a:gdLst/>
            <a:ahLst/>
            <a:cxnLst/>
            <a:rect l="l" t="t" r="r" b="b"/>
            <a:pathLst>
              <a:path w="27431">
                <a:moveTo>
                  <a:pt x="0" y="0"/>
                </a:moveTo>
                <a:lnTo>
                  <a:pt x="27431"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055" name="object 2055"/>
          <p:cNvSpPr/>
          <p:nvPr/>
        </p:nvSpPr>
        <p:spPr>
          <a:xfrm>
            <a:off x="1892709" y="3363625"/>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056" name="object 2056"/>
          <p:cNvSpPr/>
          <p:nvPr/>
        </p:nvSpPr>
        <p:spPr>
          <a:xfrm>
            <a:off x="1888411" y="3351007"/>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057" name="object 2057"/>
          <p:cNvSpPr/>
          <p:nvPr/>
        </p:nvSpPr>
        <p:spPr>
          <a:xfrm>
            <a:off x="2067220" y="1538344"/>
            <a:ext cx="1780032" cy="3480099"/>
          </a:xfrm>
          <a:custGeom>
            <a:avLst/>
            <a:gdLst/>
            <a:ahLst/>
            <a:cxnLst/>
            <a:rect l="l" t="t" r="r" b="b"/>
            <a:pathLst>
              <a:path w="2002536" h="3944112">
                <a:moveTo>
                  <a:pt x="2002536" y="0"/>
                </a:moveTo>
                <a:lnTo>
                  <a:pt x="1783079" y="417576"/>
                </a:lnTo>
                <a:lnTo>
                  <a:pt x="1527048" y="920496"/>
                </a:lnTo>
                <a:lnTo>
                  <a:pt x="1368552" y="1170432"/>
                </a:lnTo>
                <a:lnTo>
                  <a:pt x="1109472" y="1466088"/>
                </a:lnTo>
                <a:lnTo>
                  <a:pt x="676656" y="2023872"/>
                </a:lnTo>
                <a:lnTo>
                  <a:pt x="627888" y="2276856"/>
                </a:lnTo>
                <a:lnTo>
                  <a:pt x="548639" y="2529840"/>
                </a:lnTo>
                <a:lnTo>
                  <a:pt x="893063" y="2773680"/>
                </a:lnTo>
                <a:lnTo>
                  <a:pt x="707136" y="3005328"/>
                </a:lnTo>
                <a:lnTo>
                  <a:pt x="3048" y="3819144"/>
                </a:lnTo>
                <a:lnTo>
                  <a:pt x="0" y="3944112"/>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058" name="object 2058"/>
          <p:cNvSpPr/>
          <p:nvPr/>
        </p:nvSpPr>
        <p:spPr>
          <a:xfrm>
            <a:off x="611902" y="3463593"/>
            <a:ext cx="2991916" cy="2754159"/>
          </a:xfrm>
          <a:prstGeom prst="rect">
            <a:avLst/>
          </a:prstGeom>
          <a:blipFill>
            <a:blip r:embed="rId12" cstate="print"/>
            <a:stretch>
              <a:fillRect/>
            </a:stretch>
          </a:blipFill>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059" name="object 2059"/>
          <p:cNvSpPr/>
          <p:nvPr/>
        </p:nvSpPr>
        <p:spPr>
          <a:xfrm>
            <a:off x="671915" y="6032355"/>
            <a:ext cx="1081024" cy="67235"/>
          </a:xfrm>
          <a:custGeom>
            <a:avLst/>
            <a:gdLst/>
            <a:ahLst/>
            <a:cxnLst/>
            <a:rect l="l" t="t" r="r" b="b"/>
            <a:pathLst>
              <a:path w="1216152" h="76200">
                <a:moveTo>
                  <a:pt x="0" y="76200"/>
                </a:moveTo>
                <a:lnTo>
                  <a:pt x="1216152" y="76200"/>
                </a:lnTo>
                <a:lnTo>
                  <a:pt x="1216152" y="0"/>
                </a:lnTo>
                <a:lnTo>
                  <a:pt x="0" y="0"/>
                </a:lnTo>
                <a:lnTo>
                  <a:pt x="0" y="76200"/>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060" name="object 2060"/>
          <p:cNvSpPr/>
          <p:nvPr/>
        </p:nvSpPr>
        <p:spPr>
          <a:xfrm>
            <a:off x="671917" y="6049832"/>
            <a:ext cx="541867" cy="0"/>
          </a:xfrm>
          <a:custGeom>
            <a:avLst/>
            <a:gdLst/>
            <a:ahLst/>
            <a:cxnLst/>
            <a:rect l="l" t="t" r="r" b="b"/>
            <a:pathLst>
              <a:path w="609600">
                <a:moveTo>
                  <a:pt x="0" y="0"/>
                </a:moveTo>
                <a:lnTo>
                  <a:pt x="609600" y="0"/>
                </a:lnTo>
              </a:path>
            </a:pathLst>
          </a:custGeom>
          <a:ln w="4089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061" name="object 2061"/>
          <p:cNvSpPr/>
          <p:nvPr/>
        </p:nvSpPr>
        <p:spPr>
          <a:xfrm>
            <a:off x="1213780" y="6032355"/>
            <a:ext cx="0" cy="67235"/>
          </a:xfrm>
          <a:custGeom>
            <a:avLst/>
            <a:gdLst/>
            <a:ahLst/>
            <a:cxnLst/>
            <a:rect l="l" t="t" r="r" b="b"/>
            <a:pathLst>
              <a:path h="76200">
                <a:moveTo>
                  <a:pt x="0" y="0"/>
                </a:moveTo>
                <a:lnTo>
                  <a:pt x="0" y="76200"/>
                </a:lnTo>
                <a:lnTo>
                  <a:pt x="0" y="39624"/>
                </a:lnTo>
                <a:lnTo>
                  <a:pt x="0" y="0"/>
                </a:lnTo>
                <a:close/>
              </a:path>
            </a:pathLst>
          </a:custGeom>
          <a:solidFill>
            <a:srgbClr val="000000"/>
          </a:solidFill>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062" name="object 2062"/>
          <p:cNvSpPr/>
          <p:nvPr/>
        </p:nvSpPr>
        <p:spPr>
          <a:xfrm>
            <a:off x="1213787" y="6083449"/>
            <a:ext cx="539157" cy="0"/>
          </a:xfrm>
          <a:custGeom>
            <a:avLst/>
            <a:gdLst/>
            <a:ahLst/>
            <a:cxnLst/>
            <a:rect l="l" t="t" r="r" b="b"/>
            <a:pathLst>
              <a:path w="606551">
                <a:moveTo>
                  <a:pt x="0" y="0"/>
                </a:moveTo>
                <a:lnTo>
                  <a:pt x="606552" y="0"/>
                </a:lnTo>
              </a:path>
            </a:pathLst>
          </a:custGeom>
          <a:ln w="3784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063" name="object 2063"/>
          <p:cNvSpPr/>
          <p:nvPr/>
        </p:nvSpPr>
        <p:spPr>
          <a:xfrm>
            <a:off x="661085" y="5962431"/>
            <a:ext cx="24383" cy="37651"/>
          </a:xfrm>
          <a:custGeom>
            <a:avLst/>
            <a:gdLst/>
            <a:ahLst/>
            <a:cxnLst/>
            <a:rect l="l" t="t" r="r" b="b"/>
            <a:pathLst>
              <a:path w="27431" h="42672">
                <a:moveTo>
                  <a:pt x="12192" y="0"/>
                </a:moveTo>
                <a:lnTo>
                  <a:pt x="6095" y="3047"/>
                </a:lnTo>
                <a:lnTo>
                  <a:pt x="0" y="9143"/>
                </a:lnTo>
                <a:lnTo>
                  <a:pt x="0" y="33527"/>
                </a:lnTo>
                <a:lnTo>
                  <a:pt x="6095" y="39623"/>
                </a:lnTo>
                <a:lnTo>
                  <a:pt x="12192" y="42671"/>
                </a:lnTo>
                <a:lnTo>
                  <a:pt x="15239" y="42671"/>
                </a:lnTo>
                <a:lnTo>
                  <a:pt x="21335" y="39623"/>
                </a:lnTo>
                <a:lnTo>
                  <a:pt x="24383" y="33527"/>
                </a:lnTo>
                <a:lnTo>
                  <a:pt x="27431" y="24383"/>
                </a:lnTo>
                <a:lnTo>
                  <a:pt x="27431" y="18287"/>
                </a:lnTo>
                <a:lnTo>
                  <a:pt x="24383" y="9143"/>
                </a:lnTo>
                <a:lnTo>
                  <a:pt x="21335" y="3047"/>
                </a:lnTo>
                <a:lnTo>
                  <a:pt x="15239" y="0"/>
                </a:lnTo>
                <a:lnTo>
                  <a:pt x="12192" y="0"/>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064" name="object 2064"/>
          <p:cNvSpPr/>
          <p:nvPr/>
        </p:nvSpPr>
        <p:spPr>
          <a:xfrm>
            <a:off x="1165018" y="5962431"/>
            <a:ext cx="24383" cy="37651"/>
          </a:xfrm>
          <a:custGeom>
            <a:avLst/>
            <a:gdLst/>
            <a:ahLst/>
            <a:cxnLst/>
            <a:rect l="l" t="t" r="r" b="b"/>
            <a:pathLst>
              <a:path w="27431" h="42672">
                <a:moveTo>
                  <a:pt x="24384" y="0"/>
                </a:moveTo>
                <a:lnTo>
                  <a:pt x="3047" y="0"/>
                </a:lnTo>
                <a:lnTo>
                  <a:pt x="3047" y="18287"/>
                </a:lnTo>
                <a:lnTo>
                  <a:pt x="3047" y="15239"/>
                </a:lnTo>
                <a:lnTo>
                  <a:pt x="21335" y="15239"/>
                </a:lnTo>
                <a:lnTo>
                  <a:pt x="27431" y="21335"/>
                </a:lnTo>
                <a:lnTo>
                  <a:pt x="27431" y="36575"/>
                </a:lnTo>
                <a:lnTo>
                  <a:pt x="15240" y="42671"/>
                </a:lnTo>
                <a:lnTo>
                  <a:pt x="9143" y="42671"/>
                </a:lnTo>
                <a:lnTo>
                  <a:pt x="3047" y="39623"/>
                </a:lnTo>
                <a:lnTo>
                  <a:pt x="0" y="3352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065" name="object 2065"/>
          <p:cNvSpPr/>
          <p:nvPr/>
        </p:nvSpPr>
        <p:spPr>
          <a:xfrm>
            <a:off x="1200234" y="5962431"/>
            <a:ext cx="24384" cy="37651"/>
          </a:xfrm>
          <a:custGeom>
            <a:avLst/>
            <a:gdLst/>
            <a:ahLst/>
            <a:cxnLst/>
            <a:rect l="l" t="t" r="r" b="b"/>
            <a:pathLst>
              <a:path w="27432" h="42672">
                <a:moveTo>
                  <a:pt x="12192" y="0"/>
                </a:moveTo>
                <a:lnTo>
                  <a:pt x="6096" y="3047"/>
                </a:lnTo>
                <a:lnTo>
                  <a:pt x="3048" y="9143"/>
                </a:lnTo>
                <a:lnTo>
                  <a:pt x="0" y="18287"/>
                </a:lnTo>
                <a:lnTo>
                  <a:pt x="0" y="24383"/>
                </a:lnTo>
                <a:lnTo>
                  <a:pt x="3048" y="33527"/>
                </a:lnTo>
                <a:lnTo>
                  <a:pt x="6096" y="39623"/>
                </a:lnTo>
                <a:lnTo>
                  <a:pt x="12192" y="42671"/>
                </a:lnTo>
                <a:lnTo>
                  <a:pt x="15240" y="42671"/>
                </a:lnTo>
                <a:lnTo>
                  <a:pt x="21336" y="39623"/>
                </a:lnTo>
                <a:lnTo>
                  <a:pt x="27432" y="33527"/>
                </a:lnTo>
                <a:lnTo>
                  <a:pt x="27432" y="9143"/>
                </a:lnTo>
                <a:lnTo>
                  <a:pt x="21336" y="3047"/>
                </a:lnTo>
                <a:lnTo>
                  <a:pt x="15240" y="0"/>
                </a:lnTo>
                <a:lnTo>
                  <a:pt x="12192" y="0"/>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066" name="object 2066"/>
          <p:cNvSpPr/>
          <p:nvPr/>
        </p:nvSpPr>
        <p:spPr>
          <a:xfrm>
            <a:off x="1235458" y="5962431"/>
            <a:ext cx="27093" cy="37651"/>
          </a:xfrm>
          <a:custGeom>
            <a:avLst/>
            <a:gdLst/>
            <a:ahLst/>
            <a:cxnLst/>
            <a:rect l="l" t="t" r="r" b="b"/>
            <a:pathLst>
              <a:path w="30480" h="42672">
                <a:moveTo>
                  <a:pt x="12192" y="0"/>
                </a:moveTo>
                <a:lnTo>
                  <a:pt x="6096" y="3047"/>
                </a:lnTo>
                <a:lnTo>
                  <a:pt x="3048" y="9143"/>
                </a:lnTo>
                <a:lnTo>
                  <a:pt x="0" y="18287"/>
                </a:lnTo>
                <a:lnTo>
                  <a:pt x="0" y="24383"/>
                </a:lnTo>
                <a:lnTo>
                  <a:pt x="3048" y="33527"/>
                </a:lnTo>
                <a:lnTo>
                  <a:pt x="6096" y="39623"/>
                </a:lnTo>
                <a:lnTo>
                  <a:pt x="12192" y="42671"/>
                </a:lnTo>
                <a:lnTo>
                  <a:pt x="18287" y="42671"/>
                </a:lnTo>
                <a:lnTo>
                  <a:pt x="24384" y="39623"/>
                </a:lnTo>
                <a:lnTo>
                  <a:pt x="27431" y="33527"/>
                </a:lnTo>
                <a:lnTo>
                  <a:pt x="30480" y="24383"/>
                </a:lnTo>
                <a:lnTo>
                  <a:pt x="30480" y="18287"/>
                </a:lnTo>
                <a:lnTo>
                  <a:pt x="27431" y="9143"/>
                </a:lnTo>
                <a:lnTo>
                  <a:pt x="24384" y="3047"/>
                </a:lnTo>
                <a:lnTo>
                  <a:pt x="18287" y="0"/>
                </a:lnTo>
                <a:lnTo>
                  <a:pt x="12192" y="0"/>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067" name="object 2067"/>
          <p:cNvSpPr/>
          <p:nvPr/>
        </p:nvSpPr>
        <p:spPr>
          <a:xfrm>
            <a:off x="1690627" y="5962431"/>
            <a:ext cx="8127" cy="37651"/>
          </a:xfrm>
          <a:custGeom>
            <a:avLst/>
            <a:gdLst/>
            <a:ahLst/>
            <a:cxnLst/>
            <a:rect l="l" t="t" r="r" b="b"/>
            <a:pathLst>
              <a:path w="9143" h="42672">
                <a:moveTo>
                  <a:pt x="0" y="9143"/>
                </a:moveTo>
                <a:lnTo>
                  <a:pt x="9143" y="0"/>
                </a:lnTo>
                <a:lnTo>
                  <a:pt x="9143" y="42671"/>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068" name="object 2068"/>
          <p:cNvSpPr/>
          <p:nvPr/>
        </p:nvSpPr>
        <p:spPr>
          <a:xfrm>
            <a:off x="1720433" y="5962431"/>
            <a:ext cx="24383" cy="37651"/>
          </a:xfrm>
          <a:custGeom>
            <a:avLst/>
            <a:gdLst/>
            <a:ahLst/>
            <a:cxnLst/>
            <a:rect l="l" t="t" r="r" b="b"/>
            <a:pathLst>
              <a:path w="27431" h="42672">
                <a:moveTo>
                  <a:pt x="12192" y="0"/>
                </a:moveTo>
                <a:lnTo>
                  <a:pt x="6095" y="3047"/>
                </a:lnTo>
                <a:lnTo>
                  <a:pt x="3047" y="9143"/>
                </a:lnTo>
                <a:lnTo>
                  <a:pt x="0" y="18287"/>
                </a:lnTo>
                <a:lnTo>
                  <a:pt x="0" y="24383"/>
                </a:lnTo>
                <a:lnTo>
                  <a:pt x="3047" y="33527"/>
                </a:lnTo>
                <a:lnTo>
                  <a:pt x="6095" y="39623"/>
                </a:lnTo>
                <a:lnTo>
                  <a:pt x="12192" y="42671"/>
                </a:lnTo>
                <a:lnTo>
                  <a:pt x="15239" y="42671"/>
                </a:lnTo>
                <a:lnTo>
                  <a:pt x="21336" y="39623"/>
                </a:lnTo>
                <a:lnTo>
                  <a:pt x="27431" y="33527"/>
                </a:lnTo>
                <a:lnTo>
                  <a:pt x="27431" y="9143"/>
                </a:lnTo>
                <a:lnTo>
                  <a:pt x="21336" y="3047"/>
                </a:lnTo>
                <a:lnTo>
                  <a:pt x="15239" y="0"/>
                </a:lnTo>
                <a:lnTo>
                  <a:pt x="12192" y="0"/>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069" name="object 2069"/>
          <p:cNvSpPr/>
          <p:nvPr/>
        </p:nvSpPr>
        <p:spPr>
          <a:xfrm>
            <a:off x="1755650" y="5962431"/>
            <a:ext cx="27092" cy="37651"/>
          </a:xfrm>
          <a:custGeom>
            <a:avLst/>
            <a:gdLst/>
            <a:ahLst/>
            <a:cxnLst/>
            <a:rect l="l" t="t" r="r" b="b"/>
            <a:pathLst>
              <a:path w="30479" h="42672">
                <a:moveTo>
                  <a:pt x="12191" y="0"/>
                </a:moveTo>
                <a:lnTo>
                  <a:pt x="6095" y="3047"/>
                </a:lnTo>
                <a:lnTo>
                  <a:pt x="3047" y="9143"/>
                </a:lnTo>
                <a:lnTo>
                  <a:pt x="0" y="18287"/>
                </a:lnTo>
                <a:lnTo>
                  <a:pt x="0" y="24383"/>
                </a:lnTo>
                <a:lnTo>
                  <a:pt x="3047" y="33527"/>
                </a:lnTo>
                <a:lnTo>
                  <a:pt x="6095" y="39623"/>
                </a:lnTo>
                <a:lnTo>
                  <a:pt x="12191" y="42671"/>
                </a:lnTo>
                <a:lnTo>
                  <a:pt x="18287" y="42671"/>
                </a:lnTo>
                <a:lnTo>
                  <a:pt x="24383" y="39623"/>
                </a:lnTo>
                <a:lnTo>
                  <a:pt x="27431" y="33527"/>
                </a:lnTo>
                <a:lnTo>
                  <a:pt x="30479" y="24383"/>
                </a:lnTo>
                <a:lnTo>
                  <a:pt x="30479" y="18287"/>
                </a:lnTo>
                <a:lnTo>
                  <a:pt x="27431" y="9143"/>
                </a:lnTo>
                <a:lnTo>
                  <a:pt x="24383" y="3047"/>
                </a:lnTo>
                <a:lnTo>
                  <a:pt x="18287" y="0"/>
                </a:lnTo>
                <a:lnTo>
                  <a:pt x="12191" y="0"/>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070" name="object 2070"/>
          <p:cNvSpPr/>
          <p:nvPr/>
        </p:nvSpPr>
        <p:spPr>
          <a:xfrm>
            <a:off x="1793586" y="5962431"/>
            <a:ext cx="24383" cy="37651"/>
          </a:xfrm>
          <a:custGeom>
            <a:avLst/>
            <a:gdLst/>
            <a:ahLst/>
            <a:cxnLst/>
            <a:rect l="l" t="t" r="r" b="b"/>
            <a:pathLst>
              <a:path w="27431" h="42672">
                <a:moveTo>
                  <a:pt x="12192" y="0"/>
                </a:moveTo>
                <a:lnTo>
                  <a:pt x="6096" y="3047"/>
                </a:lnTo>
                <a:lnTo>
                  <a:pt x="0" y="9143"/>
                </a:lnTo>
                <a:lnTo>
                  <a:pt x="0" y="33527"/>
                </a:lnTo>
                <a:lnTo>
                  <a:pt x="6096" y="39623"/>
                </a:lnTo>
                <a:lnTo>
                  <a:pt x="12192" y="42671"/>
                </a:lnTo>
                <a:lnTo>
                  <a:pt x="15240" y="42671"/>
                </a:lnTo>
                <a:lnTo>
                  <a:pt x="21336" y="39623"/>
                </a:lnTo>
                <a:lnTo>
                  <a:pt x="24384" y="33527"/>
                </a:lnTo>
                <a:lnTo>
                  <a:pt x="27431" y="24383"/>
                </a:lnTo>
                <a:lnTo>
                  <a:pt x="27431" y="18287"/>
                </a:lnTo>
                <a:lnTo>
                  <a:pt x="24384" y="9143"/>
                </a:lnTo>
                <a:lnTo>
                  <a:pt x="21336" y="3047"/>
                </a:lnTo>
                <a:lnTo>
                  <a:pt x="15240" y="0"/>
                </a:lnTo>
                <a:lnTo>
                  <a:pt x="12192" y="0"/>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071" name="object 2071"/>
          <p:cNvSpPr/>
          <p:nvPr/>
        </p:nvSpPr>
        <p:spPr>
          <a:xfrm>
            <a:off x="677339" y="6145311"/>
            <a:ext cx="27092" cy="37651"/>
          </a:xfrm>
          <a:custGeom>
            <a:avLst/>
            <a:gdLst/>
            <a:ahLst/>
            <a:cxnLst/>
            <a:rect l="l" t="t" r="r" b="b"/>
            <a:pathLst>
              <a:path w="30479" h="42672">
                <a:moveTo>
                  <a:pt x="30479" y="6096"/>
                </a:moveTo>
                <a:lnTo>
                  <a:pt x="18287" y="0"/>
                </a:lnTo>
                <a:lnTo>
                  <a:pt x="12192" y="0"/>
                </a:lnTo>
                <a:lnTo>
                  <a:pt x="0" y="6096"/>
                </a:lnTo>
                <a:lnTo>
                  <a:pt x="0" y="12192"/>
                </a:lnTo>
                <a:lnTo>
                  <a:pt x="6095" y="18288"/>
                </a:lnTo>
                <a:lnTo>
                  <a:pt x="9143" y="18288"/>
                </a:lnTo>
                <a:lnTo>
                  <a:pt x="21335" y="24384"/>
                </a:lnTo>
                <a:lnTo>
                  <a:pt x="24384" y="24384"/>
                </a:lnTo>
                <a:lnTo>
                  <a:pt x="30479" y="30480"/>
                </a:lnTo>
                <a:lnTo>
                  <a:pt x="30479" y="36576"/>
                </a:lnTo>
                <a:lnTo>
                  <a:pt x="24384" y="42672"/>
                </a:lnTo>
                <a:lnTo>
                  <a:pt x="6095" y="42672"/>
                </a:lnTo>
                <a:lnTo>
                  <a:pt x="0" y="36576"/>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072" name="object 2072"/>
          <p:cNvSpPr/>
          <p:nvPr/>
        </p:nvSpPr>
        <p:spPr>
          <a:xfrm>
            <a:off x="715266" y="6145311"/>
            <a:ext cx="27093" cy="37651"/>
          </a:xfrm>
          <a:custGeom>
            <a:avLst/>
            <a:gdLst/>
            <a:ahLst/>
            <a:cxnLst/>
            <a:rect l="l" t="t" r="r" b="b"/>
            <a:pathLst>
              <a:path w="30480" h="42672">
                <a:moveTo>
                  <a:pt x="30480" y="12192"/>
                </a:moveTo>
                <a:lnTo>
                  <a:pt x="27431" y="6096"/>
                </a:lnTo>
                <a:lnTo>
                  <a:pt x="24384" y="3048"/>
                </a:lnTo>
                <a:lnTo>
                  <a:pt x="18287" y="0"/>
                </a:lnTo>
                <a:lnTo>
                  <a:pt x="12191" y="0"/>
                </a:lnTo>
                <a:lnTo>
                  <a:pt x="6096" y="3048"/>
                </a:lnTo>
                <a:lnTo>
                  <a:pt x="3048" y="6096"/>
                </a:lnTo>
                <a:lnTo>
                  <a:pt x="0" y="12192"/>
                </a:lnTo>
                <a:lnTo>
                  <a:pt x="0" y="33528"/>
                </a:lnTo>
                <a:lnTo>
                  <a:pt x="3048" y="36576"/>
                </a:lnTo>
                <a:lnTo>
                  <a:pt x="6096" y="42672"/>
                </a:lnTo>
                <a:lnTo>
                  <a:pt x="24384" y="42672"/>
                </a:lnTo>
                <a:lnTo>
                  <a:pt x="27431" y="36576"/>
                </a:lnTo>
                <a:lnTo>
                  <a:pt x="30480" y="33528"/>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073" name="object 2073"/>
          <p:cNvSpPr/>
          <p:nvPr/>
        </p:nvSpPr>
        <p:spPr>
          <a:xfrm>
            <a:off x="747775" y="6145311"/>
            <a:ext cx="16256" cy="37651"/>
          </a:xfrm>
          <a:custGeom>
            <a:avLst/>
            <a:gdLst/>
            <a:ahLst/>
            <a:cxnLst/>
            <a:rect l="l" t="t" r="r" b="b"/>
            <a:pathLst>
              <a:path w="18288" h="42672">
                <a:moveTo>
                  <a:pt x="18288" y="0"/>
                </a:moveTo>
                <a:lnTo>
                  <a:pt x="0" y="42672"/>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074" name="object 2074"/>
          <p:cNvSpPr/>
          <p:nvPr/>
        </p:nvSpPr>
        <p:spPr>
          <a:xfrm>
            <a:off x="764032" y="6145311"/>
            <a:ext cx="13546" cy="37651"/>
          </a:xfrm>
          <a:custGeom>
            <a:avLst/>
            <a:gdLst/>
            <a:ahLst/>
            <a:cxnLst/>
            <a:rect l="l" t="t" r="r" b="b"/>
            <a:pathLst>
              <a:path w="15239" h="42672">
                <a:moveTo>
                  <a:pt x="0" y="0"/>
                </a:moveTo>
                <a:lnTo>
                  <a:pt x="15239" y="42672"/>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075" name="object 2075"/>
          <p:cNvSpPr/>
          <p:nvPr/>
        </p:nvSpPr>
        <p:spPr>
          <a:xfrm>
            <a:off x="753199" y="6172199"/>
            <a:ext cx="18965" cy="0"/>
          </a:xfrm>
          <a:custGeom>
            <a:avLst/>
            <a:gdLst/>
            <a:ahLst/>
            <a:cxnLst/>
            <a:rect l="l" t="t" r="r" b="b"/>
            <a:pathLst>
              <a:path w="21336">
                <a:moveTo>
                  <a:pt x="0" y="0"/>
                </a:moveTo>
                <a:lnTo>
                  <a:pt x="21336"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076" name="object 2076"/>
          <p:cNvSpPr/>
          <p:nvPr/>
        </p:nvSpPr>
        <p:spPr>
          <a:xfrm>
            <a:off x="785712" y="6145311"/>
            <a:ext cx="21675" cy="37651"/>
          </a:xfrm>
          <a:custGeom>
            <a:avLst/>
            <a:gdLst/>
            <a:ahLst/>
            <a:cxnLst/>
            <a:rect l="l" t="t" r="r" b="b"/>
            <a:pathLst>
              <a:path w="24384" h="42672">
                <a:moveTo>
                  <a:pt x="0" y="0"/>
                </a:moveTo>
                <a:lnTo>
                  <a:pt x="0" y="42672"/>
                </a:lnTo>
                <a:lnTo>
                  <a:pt x="24384" y="42672"/>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077" name="object 2077"/>
          <p:cNvSpPr/>
          <p:nvPr/>
        </p:nvSpPr>
        <p:spPr>
          <a:xfrm>
            <a:off x="818219" y="6145311"/>
            <a:ext cx="0" cy="37651"/>
          </a:xfrm>
          <a:custGeom>
            <a:avLst/>
            <a:gdLst/>
            <a:ahLst/>
            <a:cxnLst/>
            <a:rect l="l" t="t" r="r" b="b"/>
            <a:pathLst>
              <a:path h="42672">
                <a:moveTo>
                  <a:pt x="0" y="0"/>
                </a:moveTo>
                <a:lnTo>
                  <a:pt x="0" y="42672"/>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078" name="object 2078"/>
          <p:cNvSpPr/>
          <p:nvPr/>
        </p:nvSpPr>
        <p:spPr>
          <a:xfrm>
            <a:off x="818224" y="6145306"/>
            <a:ext cx="21675" cy="0"/>
          </a:xfrm>
          <a:custGeom>
            <a:avLst/>
            <a:gdLst/>
            <a:ahLst/>
            <a:cxnLst/>
            <a:rect l="l" t="t" r="r" b="b"/>
            <a:pathLst>
              <a:path w="24384">
                <a:moveTo>
                  <a:pt x="0" y="0"/>
                </a:moveTo>
                <a:lnTo>
                  <a:pt x="24384"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079" name="object 2079"/>
          <p:cNvSpPr/>
          <p:nvPr/>
        </p:nvSpPr>
        <p:spPr>
          <a:xfrm>
            <a:off x="818224" y="6164132"/>
            <a:ext cx="13547" cy="0"/>
          </a:xfrm>
          <a:custGeom>
            <a:avLst/>
            <a:gdLst/>
            <a:ahLst/>
            <a:cxnLst/>
            <a:rect l="l" t="t" r="r" b="b"/>
            <a:pathLst>
              <a:path w="15240">
                <a:moveTo>
                  <a:pt x="0" y="0"/>
                </a:moveTo>
                <a:lnTo>
                  <a:pt x="1524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080" name="object 2080"/>
          <p:cNvSpPr/>
          <p:nvPr/>
        </p:nvSpPr>
        <p:spPr>
          <a:xfrm>
            <a:off x="818224" y="6182958"/>
            <a:ext cx="21675" cy="0"/>
          </a:xfrm>
          <a:custGeom>
            <a:avLst/>
            <a:gdLst/>
            <a:ahLst/>
            <a:cxnLst/>
            <a:rect l="l" t="t" r="r" b="b"/>
            <a:pathLst>
              <a:path w="24384">
                <a:moveTo>
                  <a:pt x="0" y="0"/>
                </a:moveTo>
                <a:lnTo>
                  <a:pt x="24384"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081" name="object 2081"/>
          <p:cNvSpPr/>
          <p:nvPr/>
        </p:nvSpPr>
        <p:spPr>
          <a:xfrm>
            <a:off x="1693333" y="6145311"/>
            <a:ext cx="0" cy="37651"/>
          </a:xfrm>
          <a:custGeom>
            <a:avLst/>
            <a:gdLst/>
            <a:ahLst/>
            <a:cxnLst/>
            <a:rect l="l" t="t" r="r" b="b"/>
            <a:pathLst>
              <a:path h="42672">
                <a:moveTo>
                  <a:pt x="0" y="0"/>
                </a:moveTo>
                <a:lnTo>
                  <a:pt x="0" y="42672"/>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082" name="object 2082"/>
          <p:cNvSpPr/>
          <p:nvPr/>
        </p:nvSpPr>
        <p:spPr>
          <a:xfrm>
            <a:off x="1693333" y="6145306"/>
            <a:ext cx="121920" cy="0"/>
          </a:xfrm>
          <a:custGeom>
            <a:avLst/>
            <a:gdLst/>
            <a:ahLst/>
            <a:cxnLst/>
            <a:rect l="l" t="t" r="r" b="b"/>
            <a:pathLst>
              <a:path w="137160">
                <a:moveTo>
                  <a:pt x="0" y="0"/>
                </a:moveTo>
                <a:lnTo>
                  <a:pt x="13716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083" name="object 2083"/>
          <p:cNvSpPr/>
          <p:nvPr/>
        </p:nvSpPr>
        <p:spPr>
          <a:xfrm>
            <a:off x="1693341" y="6164132"/>
            <a:ext cx="81279" cy="0"/>
          </a:xfrm>
          <a:custGeom>
            <a:avLst/>
            <a:gdLst/>
            <a:ahLst/>
            <a:cxnLst/>
            <a:rect l="l" t="t" r="r" b="b"/>
            <a:pathLst>
              <a:path w="91439">
                <a:moveTo>
                  <a:pt x="0" y="0"/>
                </a:moveTo>
                <a:lnTo>
                  <a:pt x="9143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084" name="object 2084"/>
          <p:cNvSpPr/>
          <p:nvPr/>
        </p:nvSpPr>
        <p:spPr>
          <a:xfrm>
            <a:off x="1725845" y="6145311"/>
            <a:ext cx="0" cy="37651"/>
          </a:xfrm>
          <a:custGeom>
            <a:avLst/>
            <a:gdLst/>
            <a:ahLst/>
            <a:cxnLst/>
            <a:rect l="l" t="t" r="r" b="b"/>
            <a:pathLst>
              <a:path h="42672">
                <a:moveTo>
                  <a:pt x="0" y="0"/>
                </a:moveTo>
                <a:lnTo>
                  <a:pt x="0" y="42672"/>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085" name="object 2085"/>
          <p:cNvSpPr/>
          <p:nvPr/>
        </p:nvSpPr>
        <p:spPr>
          <a:xfrm>
            <a:off x="1725853" y="6182958"/>
            <a:ext cx="56895" cy="0"/>
          </a:xfrm>
          <a:custGeom>
            <a:avLst/>
            <a:gdLst/>
            <a:ahLst/>
            <a:cxnLst/>
            <a:rect l="l" t="t" r="r" b="b"/>
            <a:pathLst>
              <a:path w="64007">
                <a:moveTo>
                  <a:pt x="0" y="0"/>
                </a:moveTo>
                <a:lnTo>
                  <a:pt x="6400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086" name="object 2086"/>
          <p:cNvSpPr/>
          <p:nvPr/>
        </p:nvSpPr>
        <p:spPr>
          <a:xfrm>
            <a:off x="1761067" y="6145311"/>
            <a:ext cx="0" cy="37651"/>
          </a:xfrm>
          <a:custGeom>
            <a:avLst/>
            <a:gdLst/>
            <a:ahLst/>
            <a:cxnLst/>
            <a:rect l="l" t="t" r="r" b="b"/>
            <a:pathLst>
              <a:path h="42672">
                <a:moveTo>
                  <a:pt x="0" y="0"/>
                </a:moveTo>
                <a:lnTo>
                  <a:pt x="0" y="42672"/>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087" name="object 2087"/>
          <p:cNvSpPr/>
          <p:nvPr/>
        </p:nvSpPr>
        <p:spPr>
          <a:xfrm>
            <a:off x="1801707" y="6145311"/>
            <a:ext cx="0" cy="37651"/>
          </a:xfrm>
          <a:custGeom>
            <a:avLst/>
            <a:gdLst/>
            <a:ahLst/>
            <a:cxnLst/>
            <a:rect l="l" t="t" r="r" b="b"/>
            <a:pathLst>
              <a:path h="42672">
                <a:moveTo>
                  <a:pt x="0" y="0"/>
                </a:moveTo>
                <a:lnTo>
                  <a:pt x="0" y="42672"/>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088" name="object 2088"/>
          <p:cNvSpPr/>
          <p:nvPr/>
        </p:nvSpPr>
        <p:spPr>
          <a:xfrm>
            <a:off x="3737524" y="4004539"/>
            <a:ext cx="0" cy="37651"/>
          </a:xfrm>
          <a:custGeom>
            <a:avLst/>
            <a:gdLst/>
            <a:ahLst/>
            <a:cxnLst/>
            <a:rect l="l" t="t" r="r" b="b"/>
            <a:pathLst>
              <a:path h="42672">
                <a:moveTo>
                  <a:pt x="0" y="0"/>
                </a:moveTo>
                <a:lnTo>
                  <a:pt x="0" y="42671"/>
                </a:lnTo>
              </a:path>
            </a:pathLst>
          </a:custGeom>
          <a:ln w="3962">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089" name="object 2089"/>
          <p:cNvSpPr/>
          <p:nvPr/>
        </p:nvSpPr>
        <p:spPr>
          <a:xfrm>
            <a:off x="3730754" y="4030084"/>
            <a:ext cx="10836" cy="0"/>
          </a:xfrm>
          <a:custGeom>
            <a:avLst/>
            <a:gdLst/>
            <a:ahLst/>
            <a:cxnLst/>
            <a:rect l="l" t="t" r="r" b="b"/>
            <a:pathLst>
              <a:path w="12191">
                <a:moveTo>
                  <a:pt x="0" y="0"/>
                </a:moveTo>
                <a:lnTo>
                  <a:pt x="12191" y="0"/>
                </a:lnTo>
              </a:path>
            </a:pathLst>
          </a:custGeom>
          <a:ln w="3962">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090" name="object 2090"/>
          <p:cNvSpPr/>
          <p:nvPr/>
        </p:nvSpPr>
        <p:spPr>
          <a:xfrm>
            <a:off x="3733467" y="4028738"/>
            <a:ext cx="8127" cy="0"/>
          </a:xfrm>
          <a:custGeom>
            <a:avLst/>
            <a:gdLst/>
            <a:ahLst/>
            <a:cxnLst/>
            <a:rect l="l" t="t" r="r" b="b"/>
            <a:pathLst>
              <a:path w="9143">
                <a:moveTo>
                  <a:pt x="0" y="0"/>
                </a:moveTo>
                <a:lnTo>
                  <a:pt x="9143" y="0"/>
                </a:lnTo>
              </a:path>
            </a:pathLst>
          </a:custGeom>
          <a:ln w="7010">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091" name="object 2091"/>
          <p:cNvSpPr/>
          <p:nvPr/>
        </p:nvSpPr>
        <p:spPr>
          <a:xfrm>
            <a:off x="3736170" y="4026049"/>
            <a:ext cx="0" cy="0"/>
          </a:xfrm>
          <a:custGeom>
            <a:avLst/>
            <a:gdLst/>
            <a:ahLst/>
            <a:cxnLst/>
            <a:rect l="l" t="t" r="r" b="b"/>
            <a:pathLst>
              <a:path>
                <a:moveTo>
                  <a:pt x="0" y="0"/>
                </a:moveTo>
                <a:lnTo>
                  <a:pt x="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092" name="object 2092"/>
          <p:cNvSpPr/>
          <p:nvPr/>
        </p:nvSpPr>
        <p:spPr>
          <a:xfrm>
            <a:off x="3725339" y="4032773"/>
            <a:ext cx="16255" cy="0"/>
          </a:xfrm>
          <a:custGeom>
            <a:avLst/>
            <a:gdLst/>
            <a:ahLst/>
            <a:cxnLst/>
            <a:rect l="l" t="t" r="r" b="b"/>
            <a:pathLst>
              <a:path w="18287">
                <a:moveTo>
                  <a:pt x="0" y="0"/>
                </a:moveTo>
                <a:lnTo>
                  <a:pt x="18287" y="0"/>
                </a:lnTo>
              </a:path>
            </a:pathLst>
          </a:custGeom>
          <a:ln w="3962">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093" name="object 2093"/>
          <p:cNvSpPr/>
          <p:nvPr/>
        </p:nvSpPr>
        <p:spPr>
          <a:xfrm>
            <a:off x="3736175" y="4034118"/>
            <a:ext cx="2709" cy="0"/>
          </a:xfrm>
          <a:custGeom>
            <a:avLst/>
            <a:gdLst/>
            <a:ahLst/>
            <a:cxnLst/>
            <a:rect l="l" t="t" r="r" b="b"/>
            <a:pathLst>
              <a:path w="3048">
                <a:moveTo>
                  <a:pt x="0" y="0"/>
                </a:moveTo>
                <a:lnTo>
                  <a:pt x="3048"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094" name="object 2094"/>
          <p:cNvSpPr/>
          <p:nvPr/>
        </p:nvSpPr>
        <p:spPr>
          <a:xfrm>
            <a:off x="3736170" y="4036806"/>
            <a:ext cx="0" cy="0"/>
          </a:xfrm>
          <a:custGeom>
            <a:avLst/>
            <a:gdLst/>
            <a:ahLst/>
            <a:cxnLst/>
            <a:rect l="l" t="t" r="r" b="b"/>
            <a:pathLst>
              <a:path>
                <a:moveTo>
                  <a:pt x="0" y="0"/>
                </a:moveTo>
                <a:lnTo>
                  <a:pt x="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095" name="object 2095"/>
          <p:cNvSpPr/>
          <p:nvPr/>
        </p:nvSpPr>
        <p:spPr>
          <a:xfrm>
            <a:off x="3732798" y="4023389"/>
            <a:ext cx="10814" cy="10713"/>
          </a:xfrm>
          <a:custGeom>
            <a:avLst/>
            <a:gdLst/>
            <a:ahLst/>
            <a:cxnLst/>
            <a:rect l="l" t="t" r="r" b="b"/>
            <a:pathLst>
              <a:path w="12166" h="12141">
                <a:moveTo>
                  <a:pt x="12166" y="6070"/>
                </a:moveTo>
                <a:lnTo>
                  <a:pt x="12166" y="2717"/>
                </a:lnTo>
                <a:lnTo>
                  <a:pt x="9436" y="0"/>
                </a:lnTo>
                <a:lnTo>
                  <a:pt x="6083" y="0"/>
                </a:lnTo>
                <a:lnTo>
                  <a:pt x="2730" y="0"/>
                </a:lnTo>
                <a:lnTo>
                  <a:pt x="0" y="2717"/>
                </a:lnTo>
                <a:lnTo>
                  <a:pt x="0" y="6070"/>
                </a:lnTo>
                <a:lnTo>
                  <a:pt x="0" y="9423"/>
                </a:lnTo>
                <a:lnTo>
                  <a:pt x="2730" y="12141"/>
                </a:lnTo>
                <a:lnTo>
                  <a:pt x="6083" y="12141"/>
                </a:lnTo>
                <a:lnTo>
                  <a:pt x="9436" y="12141"/>
                </a:lnTo>
                <a:lnTo>
                  <a:pt x="12166" y="9423"/>
                </a:lnTo>
                <a:lnTo>
                  <a:pt x="12166" y="607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096" name="object 2096"/>
          <p:cNvSpPr/>
          <p:nvPr/>
        </p:nvSpPr>
        <p:spPr>
          <a:xfrm>
            <a:off x="3736177" y="4031428"/>
            <a:ext cx="10837" cy="0"/>
          </a:xfrm>
          <a:custGeom>
            <a:avLst/>
            <a:gdLst/>
            <a:ahLst/>
            <a:cxnLst/>
            <a:rect l="l" t="t" r="r" b="b"/>
            <a:pathLst>
              <a:path w="12192">
                <a:moveTo>
                  <a:pt x="0" y="0"/>
                </a:moveTo>
                <a:lnTo>
                  <a:pt x="12192"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097" name="object 2097"/>
          <p:cNvSpPr/>
          <p:nvPr/>
        </p:nvSpPr>
        <p:spPr>
          <a:xfrm>
            <a:off x="3738887" y="4004533"/>
            <a:ext cx="5419" cy="16136"/>
          </a:xfrm>
          <a:custGeom>
            <a:avLst/>
            <a:gdLst/>
            <a:ahLst/>
            <a:cxnLst/>
            <a:rect l="l" t="t" r="r" b="b"/>
            <a:pathLst>
              <a:path w="6096" h="18287">
                <a:moveTo>
                  <a:pt x="0" y="0"/>
                </a:moveTo>
                <a:lnTo>
                  <a:pt x="6096" y="1828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098" name="object 2098"/>
          <p:cNvSpPr/>
          <p:nvPr/>
        </p:nvSpPr>
        <p:spPr>
          <a:xfrm>
            <a:off x="3744305" y="4004533"/>
            <a:ext cx="8127" cy="16136"/>
          </a:xfrm>
          <a:custGeom>
            <a:avLst/>
            <a:gdLst/>
            <a:ahLst/>
            <a:cxnLst/>
            <a:rect l="l" t="t" r="r" b="b"/>
            <a:pathLst>
              <a:path w="9143" h="18287">
                <a:moveTo>
                  <a:pt x="9143" y="0"/>
                </a:moveTo>
                <a:lnTo>
                  <a:pt x="0" y="1828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099" name="object 2099"/>
          <p:cNvSpPr/>
          <p:nvPr/>
        </p:nvSpPr>
        <p:spPr>
          <a:xfrm>
            <a:off x="3752426" y="4004533"/>
            <a:ext cx="0" cy="16136"/>
          </a:xfrm>
          <a:custGeom>
            <a:avLst/>
            <a:gdLst/>
            <a:ahLst/>
            <a:cxnLst/>
            <a:rect l="l" t="t" r="r" b="b"/>
            <a:pathLst>
              <a:path h="18287">
                <a:moveTo>
                  <a:pt x="0" y="0"/>
                </a:moveTo>
                <a:lnTo>
                  <a:pt x="0" y="1828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100" name="object 2100"/>
          <p:cNvSpPr/>
          <p:nvPr/>
        </p:nvSpPr>
        <p:spPr>
          <a:xfrm>
            <a:off x="3755141" y="4004533"/>
            <a:ext cx="5419" cy="16136"/>
          </a:xfrm>
          <a:custGeom>
            <a:avLst/>
            <a:gdLst/>
            <a:ahLst/>
            <a:cxnLst/>
            <a:rect l="l" t="t" r="r" b="b"/>
            <a:pathLst>
              <a:path w="6096" h="18287">
                <a:moveTo>
                  <a:pt x="0" y="0"/>
                </a:moveTo>
                <a:lnTo>
                  <a:pt x="6096" y="1828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101" name="object 2101"/>
          <p:cNvSpPr/>
          <p:nvPr/>
        </p:nvSpPr>
        <p:spPr>
          <a:xfrm>
            <a:off x="3760556" y="4004533"/>
            <a:ext cx="2709" cy="16136"/>
          </a:xfrm>
          <a:custGeom>
            <a:avLst/>
            <a:gdLst/>
            <a:ahLst/>
            <a:cxnLst/>
            <a:rect l="l" t="t" r="r" b="b"/>
            <a:pathLst>
              <a:path w="3048" h="18287">
                <a:moveTo>
                  <a:pt x="3048" y="0"/>
                </a:moveTo>
                <a:lnTo>
                  <a:pt x="0" y="1828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102" name="object 2102"/>
          <p:cNvSpPr/>
          <p:nvPr/>
        </p:nvSpPr>
        <p:spPr>
          <a:xfrm>
            <a:off x="3763266" y="4004533"/>
            <a:ext cx="2709" cy="16136"/>
          </a:xfrm>
          <a:custGeom>
            <a:avLst/>
            <a:gdLst/>
            <a:ahLst/>
            <a:cxnLst/>
            <a:rect l="l" t="t" r="r" b="b"/>
            <a:pathLst>
              <a:path w="3048" h="18287">
                <a:moveTo>
                  <a:pt x="0" y="0"/>
                </a:moveTo>
                <a:lnTo>
                  <a:pt x="3048" y="1828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103" name="object 2103"/>
          <p:cNvSpPr/>
          <p:nvPr/>
        </p:nvSpPr>
        <p:spPr>
          <a:xfrm>
            <a:off x="3765975" y="4004533"/>
            <a:ext cx="5418" cy="16136"/>
          </a:xfrm>
          <a:custGeom>
            <a:avLst/>
            <a:gdLst/>
            <a:ahLst/>
            <a:cxnLst/>
            <a:rect l="l" t="t" r="r" b="b"/>
            <a:pathLst>
              <a:path w="6095" h="18287">
                <a:moveTo>
                  <a:pt x="6095" y="0"/>
                </a:moveTo>
                <a:lnTo>
                  <a:pt x="0" y="1828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104" name="object 2104"/>
          <p:cNvSpPr/>
          <p:nvPr/>
        </p:nvSpPr>
        <p:spPr>
          <a:xfrm>
            <a:off x="3774103" y="4012601"/>
            <a:ext cx="13546" cy="0"/>
          </a:xfrm>
          <a:custGeom>
            <a:avLst/>
            <a:gdLst/>
            <a:ahLst/>
            <a:cxnLst/>
            <a:rect l="l" t="t" r="r" b="b"/>
            <a:pathLst>
              <a:path w="15239">
                <a:moveTo>
                  <a:pt x="0" y="0"/>
                </a:moveTo>
                <a:lnTo>
                  <a:pt x="1523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105" name="object 2105"/>
          <p:cNvSpPr/>
          <p:nvPr/>
        </p:nvSpPr>
        <p:spPr>
          <a:xfrm>
            <a:off x="3793070" y="4004533"/>
            <a:ext cx="8128" cy="16136"/>
          </a:xfrm>
          <a:custGeom>
            <a:avLst/>
            <a:gdLst/>
            <a:ahLst/>
            <a:cxnLst/>
            <a:rect l="l" t="t" r="r" b="b"/>
            <a:pathLst>
              <a:path w="9144" h="18287">
                <a:moveTo>
                  <a:pt x="3048" y="0"/>
                </a:moveTo>
                <a:lnTo>
                  <a:pt x="0" y="0"/>
                </a:lnTo>
                <a:lnTo>
                  <a:pt x="0" y="6095"/>
                </a:lnTo>
                <a:lnTo>
                  <a:pt x="6096" y="6095"/>
                </a:lnTo>
                <a:lnTo>
                  <a:pt x="9144" y="9143"/>
                </a:lnTo>
                <a:lnTo>
                  <a:pt x="9144" y="15239"/>
                </a:lnTo>
                <a:lnTo>
                  <a:pt x="6096" y="18287"/>
                </a:lnTo>
                <a:lnTo>
                  <a:pt x="3048" y="18287"/>
                </a:lnTo>
                <a:lnTo>
                  <a:pt x="0" y="15239"/>
                </a:lnTo>
                <a:lnTo>
                  <a:pt x="0" y="9143"/>
                </a:lnTo>
                <a:lnTo>
                  <a:pt x="3048" y="9143"/>
                </a:lnTo>
                <a:lnTo>
                  <a:pt x="3048" y="6095"/>
                </a:lnTo>
                <a:lnTo>
                  <a:pt x="9144" y="6095"/>
                </a:lnTo>
                <a:lnTo>
                  <a:pt x="9144" y="0"/>
                </a:lnTo>
                <a:lnTo>
                  <a:pt x="6096" y="0"/>
                </a:lnTo>
                <a:lnTo>
                  <a:pt x="3048" y="0"/>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106" name="object 2106"/>
          <p:cNvSpPr/>
          <p:nvPr/>
        </p:nvSpPr>
        <p:spPr>
          <a:xfrm>
            <a:off x="3806617" y="4004533"/>
            <a:ext cx="10837" cy="16136"/>
          </a:xfrm>
          <a:custGeom>
            <a:avLst/>
            <a:gdLst/>
            <a:ahLst/>
            <a:cxnLst/>
            <a:rect l="l" t="t" r="r" b="b"/>
            <a:pathLst>
              <a:path w="12192" h="18287">
                <a:moveTo>
                  <a:pt x="3048" y="0"/>
                </a:moveTo>
                <a:lnTo>
                  <a:pt x="0" y="3047"/>
                </a:lnTo>
                <a:lnTo>
                  <a:pt x="3048" y="6095"/>
                </a:lnTo>
                <a:lnTo>
                  <a:pt x="6096" y="6095"/>
                </a:lnTo>
                <a:lnTo>
                  <a:pt x="9144" y="9143"/>
                </a:lnTo>
                <a:lnTo>
                  <a:pt x="12192" y="9143"/>
                </a:lnTo>
                <a:lnTo>
                  <a:pt x="12192" y="15239"/>
                </a:lnTo>
                <a:lnTo>
                  <a:pt x="9144" y="15239"/>
                </a:lnTo>
                <a:lnTo>
                  <a:pt x="6096" y="18287"/>
                </a:lnTo>
                <a:lnTo>
                  <a:pt x="3048" y="18287"/>
                </a:lnTo>
                <a:lnTo>
                  <a:pt x="3048" y="15239"/>
                </a:lnTo>
                <a:lnTo>
                  <a:pt x="0" y="15239"/>
                </a:lnTo>
                <a:lnTo>
                  <a:pt x="0" y="9143"/>
                </a:lnTo>
                <a:lnTo>
                  <a:pt x="3048" y="9143"/>
                </a:lnTo>
                <a:lnTo>
                  <a:pt x="6096" y="6095"/>
                </a:lnTo>
                <a:lnTo>
                  <a:pt x="9144" y="6095"/>
                </a:lnTo>
                <a:lnTo>
                  <a:pt x="12192" y="3047"/>
                </a:lnTo>
                <a:lnTo>
                  <a:pt x="9144" y="0"/>
                </a:lnTo>
                <a:lnTo>
                  <a:pt x="6096" y="0"/>
                </a:lnTo>
                <a:lnTo>
                  <a:pt x="3048" y="0"/>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107" name="object 2107"/>
          <p:cNvSpPr/>
          <p:nvPr/>
        </p:nvSpPr>
        <p:spPr>
          <a:xfrm>
            <a:off x="8275097" y="1567428"/>
            <a:ext cx="42514" cy="33001"/>
          </a:xfrm>
          <a:custGeom>
            <a:avLst/>
            <a:gdLst/>
            <a:ahLst/>
            <a:cxnLst/>
            <a:rect l="l" t="t" r="r" b="b"/>
            <a:pathLst>
              <a:path w="47828" h="37401">
                <a:moveTo>
                  <a:pt x="19837" y="0"/>
                </a:moveTo>
                <a:lnTo>
                  <a:pt x="0" y="18186"/>
                </a:lnTo>
                <a:lnTo>
                  <a:pt x="1168" y="22707"/>
                </a:lnTo>
                <a:lnTo>
                  <a:pt x="24371" y="37401"/>
                </a:lnTo>
                <a:lnTo>
                  <a:pt x="29845" y="36944"/>
                </a:lnTo>
                <a:lnTo>
                  <a:pt x="47828" y="22466"/>
                </a:lnTo>
                <a:lnTo>
                  <a:pt x="47586" y="17805"/>
                </a:lnTo>
                <a:lnTo>
                  <a:pt x="19837" y="0"/>
                </a:lnTo>
                <a:close/>
              </a:path>
            </a:pathLst>
          </a:custGeom>
          <a:solidFill>
            <a:srgbClr val="9FFFFF"/>
          </a:solidFill>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108" name="object 2108"/>
          <p:cNvSpPr/>
          <p:nvPr/>
        </p:nvSpPr>
        <p:spPr>
          <a:xfrm>
            <a:off x="5420521" y="1892383"/>
            <a:ext cx="2946262" cy="3349136"/>
          </a:xfrm>
          <a:prstGeom prst="rect">
            <a:avLst/>
          </a:prstGeom>
          <a:blipFill>
            <a:blip r:embed="rId13" cstate="print"/>
            <a:stretch>
              <a:fillRect/>
            </a:stretch>
          </a:blipFill>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109" name="object 2109"/>
          <p:cNvSpPr/>
          <p:nvPr/>
        </p:nvSpPr>
        <p:spPr>
          <a:xfrm>
            <a:off x="7399354" y="1522186"/>
            <a:ext cx="35469" cy="28910"/>
          </a:xfrm>
          <a:custGeom>
            <a:avLst/>
            <a:gdLst/>
            <a:ahLst/>
            <a:cxnLst/>
            <a:rect l="l" t="t" r="r" b="b"/>
            <a:pathLst>
              <a:path w="39903" h="32765">
                <a:moveTo>
                  <a:pt x="19100" y="0"/>
                </a:moveTo>
                <a:lnTo>
                  <a:pt x="4673" y="8013"/>
                </a:lnTo>
                <a:lnTo>
                  <a:pt x="2794" y="10375"/>
                </a:lnTo>
                <a:lnTo>
                  <a:pt x="1181" y="12788"/>
                </a:lnTo>
                <a:lnTo>
                  <a:pt x="139" y="15417"/>
                </a:lnTo>
                <a:lnTo>
                  <a:pt x="0" y="18389"/>
                </a:lnTo>
                <a:lnTo>
                  <a:pt x="825" y="22148"/>
                </a:lnTo>
                <a:lnTo>
                  <a:pt x="2463" y="26377"/>
                </a:lnTo>
                <a:lnTo>
                  <a:pt x="4813" y="30124"/>
                </a:lnTo>
                <a:lnTo>
                  <a:pt x="7797" y="32410"/>
                </a:lnTo>
                <a:lnTo>
                  <a:pt x="11544" y="32765"/>
                </a:lnTo>
                <a:lnTo>
                  <a:pt x="15938" y="31750"/>
                </a:lnTo>
                <a:lnTo>
                  <a:pt x="39903" y="12928"/>
                </a:lnTo>
                <a:lnTo>
                  <a:pt x="38887" y="9334"/>
                </a:lnTo>
                <a:lnTo>
                  <a:pt x="36766" y="6007"/>
                </a:lnTo>
                <a:lnTo>
                  <a:pt x="33807" y="3378"/>
                </a:lnTo>
                <a:lnTo>
                  <a:pt x="29679" y="1587"/>
                </a:lnTo>
                <a:lnTo>
                  <a:pt x="24460" y="457"/>
                </a:lnTo>
                <a:lnTo>
                  <a:pt x="19100" y="0"/>
                </a:lnTo>
                <a:close/>
              </a:path>
            </a:pathLst>
          </a:custGeom>
          <a:solidFill>
            <a:srgbClr val="9FFFFF"/>
          </a:solidFill>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110" name="object 2110"/>
          <p:cNvSpPr/>
          <p:nvPr/>
        </p:nvSpPr>
        <p:spPr>
          <a:xfrm>
            <a:off x="6989470" y="1486185"/>
            <a:ext cx="117924" cy="126077"/>
          </a:xfrm>
          <a:custGeom>
            <a:avLst/>
            <a:gdLst/>
            <a:ahLst/>
            <a:cxnLst/>
            <a:rect l="l" t="t" r="r" b="b"/>
            <a:pathLst>
              <a:path w="132664" h="142887">
                <a:moveTo>
                  <a:pt x="17424" y="0"/>
                </a:moveTo>
                <a:lnTo>
                  <a:pt x="0" y="10629"/>
                </a:lnTo>
                <a:lnTo>
                  <a:pt x="622" y="15316"/>
                </a:lnTo>
                <a:lnTo>
                  <a:pt x="24130" y="46418"/>
                </a:lnTo>
                <a:lnTo>
                  <a:pt x="54686" y="63766"/>
                </a:lnTo>
                <a:lnTo>
                  <a:pt x="61633" y="68021"/>
                </a:lnTo>
                <a:lnTo>
                  <a:pt x="84023" y="101371"/>
                </a:lnTo>
                <a:lnTo>
                  <a:pt x="85013" y="106616"/>
                </a:lnTo>
                <a:lnTo>
                  <a:pt x="86601" y="112687"/>
                </a:lnTo>
                <a:lnTo>
                  <a:pt x="88557" y="120434"/>
                </a:lnTo>
                <a:lnTo>
                  <a:pt x="90500" y="129082"/>
                </a:lnTo>
                <a:lnTo>
                  <a:pt x="93103" y="136804"/>
                </a:lnTo>
                <a:lnTo>
                  <a:pt x="97002" y="141744"/>
                </a:lnTo>
                <a:lnTo>
                  <a:pt x="102882" y="142887"/>
                </a:lnTo>
                <a:lnTo>
                  <a:pt x="110070" y="141287"/>
                </a:lnTo>
                <a:lnTo>
                  <a:pt x="132664" y="112395"/>
                </a:lnTo>
                <a:lnTo>
                  <a:pt x="132080" y="103454"/>
                </a:lnTo>
                <a:lnTo>
                  <a:pt x="125272" y="60413"/>
                </a:lnTo>
                <a:lnTo>
                  <a:pt x="106959" y="20751"/>
                </a:lnTo>
                <a:lnTo>
                  <a:pt x="101545" y="17195"/>
                </a:lnTo>
                <a:lnTo>
                  <a:pt x="76200" y="17195"/>
                </a:lnTo>
                <a:lnTo>
                  <a:pt x="71069" y="17017"/>
                </a:lnTo>
                <a:lnTo>
                  <a:pt x="47574" y="11302"/>
                </a:lnTo>
                <a:lnTo>
                  <a:pt x="42913" y="9372"/>
                </a:lnTo>
                <a:lnTo>
                  <a:pt x="36931" y="6819"/>
                </a:lnTo>
                <a:lnTo>
                  <a:pt x="30238" y="3835"/>
                </a:lnTo>
                <a:lnTo>
                  <a:pt x="23507" y="1270"/>
                </a:lnTo>
                <a:lnTo>
                  <a:pt x="17424" y="0"/>
                </a:lnTo>
                <a:close/>
              </a:path>
              <a:path w="132664" h="142887">
                <a:moveTo>
                  <a:pt x="95580" y="15608"/>
                </a:moveTo>
                <a:lnTo>
                  <a:pt x="88950" y="15849"/>
                </a:lnTo>
                <a:lnTo>
                  <a:pt x="82308" y="16763"/>
                </a:lnTo>
                <a:lnTo>
                  <a:pt x="76200" y="17195"/>
                </a:lnTo>
                <a:lnTo>
                  <a:pt x="101545" y="17195"/>
                </a:lnTo>
                <a:lnTo>
                  <a:pt x="95580" y="15608"/>
                </a:lnTo>
                <a:close/>
              </a:path>
            </a:pathLst>
          </a:custGeom>
          <a:solidFill>
            <a:srgbClr val="9FFFFF"/>
          </a:solidFill>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111" name="object 2111"/>
          <p:cNvSpPr/>
          <p:nvPr/>
        </p:nvSpPr>
        <p:spPr>
          <a:xfrm>
            <a:off x="6407397" y="1443301"/>
            <a:ext cx="53949" cy="50067"/>
          </a:xfrm>
          <a:custGeom>
            <a:avLst/>
            <a:gdLst/>
            <a:ahLst/>
            <a:cxnLst/>
            <a:rect l="l" t="t" r="r" b="b"/>
            <a:pathLst>
              <a:path w="60693" h="56743">
                <a:moveTo>
                  <a:pt x="16878" y="0"/>
                </a:moveTo>
                <a:lnTo>
                  <a:pt x="2324" y="14033"/>
                </a:lnTo>
                <a:lnTo>
                  <a:pt x="1092" y="18554"/>
                </a:lnTo>
                <a:lnTo>
                  <a:pt x="215" y="23418"/>
                </a:lnTo>
                <a:lnTo>
                  <a:pt x="0" y="28384"/>
                </a:lnTo>
                <a:lnTo>
                  <a:pt x="762" y="33223"/>
                </a:lnTo>
                <a:lnTo>
                  <a:pt x="30149" y="56743"/>
                </a:lnTo>
                <a:lnTo>
                  <a:pt x="36131" y="56616"/>
                </a:lnTo>
                <a:lnTo>
                  <a:pt x="60693" y="26377"/>
                </a:lnTo>
                <a:lnTo>
                  <a:pt x="59537" y="21361"/>
                </a:lnTo>
                <a:lnTo>
                  <a:pt x="24752" y="673"/>
                </a:lnTo>
                <a:lnTo>
                  <a:pt x="16878" y="0"/>
                </a:lnTo>
                <a:close/>
              </a:path>
            </a:pathLst>
          </a:custGeom>
          <a:solidFill>
            <a:srgbClr val="9FFFFF"/>
          </a:solidFill>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112" name="object 2112"/>
          <p:cNvSpPr/>
          <p:nvPr/>
        </p:nvSpPr>
        <p:spPr>
          <a:xfrm>
            <a:off x="6674942" y="1215616"/>
            <a:ext cx="59786" cy="143390"/>
          </a:xfrm>
          <a:custGeom>
            <a:avLst/>
            <a:gdLst/>
            <a:ahLst/>
            <a:cxnLst/>
            <a:rect l="l" t="t" r="r" b="b"/>
            <a:pathLst>
              <a:path w="67259" h="162509">
                <a:moveTo>
                  <a:pt x="66793" y="0"/>
                </a:moveTo>
                <a:lnTo>
                  <a:pt x="13346" y="0"/>
                </a:lnTo>
                <a:lnTo>
                  <a:pt x="9804" y="4203"/>
                </a:lnTo>
                <a:lnTo>
                  <a:pt x="0" y="32156"/>
                </a:lnTo>
                <a:lnTo>
                  <a:pt x="419" y="36715"/>
                </a:lnTo>
                <a:lnTo>
                  <a:pt x="1358" y="41617"/>
                </a:lnTo>
                <a:lnTo>
                  <a:pt x="3924" y="55397"/>
                </a:lnTo>
                <a:lnTo>
                  <a:pt x="5804" y="64312"/>
                </a:lnTo>
                <a:lnTo>
                  <a:pt x="7556" y="72453"/>
                </a:lnTo>
                <a:lnTo>
                  <a:pt x="9271" y="81000"/>
                </a:lnTo>
                <a:lnTo>
                  <a:pt x="10604" y="88734"/>
                </a:lnTo>
                <a:lnTo>
                  <a:pt x="11737" y="96253"/>
                </a:lnTo>
                <a:lnTo>
                  <a:pt x="12839" y="103047"/>
                </a:lnTo>
                <a:lnTo>
                  <a:pt x="24358" y="147434"/>
                </a:lnTo>
                <a:lnTo>
                  <a:pt x="45681" y="162509"/>
                </a:lnTo>
                <a:lnTo>
                  <a:pt x="47929" y="160642"/>
                </a:lnTo>
                <a:lnTo>
                  <a:pt x="48755" y="156425"/>
                </a:lnTo>
                <a:lnTo>
                  <a:pt x="48691" y="150710"/>
                </a:lnTo>
                <a:lnTo>
                  <a:pt x="48285" y="144348"/>
                </a:lnTo>
                <a:lnTo>
                  <a:pt x="47205" y="137540"/>
                </a:lnTo>
                <a:lnTo>
                  <a:pt x="45351" y="130060"/>
                </a:lnTo>
                <a:lnTo>
                  <a:pt x="43535" y="122059"/>
                </a:lnTo>
                <a:lnTo>
                  <a:pt x="42557" y="113728"/>
                </a:lnTo>
                <a:lnTo>
                  <a:pt x="42570" y="105054"/>
                </a:lnTo>
                <a:lnTo>
                  <a:pt x="43154" y="96253"/>
                </a:lnTo>
                <a:lnTo>
                  <a:pt x="56172" y="64312"/>
                </a:lnTo>
                <a:lnTo>
                  <a:pt x="59207" y="58750"/>
                </a:lnTo>
                <a:lnTo>
                  <a:pt x="67259" y="11556"/>
                </a:lnTo>
                <a:lnTo>
                  <a:pt x="67182" y="1777"/>
                </a:lnTo>
                <a:lnTo>
                  <a:pt x="66793" y="0"/>
                </a:lnTo>
                <a:close/>
              </a:path>
            </a:pathLst>
          </a:custGeom>
          <a:solidFill>
            <a:srgbClr val="9FFFFF"/>
          </a:solidFill>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113" name="object 2113"/>
          <p:cNvSpPr/>
          <p:nvPr/>
        </p:nvSpPr>
        <p:spPr>
          <a:xfrm>
            <a:off x="5805269" y="2917991"/>
            <a:ext cx="33449" cy="46391"/>
          </a:xfrm>
          <a:custGeom>
            <a:avLst/>
            <a:gdLst/>
            <a:ahLst/>
            <a:cxnLst/>
            <a:rect l="l" t="t" r="r" b="b"/>
            <a:pathLst>
              <a:path w="37630" h="52577">
                <a:moveTo>
                  <a:pt x="29286" y="0"/>
                </a:moveTo>
                <a:lnTo>
                  <a:pt x="16167" y="12458"/>
                </a:lnTo>
                <a:lnTo>
                  <a:pt x="13792" y="16255"/>
                </a:lnTo>
                <a:lnTo>
                  <a:pt x="11150" y="19075"/>
                </a:lnTo>
                <a:lnTo>
                  <a:pt x="8445" y="21361"/>
                </a:lnTo>
                <a:lnTo>
                  <a:pt x="5943" y="23698"/>
                </a:lnTo>
                <a:lnTo>
                  <a:pt x="3911" y="26619"/>
                </a:lnTo>
                <a:lnTo>
                  <a:pt x="2146" y="30327"/>
                </a:lnTo>
                <a:lnTo>
                  <a:pt x="647" y="34391"/>
                </a:lnTo>
                <a:lnTo>
                  <a:pt x="0" y="38468"/>
                </a:lnTo>
                <a:lnTo>
                  <a:pt x="787" y="42176"/>
                </a:lnTo>
                <a:lnTo>
                  <a:pt x="3454" y="45618"/>
                </a:lnTo>
                <a:lnTo>
                  <a:pt x="7518" y="48806"/>
                </a:lnTo>
                <a:lnTo>
                  <a:pt x="12255" y="51282"/>
                </a:lnTo>
                <a:lnTo>
                  <a:pt x="16916" y="52577"/>
                </a:lnTo>
                <a:lnTo>
                  <a:pt x="21539" y="52539"/>
                </a:lnTo>
                <a:lnTo>
                  <a:pt x="37630" y="20891"/>
                </a:lnTo>
                <a:lnTo>
                  <a:pt x="37147" y="14084"/>
                </a:lnTo>
                <a:lnTo>
                  <a:pt x="36182" y="7848"/>
                </a:lnTo>
                <a:lnTo>
                  <a:pt x="34607" y="3301"/>
                </a:lnTo>
                <a:lnTo>
                  <a:pt x="32245" y="863"/>
                </a:lnTo>
                <a:lnTo>
                  <a:pt x="29286" y="0"/>
                </a:lnTo>
                <a:close/>
              </a:path>
            </a:pathLst>
          </a:custGeom>
          <a:solidFill>
            <a:srgbClr val="9FFFFF"/>
          </a:solidFill>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114" name="object 2114"/>
          <p:cNvSpPr/>
          <p:nvPr/>
        </p:nvSpPr>
        <p:spPr>
          <a:xfrm>
            <a:off x="5027000" y="2213420"/>
            <a:ext cx="202692" cy="265018"/>
          </a:xfrm>
          <a:custGeom>
            <a:avLst/>
            <a:gdLst/>
            <a:ahLst/>
            <a:cxnLst/>
            <a:rect l="l" t="t" r="r" b="b"/>
            <a:pathLst>
              <a:path w="228028" h="300354">
                <a:moveTo>
                  <a:pt x="82575" y="76758"/>
                </a:moveTo>
                <a:lnTo>
                  <a:pt x="40487" y="91770"/>
                </a:lnTo>
                <a:lnTo>
                  <a:pt x="9321" y="122516"/>
                </a:lnTo>
                <a:lnTo>
                  <a:pt x="0" y="164769"/>
                </a:lnTo>
                <a:lnTo>
                  <a:pt x="279" y="172161"/>
                </a:lnTo>
                <a:lnTo>
                  <a:pt x="9575" y="212001"/>
                </a:lnTo>
                <a:lnTo>
                  <a:pt x="12433" y="220065"/>
                </a:lnTo>
                <a:lnTo>
                  <a:pt x="14986" y="227647"/>
                </a:lnTo>
                <a:lnTo>
                  <a:pt x="35902" y="263525"/>
                </a:lnTo>
                <a:lnTo>
                  <a:pt x="72009" y="293027"/>
                </a:lnTo>
                <a:lnTo>
                  <a:pt x="110705" y="300354"/>
                </a:lnTo>
                <a:lnTo>
                  <a:pt x="119570" y="298551"/>
                </a:lnTo>
                <a:lnTo>
                  <a:pt x="143255" y="266445"/>
                </a:lnTo>
                <a:lnTo>
                  <a:pt x="143271" y="256133"/>
                </a:lnTo>
                <a:lnTo>
                  <a:pt x="143065" y="248424"/>
                </a:lnTo>
                <a:lnTo>
                  <a:pt x="144030" y="239953"/>
                </a:lnTo>
                <a:lnTo>
                  <a:pt x="170103" y="205917"/>
                </a:lnTo>
                <a:lnTo>
                  <a:pt x="177736" y="202323"/>
                </a:lnTo>
                <a:lnTo>
                  <a:pt x="185635" y="197459"/>
                </a:lnTo>
                <a:lnTo>
                  <a:pt x="217373" y="168960"/>
                </a:lnTo>
                <a:lnTo>
                  <a:pt x="228028" y="143001"/>
                </a:lnTo>
                <a:lnTo>
                  <a:pt x="227774" y="135762"/>
                </a:lnTo>
                <a:lnTo>
                  <a:pt x="224802" y="130632"/>
                </a:lnTo>
                <a:lnTo>
                  <a:pt x="219519" y="127139"/>
                </a:lnTo>
                <a:lnTo>
                  <a:pt x="212902" y="124205"/>
                </a:lnTo>
                <a:lnTo>
                  <a:pt x="205930" y="120688"/>
                </a:lnTo>
                <a:lnTo>
                  <a:pt x="198450" y="116763"/>
                </a:lnTo>
                <a:lnTo>
                  <a:pt x="190309" y="112979"/>
                </a:lnTo>
                <a:lnTo>
                  <a:pt x="182422" y="108902"/>
                </a:lnTo>
                <a:lnTo>
                  <a:pt x="162242" y="79641"/>
                </a:lnTo>
                <a:lnTo>
                  <a:pt x="162341" y="76784"/>
                </a:lnTo>
                <a:lnTo>
                  <a:pt x="88137" y="76784"/>
                </a:lnTo>
                <a:lnTo>
                  <a:pt x="82575" y="76758"/>
                </a:lnTo>
                <a:close/>
              </a:path>
              <a:path w="228028" h="300354">
                <a:moveTo>
                  <a:pt x="148336" y="0"/>
                </a:moveTo>
                <a:lnTo>
                  <a:pt x="119761" y="27863"/>
                </a:lnTo>
                <a:lnTo>
                  <a:pt x="115950" y="36004"/>
                </a:lnTo>
                <a:lnTo>
                  <a:pt x="111848" y="45364"/>
                </a:lnTo>
                <a:lnTo>
                  <a:pt x="107810" y="55613"/>
                </a:lnTo>
                <a:lnTo>
                  <a:pt x="103555" y="65138"/>
                </a:lnTo>
                <a:lnTo>
                  <a:pt x="98793" y="72301"/>
                </a:lnTo>
                <a:lnTo>
                  <a:pt x="93560" y="75869"/>
                </a:lnTo>
                <a:lnTo>
                  <a:pt x="88137" y="76784"/>
                </a:lnTo>
                <a:lnTo>
                  <a:pt x="162341" y="76784"/>
                </a:lnTo>
                <a:lnTo>
                  <a:pt x="162471" y="73012"/>
                </a:lnTo>
                <a:lnTo>
                  <a:pt x="164312" y="66471"/>
                </a:lnTo>
                <a:lnTo>
                  <a:pt x="166674" y="59766"/>
                </a:lnTo>
                <a:lnTo>
                  <a:pt x="168490" y="52679"/>
                </a:lnTo>
                <a:lnTo>
                  <a:pt x="171323" y="37871"/>
                </a:lnTo>
                <a:lnTo>
                  <a:pt x="171983" y="30606"/>
                </a:lnTo>
                <a:lnTo>
                  <a:pt x="171094" y="23621"/>
                </a:lnTo>
                <a:lnTo>
                  <a:pt x="168325" y="16586"/>
                </a:lnTo>
                <a:lnTo>
                  <a:pt x="164185" y="9778"/>
                </a:lnTo>
                <a:lnTo>
                  <a:pt x="159207" y="4178"/>
                </a:lnTo>
                <a:lnTo>
                  <a:pt x="153924" y="762"/>
                </a:lnTo>
                <a:lnTo>
                  <a:pt x="148336" y="0"/>
                </a:lnTo>
                <a:close/>
              </a:path>
            </a:pathLst>
          </a:custGeom>
          <a:solidFill>
            <a:srgbClr val="9FFFFF"/>
          </a:solidFill>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115" name="object 2115"/>
          <p:cNvSpPr/>
          <p:nvPr/>
        </p:nvSpPr>
        <p:spPr>
          <a:xfrm>
            <a:off x="5143089" y="2555647"/>
            <a:ext cx="78581" cy="178420"/>
          </a:xfrm>
          <a:custGeom>
            <a:avLst/>
            <a:gdLst/>
            <a:ahLst/>
            <a:cxnLst/>
            <a:rect l="l" t="t" r="r" b="b"/>
            <a:pathLst>
              <a:path w="88404" h="202209">
                <a:moveTo>
                  <a:pt x="36829" y="0"/>
                </a:moveTo>
                <a:lnTo>
                  <a:pt x="12966" y="30962"/>
                </a:lnTo>
                <a:lnTo>
                  <a:pt x="10858" y="40043"/>
                </a:lnTo>
                <a:lnTo>
                  <a:pt x="8737" y="48742"/>
                </a:lnTo>
                <a:lnTo>
                  <a:pt x="380" y="93357"/>
                </a:lnTo>
                <a:lnTo>
                  <a:pt x="406" y="108915"/>
                </a:lnTo>
                <a:lnTo>
                  <a:pt x="184" y="117462"/>
                </a:lnTo>
                <a:lnTo>
                  <a:pt x="6578" y="158699"/>
                </a:lnTo>
                <a:lnTo>
                  <a:pt x="30238" y="196989"/>
                </a:lnTo>
                <a:lnTo>
                  <a:pt x="49377" y="202209"/>
                </a:lnTo>
                <a:lnTo>
                  <a:pt x="55854" y="200774"/>
                </a:lnTo>
                <a:lnTo>
                  <a:pt x="81635" y="161023"/>
                </a:lnTo>
                <a:lnTo>
                  <a:pt x="88404" y="117462"/>
                </a:lnTo>
                <a:lnTo>
                  <a:pt x="88328" y="107035"/>
                </a:lnTo>
                <a:lnTo>
                  <a:pt x="70980" y="66167"/>
                </a:lnTo>
                <a:lnTo>
                  <a:pt x="66471" y="59702"/>
                </a:lnTo>
                <a:lnTo>
                  <a:pt x="54889" y="24866"/>
                </a:lnTo>
                <a:lnTo>
                  <a:pt x="54190" y="19189"/>
                </a:lnTo>
                <a:lnTo>
                  <a:pt x="52425" y="14033"/>
                </a:lnTo>
                <a:lnTo>
                  <a:pt x="49364" y="9093"/>
                </a:lnTo>
                <a:lnTo>
                  <a:pt x="45554" y="4533"/>
                </a:lnTo>
                <a:lnTo>
                  <a:pt x="41275" y="1219"/>
                </a:lnTo>
                <a:lnTo>
                  <a:pt x="36829" y="0"/>
                </a:lnTo>
                <a:close/>
              </a:path>
            </a:pathLst>
          </a:custGeom>
          <a:solidFill>
            <a:srgbClr val="9FFFFF"/>
          </a:solidFill>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116" name="object 2116"/>
          <p:cNvSpPr/>
          <p:nvPr/>
        </p:nvSpPr>
        <p:spPr>
          <a:xfrm>
            <a:off x="5584444" y="3679432"/>
            <a:ext cx="49004" cy="40554"/>
          </a:xfrm>
          <a:custGeom>
            <a:avLst/>
            <a:gdLst/>
            <a:ahLst/>
            <a:cxnLst/>
            <a:rect l="l" t="t" r="r" b="b"/>
            <a:pathLst>
              <a:path w="55130" h="45961">
                <a:moveTo>
                  <a:pt x="23291" y="0"/>
                </a:moveTo>
                <a:lnTo>
                  <a:pt x="0" y="20497"/>
                </a:lnTo>
                <a:lnTo>
                  <a:pt x="914" y="26758"/>
                </a:lnTo>
                <a:lnTo>
                  <a:pt x="26974" y="45961"/>
                </a:lnTo>
                <a:lnTo>
                  <a:pt x="34264" y="44716"/>
                </a:lnTo>
                <a:lnTo>
                  <a:pt x="55130" y="22123"/>
                </a:lnTo>
                <a:lnTo>
                  <a:pt x="55130" y="16967"/>
                </a:lnTo>
                <a:lnTo>
                  <a:pt x="23291" y="0"/>
                </a:lnTo>
                <a:close/>
              </a:path>
            </a:pathLst>
          </a:custGeom>
          <a:solidFill>
            <a:srgbClr val="9FFFFF"/>
          </a:solidFill>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117" name="object 2117"/>
          <p:cNvSpPr/>
          <p:nvPr/>
        </p:nvSpPr>
        <p:spPr>
          <a:xfrm>
            <a:off x="5595484" y="3214575"/>
            <a:ext cx="65746" cy="50392"/>
          </a:xfrm>
          <a:custGeom>
            <a:avLst/>
            <a:gdLst/>
            <a:ahLst/>
            <a:cxnLst/>
            <a:rect l="l" t="t" r="r" b="b"/>
            <a:pathLst>
              <a:path w="73964" h="57111">
                <a:moveTo>
                  <a:pt x="42443" y="0"/>
                </a:moveTo>
                <a:lnTo>
                  <a:pt x="18414" y="6616"/>
                </a:lnTo>
                <a:lnTo>
                  <a:pt x="16230" y="8788"/>
                </a:lnTo>
                <a:lnTo>
                  <a:pt x="12395" y="10147"/>
                </a:lnTo>
                <a:lnTo>
                  <a:pt x="7962" y="11087"/>
                </a:lnTo>
                <a:lnTo>
                  <a:pt x="3898" y="12560"/>
                </a:lnTo>
                <a:lnTo>
                  <a:pt x="1142" y="15506"/>
                </a:lnTo>
                <a:lnTo>
                  <a:pt x="0" y="20586"/>
                </a:lnTo>
                <a:lnTo>
                  <a:pt x="12" y="27038"/>
                </a:lnTo>
                <a:lnTo>
                  <a:pt x="35979" y="56387"/>
                </a:lnTo>
                <a:lnTo>
                  <a:pt x="46736" y="57111"/>
                </a:lnTo>
                <a:lnTo>
                  <a:pt x="55752" y="56057"/>
                </a:lnTo>
                <a:lnTo>
                  <a:pt x="62725" y="52946"/>
                </a:lnTo>
                <a:lnTo>
                  <a:pt x="68338" y="48260"/>
                </a:lnTo>
                <a:lnTo>
                  <a:pt x="72212" y="42417"/>
                </a:lnTo>
                <a:lnTo>
                  <a:pt x="73964" y="35839"/>
                </a:lnTo>
                <a:lnTo>
                  <a:pt x="73266" y="27914"/>
                </a:lnTo>
                <a:lnTo>
                  <a:pt x="70383" y="18884"/>
                </a:lnTo>
                <a:lnTo>
                  <a:pt x="65786" y="10413"/>
                </a:lnTo>
                <a:lnTo>
                  <a:pt x="59918" y="4165"/>
                </a:lnTo>
                <a:lnTo>
                  <a:pt x="52057" y="990"/>
                </a:lnTo>
                <a:lnTo>
                  <a:pt x="42443" y="0"/>
                </a:lnTo>
                <a:close/>
              </a:path>
            </a:pathLst>
          </a:custGeom>
          <a:solidFill>
            <a:srgbClr val="9FFFFF"/>
          </a:solidFill>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118" name="object 2118"/>
          <p:cNvSpPr/>
          <p:nvPr/>
        </p:nvSpPr>
        <p:spPr>
          <a:xfrm>
            <a:off x="5576047" y="3045661"/>
            <a:ext cx="64391" cy="54650"/>
          </a:xfrm>
          <a:custGeom>
            <a:avLst/>
            <a:gdLst/>
            <a:ahLst/>
            <a:cxnLst/>
            <a:rect l="l" t="t" r="r" b="b"/>
            <a:pathLst>
              <a:path w="72440" h="61937">
                <a:moveTo>
                  <a:pt x="33197" y="0"/>
                </a:moveTo>
                <a:lnTo>
                  <a:pt x="1460" y="23990"/>
                </a:lnTo>
                <a:lnTo>
                  <a:pt x="0" y="31648"/>
                </a:lnTo>
                <a:lnTo>
                  <a:pt x="660" y="38811"/>
                </a:lnTo>
                <a:lnTo>
                  <a:pt x="30302" y="61937"/>
                </a:lnTo>
                <a:lnTo>
                  <a:pt x="38900" y="60680"/>
                </a:lnTo>
                <a:lnTo>
                  <a:pt x="71437" y="31267"/>
                </a:lnTo>
                <a:lnTo>
                  <a:pt x="72440" y="23850"/>
                </a:lnTo>
                <a:lnTo>
                  <a:pt x="69278" y="17449"/>
                </a:lnTo>
                <a:lnTo>
                  <a:pt x="33197" y="0"/>
                </a:lnTo>
                <a:close/>
              </a:path>
            </a:pathLst>
          </a:custGeom>
          <a:solidFill>
            <a:srgbClr val="9FFFFF"/>
          </a:solidFill>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119" name="object 2119"/>
          <p:cNvSpPr/>
          <p:nvPr/>
        </p:nvSpPr>
        <p:spPr>
          <a:xfrm>
            <a:off x="7065045" y="5407540"/>
            <a:ext cx="51951" cy="37427"/>
          </a:xfrm>
          <a:custGeom>
            <a:avLst/>
            <a:gdLst/>
            <a:ahLst/>
            <a:cxnLst/>
            <a:rect l="l" t="t" r="r" b="b"/>
            <a:pathLst>
              <a:path w="58445" h="42417">
                <a:moveTo>
                  <a:pt x="24244" y="0"/>
                </a:moveTo>
                <a:lnTo>
                  <a:pt x="0" y="22123"/>
                </a:lnTo>
                <a:lnTo>
                  <a:pt x="736" y="29946"/>
                </a:lnTo>
                <a:lnTo>
                  <a:pt x="3263" y="37058"/>
                </a:lnTo>
                <a:lnTo>
                  <a:pt x="7988" y="41503"/>
                </a:lnTo>
                <a:lnTo>
                  <a:pt x="16027" y="42417"/>
                </a:lnTo>
                <a:lnTo>
                  <a:pt x="26631" y="40893"/>
                </a:lnTo>
                <a:lnTo>
                  <a:pt x="58445" y="14579"/>
                </a:lnTo>
                <a:lnTo>
                  <a:pt x="57137" y="10706"/>
                </a:lnTo>
                <a:lnTo>
                  <a:pt x="24244" y="0"/>
                </a:lnTo>
                <a:close/>
              </a:path>
            </a:pathLst>
          </a:custGeom>
          <a:solidFill>
            <a:srgbClr val="9FFFFF"/>
          </a:solidFill>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120" name="object 2120"/>
          <p:cNvSpPr/>
          <p:nvPr/>
        </p:nvSpPr>
        <p:spPr>
          <a:xfrm>
            <a:off x="6748971" y="5787750"/>
            <a:ext cx="53588" cy="42469"/>
          </a:xfrm>
          <a:custGeom>
            <a:avLst/>
            <a:gdLst/>
            <a:ahLst/>
            <a:cxnLst/>
            <a:rect l="l" t="t" r="r" b="b"/>
            <a:pathLst>
              <a:path w="60286" h="48132">
                <a:moveTo>
                  <a:pt x="41109" y="0"/>
                </a:moveTo>
                <a:lnTo>
                  <a:pt x="34658" y="914"/>
                </a:lnTo>
                <a:lnTo>
                  <a:pt x="28016" y="2844"/>
                </a:lnTo>
                <a:lnTo>
                  <a:pt x="21793" y="5016"/>
                </a:lnTo>
                <a:lnTo>
                  <a:pt x="15976" y="6985"/>
                </a:lnTo>
                <a:lnTo>
                  <a:pt x="0" y="30797"/>
                </a:lnTo>
                <a:lnTo>
                  <a:pt x="863" y="38417"/>
                </a:lnTo>
                <a:lnTo>
                  <a:pt x="3594" y="43903"/>
                </a:lnTo>
                <a:lnTo>
                  <a:pt x="8610" y="46875"/>
                </a:lnTo>
                <a:lnTo>
                  <a:pt x="15532" y="48133"/>
                </a:lnTo>
                <a:lnTo>
                  <a:pt x="23368" y="47688"/>
                </a:lnTo>
                <a:lnTo>
                  <a:pt x="55981" y="27228"/>
                </a:lnTo>
                <a:lnTo>
                  <a:pt x="60286" y="20624"/>
                </a:lnTo>
                <a:lnTo>
                  <a:pt x="60274" y="14643"/>
                </a:lnTo>
                <a:lnTo>
                  <a:pt x="57073" y="8864"/>
                </a:lnTo>
                <a:lnTo>
                  <a:pt x="52108" y="4038"/>
                </a:lnTo>
                <a:lnTo>
                  <a:pt x="46761" y="889"/>
                </a:lnTo>
                <a:lnTo>
                  <a:pt x="41109" y="0"/>
                </a:lnTo>
                <a:close/>
              </a:path>
            </a:pathLst>
          </a:custGeom>
          <a:solidFill>
            <a:srgbClr val="9FFFFF"/>
          </a:solidFill>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121" name="object 2121"/>
          <p:cNvSpPr/>
          <p:nvPr/>
        </p:nvSpPr>
        <p:spPr>
          <a:xfrm>
            <a:off x="6823263" y="5574441"/>
            <a:ext cx="132170" cy="98085"/>
          </a:xfrm>
          <a:custGeom>
            <a:avLst/>
            <a:gdLst/>
            <a:ahLst/>
            <a:cxnLst/>
            <a:rect l="l" t="t" r="r" b="b"/>
            <a:pathLst>
              <a:path w="148691" h="111163">
                <a:moveTo>
                  <a:pt x="94500" y="0"/>
                </a:moveTo>
                <a:lnTo>
                  <a:pt x="56349" y="5765"/>
                </a:lnTo>
                <a:lnTo>
                  <a:pt x="16776" y="27635"/>
                </a:lnTo>
                <a:lnTo>
                  <a:pt x="406" y="62560"/>
                </a:lnTo>
                <a:lnTo>
                  <a:pt x="0" y="72694"/>
                </a:lnTo>
                <a:lnTo>
                  <a:pt x="1168" y="81851"/>
                </a:lnTo>
                <a:lnTo>
                  <a:pt x="30251" y="109664"/>
                </a:lnTo>
                <a:lnTo>
                  <a:pt x="52298" y="111163"/>
                </a:lnTo>
                <a:lnTo>
                  <a:pt x="62026" y="110464"/>
                </a:lnTo>
                <a:lnTo>
                  <a:pt x="69443" y="108635"/>
                </a:lnTo>
                <a:lnTo>
                  <a:pt x="75285" y="105663"/>
                </a:lnTo>
                <a:lnTo>
                  <a:pt x="80467" y="102234"/>
                </a:lnTo>
                <a:lnTo>
                  <a:pt x="85953" y="99085"/>
                </a:lnTo>
                <a:lnTo>
                  <a:pt x="91325" y="96837"/>
                </a:lnTo>
                <a:lnTo>
                  <a:pt x="96100" y="95046"/>
                </a:lnTo>
                <a:lnTo>
                  <a:pt x="101142" y="92824"/>
                </a:lnTo>
                <a:lnTo>
                  <a:pt x="139014" y="64388"/>
                </a:lnTo>
                <a:lnTo>
                  <a:pt x="148691" y="41897"/>
                </a:lnTo>
                <a:lnTo>
                  <a:pt x="148374" y="34302"/>
                </a:lnTo>
                <a:lnTo>
                  <a:pt x="118719" y="3086"/>
                </a:lnTo>
                <a:lnTo>
                  <a:pt x="107086" y="838"/>
                </a:lnTo>
                <a:lnTo>
                  <a:pt x="94500" y="0"/>
                </a:lnTo>
                <a:close/>
              </a:path>
            </a:pathLst>
          </a:custGeom>
          <a:solidFill>
            <a:srgbClr val="9FFFFF"/>
          </a:solidFill>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122" name="object 2122"/>
          <p:cNvSpPr/>
          <p:nvPr/>
        </p:nvSpPr>
        <p:spPr>
          <a:xfrm>
            <a:off x="6476989" y="5610407"/>
            <a:ext cx="46622" cy="71561"/>
          </a:xfrm>
          <a:custGeom>
            <a:avLst/>
            <a:gdLst/>
            <a:ahLst/>
            <a:cxnLst/>
            <a:rect l="l" t="t" r="r" b="b"/>
            <a:pathLst>
              <a:path w="52450" h="81102">
                <a:moveTo>
                  <a:pt x="28587" y="0"/>
                </a:moveTo>
                <a:lnTo>
                  <a:pt x="1143" y="32283"/>
                </a:lnTo>
                <a:lnTo>
                  <a:pt x="0" y="48640"/>
                </a:lnTo>
                <a:lnTo>
                  <a:pt x="774" y="57137"/>
                </a:lnTo>
                <a:lnTo>
                  <a:pt x="27660" y="81102"/>
                </a:lnTo>
                <a:lnTo>
                  <a:pt x="33654" y="79514"/>
                </a:lnTo>
                <a:lnTo>
                  <a:pt x="52450" y="43014"/>
                </a:lnTo>
                <a:lnTo>
                  <a:pt x="52120" y="35471"/>
                </a:lnTo>
                <a:lnTo>
                  <a:pt x="34289" y="914"/>
                </a:lnTo>
                <a:lnTo>
                  <a:pt x="28587" y="0"/>
                </a:lnTo>
                <a:close/>
              </a:path>
            </a:pathLst>
          </a:custGeom>
          <a:solidFill>
            <a:srgbClr val="9FFFFF"/>
          </a:solidFill>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123" name="object 2123"/>
          <p:cNvSpPr/>
          <p:nvPr/>
        </p:nvSpPr>
        <p:spPr>
          <a:xfrm>
            <a:off x="6195068" y="5291552"/>
            <a:ext cx="484179" cy="309214"/>
          </a:xfrm>
          <a:prstGeom prst="rect">
            <a:avLst/>
          </a:prstGeom>
          <a:blipFill>
            <a:blip r:embed="rId14" cstate="print"/>
            <a:stretch>
              <a:fillRect/>
            </a:stretch>
          </a:blipFill>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124" name="object 2124"/>
          <p:cNvSpPr/>
          <p:nvPr/>
        </p:nvSpPr>
        <p:spPr>
          <a:xfrm>
            <a:off x="5251490" y="4320977"/>
            <a:ext cx="54084" cy="42526"/>
          </a:xfrm>
          <a:custGeom>
            <a:avLst/>
            <a:gdLst/>
            <a:ahLst/>
            <a:cxnLst/>
            <a:rect l="l" t="t" r="r" b="b"/>
            <a:pathLst>
              <a:path w="60845" h="48196">
                <a:moveTo>
                  <a:pt x="28625" y="0"/>
                </a:moveTo>
                <a:lnTo>
                  <a:pt x="0" y="21424"/>
                </a:lnTo>
                <a:lnTo>
                  <a:pt x="292" y="28016"/>
                </a:lnTo>
                <a:lnTo>
                  <a:pt x="2006" y="35610"/>
                </a:lnTo>
                <a:lnTo>
                  <a:pt x="5575" y="42468"/>
                </a:lnTo>
                <a:lnTo>
                  <a:pt x="11442" y="46862"/>
                </a:lnTo>
                <a:lnTo>
                  <a:pt x="21069" y="48196"/>
                </a:lnTo>
                <a:lnTo>
                  <a:pt x="33540" y="47345"/>
                </a:lnTo>
                <a:lnTo>
                  <a:pt x="45758" y="44843"/>
                </a:lnTo>
                <a:lnTo>
                  <a:pt x="54622" y="41211"/>
                </a:lnTo>
                <a:lnTo>
                  <a:pt x="59143" y="36068"/>
                </a:lnTo>
                <a:lnTo>
                  <a:pt x="60845" y="29413"/>
                </a:lnTo>
                <a:lnTo>
                  <a:pt x="60337" y="22440"/>
                </a:lnTo>
                <a:lnTo>
                  <a:pt x="28625" y="0"/>
                </a:lnTo>
                <a:close/>
              </a:path>
            </a:pathLst>
          </a:custGeom>
          <a:solidFill>
            <a:srgbClr val="9FFFFF"/>
          </a:solidFill>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125" name="object 2125"/>
          <p:cNvSpPr/>
          <p:nvPr/>
        </p:nvSpPr>
        <p:spPr>
          <a:xfrm>
            <a:off x="5294771" y="4721368"/>
            <a:ext cx="71808" cy="92269"/>
          </a:xfrm>
          <a:custGeom>
            <a:avLst/>
            <a:gdLst/>
            <a:ahLst/>
            <a:cxnLst/>
            <a:rect l="l" t="t" r="r" b="b"/>
            <a:pathLst>
              <a:path w="80784" h="104571">
                <a:moveTo>
                  <a:pt x="24612" y="0"/>
                </a:moveTo>
                <a:lnTo>
                  <a:pt x="0" y="34797"/>
                </a:lnTo>
                <a:lnTo>
                  <a:pt x="1231" y="43967"/>
                </a:lnTo>
                <a:lnTo>
                  <a:pt x="20459" y="83769"/>
                </a:lnTo>
                <a:lnTo>
                  <a:pt x="55562" y="104571"/>
                </a:lnTo>
                <a:lnTo>
                  <a:pt x="64731" y="103657"/>
                </a:lnTo>
                <a:lnTo>
                  <a:pt x="80784" y="69557"/>
                </a:lnTo>
                <a:lnTo>
                  <a:pt x="79959" y="60756"/>
                </a:lnTo>
                <a:lnTo>
                  <a:pt x="63207" y="20040"/>
                </a:lnTo>
                <a:lnTo>
                  <a:pt x="29832" y="292"/>
                </a:lnTo>
                <a:lnTo>
                  <a:pt x="24612" y="0"/>
                </a:lnTo>
                <a:close/>
              </a:path>
            </a:pathLst>
          </a:custGeom>
          <a:solidFill>
            <a:srgbClr val="9FFFFF"/>
          </a:solidFill>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126" name="object 2126"/>
          <p:cNvSpPr/>
          <p:nvPr/>
        </p:nvSpPr>
        <p:spPr>
          <a:xfrm>
            <a:off x="5017979" y="4626304"/>
            <a:ext cx="74992" cy="55177"/>
          </a:xfrm>
          <a:custGeom>
            <a:avLst/>
            <a:gdLst/>
            <a:ahLst/>
            <a:cxnLst/>
            <a:rect l="l" t="t" r="r" b="b"/>
            <a:pathLst>
              <a:path w="84366" h="62534">
                <a:moveTo>
                  <a:pt x="15697" y="0"/>
                </a:moveTo>
                <a:lnTo>
                  <a:pt x="0" y="14909"/>
                </a:lnTo>
                <a:lnTo>
                  <a:pt x="292" y="20561"/>
                </a:lnTo>
                <a:lnTo>
                  <a:pt x="23850" y="53251"/>
                </a:lnTo>
                <a:lnTo>
                  <a:pt x="50838" y="62534"/>
                </a:lnTo>
                <a:lnTo>
                  <a:pt x="60350" y="60642"/>
                </a:lnTo>
                <a:lnTo>
                  <a:pt x="84366" y="34264"/>
                </a:lnTo>
                <a:lnTo>
                  <a:pt x="84264" y="27990"/>
                </a:lnTo>
                <a:lnTo>
                  <a:pt x="50652" y="3543"/>
                </a:lnTo>
                <a:lnTo>
                  <a:pt x="29654" y="3543"/>
                </a:lnTo>
                <a:lnTo>
                  <a:pt x="25196" y="2616"/>
                </a:lnTo>
                <a:lnTo>
                  <a:pt x="20421" y="1079"/>
                </a:lnTo>
                <a:lnTo>
                  <a:pt x="15697" y="0"/>
                </a:lnTo>
                <a:close/>
              </a:path>
              <a:path w="84366" h="62534">
                <a:moveTo>
                  <a:pt x="38773" y="2298"/>
                </a:moveTo>
                <a:lnTo>
                  <a:pt x="35763" y="2793"/>
                </a:lnTo>
                <a:lnTo>
                  <a:pt x="33083" y="3390"/>
                </a:lnTo>
                <a:lnTo>
                  <a:pt x="29654" y="3543"/>
                </a:lnTo>
                <a:lnTo>
                  <a:pt x="50652" y="3543"/>
                </a:lnTo>
                <a:lnTo>
                  <a:pt x="49631" y="3378"/>
                </a:lnTo>
                <a:lnTo>
                  <a:pt x="43180" y="2514"/>
                </a:lnTo>
                <a:lnTo>
                  <a:pt x="38773" y="2298"/>
                </a:lnTo>
                <a:close/>
              </a:path>
            </a:pathLst>
          </a:custGeom>
          <a:solidFill>
            <a:srgbClr val="9FFFFF"/>
          </a:solidFill>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127" name="object 2127"/>
          <p:cNvSpPr/>
          <p:nvPr/>
        </p:nvSpPr>
        <p:spPr>
          <a:xfrm>
            <a:off x="5041538" y="2295291"/>
            <a:ext cx="100076" cy="169646"/>
          </a:xfrm>
          <a:custGeom>
            <a:avLst/>
            <a:gdLst/>
            <a:ahLst/>
            <a:cxnLst/>
            <a:rect l="l" t="t" r="r" b="b"/>
            <a:pathLst>
              <a:path w="112585" h="192265">
                <a:moveTo>
                  <a:pt x="59347" y="0"/>
                </a:moveTo>
                <a:lnTo>
                  <a:pt x="24168" y="14719"/>
                </a:lnTo>
                <a:lnTo>
                  <a:pt x="1549" y="48767"/>
                </a:lnTo>
                <a:lnTo>
                  <a:pt x="0" y="67868"/>
                </a:lnTo>
                <a:lnTo>
                  <a:pt x="241" y="70624"/>
                </a:lnTo>
                <a:lnTo>
                  <a:pt x="749" y="73164"/>
                </a:lnTo>
                <a:lnTo>
                  <a:pt x="1282" y="76962"/>
                </a:lnTo>
                <a:lnTo>
                  <a:pt x="8699" y="119456"/>
                </a:lnTo>
                <a:lnTo>
                  <a:pt x="26149" y="154851"/>
                </a:lnTo>
                <a:lnTo>
                  <a:pt x="61087" y="183921"/>
                </a:lnTo>
                <a:lnTo>
                  <a:pt x="92290" y="192265"/>
                </a:lnTo>
                <a:lnTo>
                  <a:pt x="98463" y="190550"/>
                </a:lnTo>
                <a:lnTo>
                  <a:pt x="103746" y="187286"/>
                </a:lnTo>
                <a:lnTo>
                  <a:pt x="107975" y="183006"/>
                </a:lnTo>
                <a:lnTo>
                  <a:pt x="111023" y="178282"/>
                </a:lnTo>
                <a:lnTo>
                  <a:pt x="112318" y="173278"/>
                </a:lnTo>
                <a:lnTo>
                  <a:pt x="112064" y="167843"/>
                </a:lnTo>
                <a:lnTo>
                  <a:pt x="111150" y="162039"/>
                </a:lnTo>
                <a:lnTo>
                  <a:pt x="110502" y="155968"/>
                </a:lnTo>
                <a:lnTo>
                  <a:pt x="110172" y="150025"/>
                </a:lnTo>
                <a:lnTo>
                  <a:pt x="109740" y="144259"/>
                </a:lnTo>
                <a:lnTo>
                  <a:pt x="109459" y="138582"/>
                </a:lnTo>
                <a:lnTo>
                  <a:pt x="109536" y="130200"/>
                </a:lnTo>
                <a:lnTo>
                  <a:pt x="110147" y="123215"/>
                </a:lnTo>
                <a:lnTo>
                  <a:pt x="111264" y="115011"/>
                </a:lnTo>
                <a:lnTo>
                  <a:pt x="112267" y="106413"/>
                </a:lnTo>
                <a:lnTo>
                  <a:pt x="106337" y="51282"/>
                </a:lnTo>
                <a:lnTo>
                  <a:pt x="87960" y="14820"/>
                </a:lnTo>
                <a:lnTo>
                  <a:pt x="64566" y="393"/>
                </a:lnTo>
                <a:lnTo>
                  <a:pt x="59347" y="0"/>
                </a:lnTo>
                <a:close/>
              </a:path>
            </a:pathLst>
          </a:custGeom>
          <a:solidFill>
            <a:srgbClr val="9FFF9F"/>
          </a:solidFill>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128" name="object 2128"/>
          <p:cNvSpPr/>
          <p:nvPr/>
        </p:nvSpPr>
        <p:spPr>
          <a:xfrm>
            <a:off x="5156391" y="2608315"/>
            <a:ext cx="50382" cy="114602"/>
          </a:xfrm>
          <a:custGeom>
            <a:avLst/>
            <a:gdLst/>
            <a:ahLst/>
            <a:cxnLst/>
            <a:rect l="l" t="t" r="r" b="b"/>
            <a:pathLst>
              <a:path w="56680" h="129882">
                <a:moveTo>
                  <a:pt x="24180" y="0"/>
                </a:moveTo>
                <a:lnTo>
                  <a:pt x="3873" y="37211"/>
                </a:lnTo>
                <a:lnTo>
                  <a:pt x="0" y="63258"/>
                </a:lnTo>
                <a:lnTo>
                  <a:pt x="177" y="72402"/>
                </a:lnTo>
                <a:lnTo>
                  <a:pt x="8369" y="112356"/>
                </a:lnTo>
                <a:lnTo>
                  <a:pt x="29260" y="129882"/>
                </a:lnTo>
                <a:lnTo>
                  <a:pt x="33807" y="129197"/>
                </a:lnTo>
                <a:lnTo>
                  <a:pt x="51498" y="89230"/>
                </a:lnTo>
                <a:lnTo>
                  <a:pt x="56680" y="60223"/>
                </a:lnTo>
                <a:lnTo>
                  <a:pt x="56172" y="52425"/>
                </a:lnTo>
                <a:lnTo>
                  <a:pt x="39471" y="13639"/>
                </a:lnTo>
                <a:lnTo>
                  <a:pt x="24180" y="0"/>
                </a:lnTo>
                <a:close/>
              </a:path>
            </a:pathLst>
          </a:custGeom>
          <a:solidFill>
            <a:srgbClr val="9FFF9F"/>
          </a:solidFill>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129" name="object 2129"/>
          <p:cNvSpPr/>
          <p:nvPr/>
        </p:nvSpPr>
        <p:spPr>
          <a:xfrm>
            <a:off x="6836795" y="5585272"/>
            <a:ext cx="103101" cy="68299"/>
          </a:xfrm>
          <a:custGeom>
            <a:avLst/>
            <a:gdLst/>
            <a:ahLst/>
            <a:cxnLst/>
            <a:rect l="l" t="t" r="r" b="b"/>
            <a:pathLst>
              <a:path w="115989" h="77406">
                <a:moveTo>
                  <a:pt x="74752" y="0"/>
                </a:moveTo>
                <a:lnTo>
                  <a:pt x="33274" y="9918"/>
                </a:lnTo>
                <a:lnTo>
                  <a:pt x="3238" y="35610"/>
                </a:lnTo>
                <a:lnTo>
                  <a:pt x="0" y="46240"/>
                </a:lnTo>
                <a:lnTo>
                  <a:pt x="571" y="51739"/>
                </a:lnTo>
                <a:lnTo>
                  <a:pt x="24968" y="77406"/>
                </a:lnTo>
                <a:lnTo>
                  <a:pt x="31000" y="77406"/>
                </a:lnTo>
                <a:lnTo>
                  <a:pt x="37693" y="76225"/>
                </a:lnTo>
                <a:lnTo>
                  <a:pt x="44246" y="74612"/>
                </a:lnTo>
                <a:lnTo>
                  <a:pt x="49936" y="73278"/>
                </a:lnTo>
                <a:lnTo>
                  <a:pt x="53809" y="72504"/>
                </a:lnTo>
                <a:lnTo>
                  <a:pt x="56362" y="71907"/>
                </a:lnTo>
                <a:lnTo>
                  <a:pt x="62941" y="70192"/>
                </a:lnTo>
                <a:lnTo>
                  <a:pt x="68757" y="69037"/>
                </a:lnTo>
                <a:lnTo>
                  <a:pt x="104749" y="49745"/>
                </a:lnTo>
                <a:lnTo>
                  <a:pt x="115989" y="27711"/>
                </a:lnTo>
                <a:lnTo>
                  <a:pt x="115684" y="23164"/>
                </a:lnTo>
                <a:lnTo>
                  <a:pt x="82181" y="685"/>
                </a:lnTo>
                <a:lnTo>
                  <a:pt x="74752" y="0"/>
                </a:lnTo>
                <a:close/>
              </a:path>
            </a:pathLst>
          </a:custGeom>
          <a:solidFill>
            <a:srgbClr val="9FFF9F"/>
          </a:solidFill>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130" name="object 2130"/>
          <p:cNvSpPr/>
          <p:nvPr/>
        </p:nvSpPr>
        <p:spPr>
          <a:xfrm>
            <a:off x="6488318" y="5621258"/>
            <a:ext cx="25603" cy="46829"/>
          </a:xfrm>
          <a:custGeom>
            <a:avLst/>
            <a:gdLst/>
            <a:ahLst/>
            <a:cxnLst/>
            <a:rect l="l" t="t" r="r" b="b"/>
            <a:pathLst>
              <a:path w="28803" h="53073">
                <a:moveTo>
                  <a:pt x="18503" y="0"/>
                </a:moveTo>
                <a:lnTo>
                  <a:pt x="3492" y="26238"/>
                </a:lnTo>
                <a:lnTo>
                  <a:pt x="1968" y="30352"/>
                </a:lnTo>
                <a:lnTo>
                  <a:pt x="660" y="33985"/>
                </a:lnTo>
                <a:lnTo>
                  <a:pt x="0" y="37376"/>
                </a:lnTo>
                <a:lnTo>
                  <a:pt x="368" y="40766"/>
                </a:lnTo>
                <a:lnTo>
                  <a:pt x="15138" y="53073"/>
                </a:lnTo>
                <a:lnTo>
                  <a:pt x="19405" y="52311"/>
                </a:lnTo>
                <a:lnTo>
                  <a:pt x="28506" y="33985"/>
                </a:lnTo>
                <a:lnTo>
                  <a:pt x="28676" y="30772"/>
                </a:lnTo>
                <a:lnTo>
                  <a:pt x="20650" y="317"/>
                </a:lnTo>
                <a:lnTo>
                  <a:pt x="18503" y="0"/>
                </a:lnTo>
                <a:close/>
              </a:path>
            </a:pathLst>
          </a:custGeom>
          <a:solidFill>
            <a:srgbClr val="9FFF9F"/>
          </a:solidFill>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131" name="object 2131"/>
          <p:cNvSpPr/>
          <p:nvPr/>
        </p:nvSpPr>
        <p:spPr>
          <a:xfrm>
            <a:off x="5307787" y="4741937"/>
            <a:ext cx="50596" cy="61094"/>
          </a:xfrm>
          <a:custGeom>
            <a:avLst/>
            <a:gdLst/>
            <a:ahLst/>
            <a:cxnLst/>
            <a:rect l="l" t="t" r="r" b="b"/>
            <a:pathLst>
              <a:path w="56921" h="69240">
                <a:moveTo>
                  <a:pt x="10490" y="0"/>
                </a:moveTo>
                <a:lnTo>
                  <a:pt x="0" y="15049"/>
                </a:lnTo>
                <a:lnTo>
                  <a:pt x="190" y="18859"/>
                </a:lnTo>
                <a:lnTo>
                  <a:pt x="17741" y="57975"/>
                </a:lnTo>
                <a:lnTo>
                  <a:pt x="38747" y="69240"/>
                </a:lnTo>
                <a:lnTo>
                  <a:pt x="42735" y="68529"/>
                </a:lnTo>
                <a:lnTo>
                  <a:pt x="56921" y="50444"/>
                </a:lnTo>
                <a:lnTo>
                  <a:pt x="56299" y="46469"/>
                </a:lnTo>
                <a:lnTo>
                  <a:pt x="37973" y="11341"/>
                </a:lnTo>
                <a:lnTo>
                  <a:pt x="10490" y="0"/>
                </a:lnTo>
                <a:close/>
              </a:path>
            </a:pathLst>
          </a:custGeom>
          <a:solidFill>
            <a:srgbClr val="9FFF9F"/>
          </a:solidFill>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132" name="object 2132"/>
          <p:cNvSpPr/>
          <p:nvPr/>
        </p:nvSpPr>
        <p:spPr>
          <a:xfrm>
            <a:off x="5053786" y="2305565"/>
            <a:ext cx="77623" cy="127299"/>
          </a:xfrm>
          <a:custGeom>
            <a:avLst/>
            <a:gdLst/>
            <a:ahLst/>
            <a:cxnLst/>
            <a:rect l="l" t="t" r="r" b="b"/>
            <a:pathLst>
              <a:path w="87326" h="144272">
                <a:moveTo>
                  <a:pt x="40573" y="0"/>
                </a:moveTo>
                <a:lnTo>
                  <a:pt x="7921" y="21526"/>
                </a:lnTo>
                <a:lnTo>
                  <a:pt x="0" y="56095"/>
                </a:lnTo>
                <a:lnTo>
                  <a:pt x="162" y="61556"/>
                </a:lnTo>
                <a:lnTo>
                  <a:pt x="1038" y="66090"/>
                </a:lnTo>
                <a:lnTo>
                  <a:pt x="2181" y="70497"/>
                </a:lnTo>
                <a:lnTo>
                  <a:pt x="3108" y="75717"/>
                </a:lnTo>
                <a:lnTo>
                  <a:pt x="3489" y="81902"/>
                </a:lnTo>
                <a:lnTo>
                  <a:pt x="3603" y="88430"/>
                </a:lnTo>
                <a:lnTo>
                  <a:pt x="3997" y="94945"/>
                </a:lnTo>
                <a:lnTo>
                  <a:pt x="23682" y="128854"/>
                </a:lnTo>
                <a:lnTo>
                  <a:pt x="55127" y="144272"/>
                </a:lnTo>
                <a:lnTo>
                  <a:pt x="60855" y="142900"/>
                </a:lnTo>
                <a:lnTo>
                  <a:pt x="85290" y="110058"/>
                </a:lnTo>
                <a:lnTo>
                  <a:pt x="87326" y="70497"/>
                </a:lnTo>
                <a:lnTo>
                  <a:pt x="86877" y="63525"/>
                </a:lnTo>
                <a:lnTo>
                  <a:pt x="73174" y="21907"/>
                </a:lnTo>
                <a:lnTo>
                  <a:pt x="46199" y="266"/>
                </a:lnTo>
                <a:lnTo>
                  <a:pt x="40573" y="0"/>
                </a:lnTo>
                <a:close/>
              </a:path>
            </a:pathLst>
          </a:custGeom>
          <a:solidFill>
            <a:srgbClr val="FFFF3F"/>
          </a:solidFill>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133" name="object 2133"/>
          <p:cNvSpPr/>
          <p:nvPr/>
        </p:nvSpPr>
        <p:spPr>
          <a:xfrm>
            <a:off x="6860553" y="5594107"/>
            <a:ext cx="59766" cy="40979"/>
          </a:xfrm>
          <a:custGeom>
            <a:avLst/>
            <a:gdLst/>
            <a:ahLst/>
            <a:cxnLst/>
            <a:rect l="l" t="t" r="r" b="b"/>
            <a:pathLst>
              <a:path w="67237" h="46443">
                <a:moveTo>
                  <a:pt x="39331" y="0"/>
                </a:moveTo>
                <a:lnTo>
                  <a:pt x="3962" y="19672"/>
                </a:lnTo>
                <a:lnTo>
                  <a:pt x="0" y="31102"/>
                </a:lnTo>
                <a:lnTo>
                  <a:pt x="317" y="34709"/>
                </a:lnTo>
                <a:lnTo>
                  <a:pt x="15798" y="46443"/>
                </a:lnTo>
                <a:lnTo>
                  <a:pt x="21755" y="45631"/>
                </a:lnTo>
                <a:lnTo>
                  <a:pt x="28181" y="44170"/>
                </a:lnTo>
                <a:lnTo>
                  <a:pt x="34645" y="42532"/>
                </a:lnTo>
                <a:lnTo>
                  <a:pt x="41236" y="40944"/>
                </a:lnTo>
                <a:lnTo>
                  <a:pt x="67237" y="15938"/>
                </a:lnTo>
                <a:lnTo>
                  <a:pt x="67157" y="11277"/>
                </a:lnTo>
                <a:lnTo>
                  <a:pt x="45885" y="139"/>
                </a:lnTo>
                <a:lnTo>
                  <a:pt x="39331" y="0"/>
                </a:lnTo>
                <a:close/>
              </a:path>
            </a:pathLst>
          </a:custGeom>
          <a:solidFill>
            <a:srgbClr val="FFFF3F"/>
          </a:solidFill>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134" name="object 2134"/>
          <p:cNvSpPr/>
          <p:nvPr/>
        </p:nvSpPr>
        <p:spPr>
          <a:xfrm>
            <a:off x="5920099" y="3214261"/>
            <a:ext cx="1951612" cy="1777768"/>
          </a:xfrm>
          <a:custGeom>
            <a:avLst/>
            <a:gdLst/>
            <a:ahLst/>
            <a:cxnLst/>
            <a:rect l="l" t="t" r="r" b="b"/>
            <a:pathLst>
              <a:path w="2195563" h="2014804">
                <a:moveTo>
                  <a:pt x="1548523" y="27101"/>
                </a:moveTo>
                <a:lnTo>
                  <a:pt x="1584680" y="5740"/>
                </a:lnTo>
                <a:lnTo>
                  <a:pt x="1623949" y="215"/>
                </a:lnTo>
                <a:lnTo>
                  <a:pt x="1635518" y="0"/>
                </a:lnTo>
                <a:lnTo>
                  <a:pt x="1646186" y="584"/>
                </a:lnTo>
                <a:lnTo>
                  <a:pt x="1688160" y="16433"/>
                </a:lnTo>
                <a:lnTo>
                  <a:pt x="1709762" y="51181"/>
                </a:lnTo>
                <a:lnTo>
                  <a:pt x="1714677" y="82308"/>
                </a:lnTo>
                <a:lnTo>
                  <a:pt x="1714487" y="88277"/>
                </a:lnTo>
                <a:lnTo>
                  <a:pt x="1714144" y="93992"/>
                </a:lnTo>
                <a:lnTo>
                  <a:pt x="1713928" y="99440"/>
                </a:lnTo>
                <a:lnTo>
                  <a:pt x="1713801" y="104432"/>
                </a:lnTo>
                <a:lnTo>
                  <a:pt x="1713649" y="108851"/>
                </a:lnTo>
                <a:lnTo>
                  <a:pt x="1713636" y="112852"/>
                </a:lnTo>
                <a:lnTo>
                  <a:pt x="1713928" y="116560"/>
                </a:lnTo>
                <a:lnTo>
                  <a:pt x="1714106" y="120167"/>
                </a:lnTo>
                <a:lnTo>
                  <a:pt x="1714246" y="123418"/>
                </a:lnTo>
                <a:lnTo>
                  <a:pt x="1715122" y="125844"/>
                </a:lnTo>
                <a:lnTo>
                  <a:pt x="1717560" y="126949"/>
                </a:lnTo>
                <a:lnTo>
                  <a:pt x="1721739" y="126441"/>
                </a:lnTo>
                <a:lnTo>
                  <a:pt x="1727123" y="124637"/>
                </a:lnTo>
                <a:lnTo>
                  <a:pt x="1764906" y="106248"/>
                </a:lnTo>
                <a:lnTo>
                  <a:pt x="1796110" y="77228"/>
                </a:lnTo>
                <a:lnTo>
                  <a:pt x="1804695" y="65150"/>
                </a:lnTo>
                <a:lnTo>
                  <a:pt x="1808848" y="59512"/>
                </a:lnTo>
                <a:lnTo>
                  <a:pt x="1845525" y="40970"/>
                </a:lnTo>
                <a:lnTo>
                  <a:pt x="1865922" y="38138"/>
                </a:lnTo>
                <a:lnTo>
                  <a:pt x="1871535" y="38925"/>
                </a:lnTo>
                <a:lnTo>
                  <a:pt x="1876590" y="40741"/>
                </a:lnTo>
                <a:lnTo>
                  <a:pt x="1880946" y="43446"/>
                </a:lnTo>
                <a:lnTo>
                  <a:pt x="1884095" y="46888"/>
                </a:lnTo>
                <a:lnTo>
                  <a:pt x="1885581" y="50888"/>
                </a:lnTo>
                <a:lnTo>
                  <a:pt x="1884959" y="55422"/>
                </a:lnTo>
                <a:lnTo>
                  <a:pt x="1860702" y="85750"/>
                </a:lnTo>
                <a:lnTo>
                  <a:pt x="1855406" y="91312"/>
                </a:lnTo>
                <a:lnTo>
                  <a:pt x="1832051" y="123253"/>
                </a:lnTo>
                <a:lnTo>
                  <a:pt x="1827834" y="139534"/>
                </a:lnTo>
                <a:lnTo>
                  <a:pt x="1827872" y="144627"/>
                </a:lnTo>
                <a:lnTo>
                  <a:pt x="1828749" y="149275"/>
                </a:lnTo>
                <a:lnTo>
                  <a:pt x="1829943" y="153847"/>
                </a:lnTo>
                <a:lnTo>
                  <a:pt x="1830946" y="158737"/>
                </a:lnTo>
                <a:lnTo>
                  <a:pt x="1831606" y="163918"/>
                </a:lnTo>
                <a:lnTo>
                  <a:pt x="1832152" y="169062"/>
                </a:lnTo>
                <a:lnTo>
                  <a:pt x="1832749" y="174104"/>
                </a:lnTo>
                <a:lnTo>
                  <a:pt x="1833549" y="178981"/>
                </a:lnTo>
                <a:lnTo>
                  <a:pt x="1834121" y="184010"/>
                </a:lnTo>
                <a:lnTo>
                  <a:pt x="1834489" y="188963"/>
                </a:lnTo>
                <a:lnTo>
                  <a:pt x="1835569" y="192951"/>
                </a:lnTo>
                <a:lnTo>
                  <a:pt x="1838236" y="195072"/>
                </a:lnTo>
                <a:lnTo>
                  <a:pt x="1842820" y="194475"/>
                </a:lnTo>
                <a:lnTo>
                  <a:pt x="1848726" y="191808"/>
                </a:lnTo>
                <a:lnTo>
                  <a:pt x="1855355" y="188442"/>
                </a:lnTo>
                <a:lnTo>
                  <a:pt x="1862162" y="185762"/>
                </a:lnTo>
                <a:lnTo>
                  <a:pt x="1868855" y="183883"/>
                </a:lnTo>
                <a:lnTo>
                  <a:pt x="1875574" y="182232"/>
                </a:lnTo>
                <a:lnTo>
                  <a:pt x="1882355" y="181051"/>
                </a:lnTo>
                <a:lnTo>
                  <a:pt x="1889201" y="180606"/>
                </a:lnTo>
                <a:lnTo>
                  <a:pt x="1895830" y="180962"/>
                </a:lnTo>
                <a:lnTo>
                  <a:pt x="1933892" y="195859"/>
                </a:lnTo>
                <a:lnTo>
                  <a:pt x="1952485" y="207886"/>
                </a:lnTo>
                <a:lnTo>
                  <a:pt x="1956828" y="210781"/>
                </a:lnTo>
                <a:lnTo>
                  <a:pt x="1961387" y="214274"/>
                </a:lnTo>
                <a:lnTo>
                  <a:pt x="1965832" y="218020"/>
                </a:lnTo>
                <a:lnTo>
                  <a:pt x="1970582" y="221145"/>
                </a:lnTo>
                <a:lnTo>
                  <a:pt x="1976069" y="222745"/>
                </a:lnTo>
                <a:lnTo>
                  <a:pt x="1982152" y="222059"/>
                </a:lnTo>
                <a:lnTo>
                  <a:pt x="1988515" y="219722"/>
                </a:lnTo>
                <a:lnTo>
                  <a:pt x="1995271" y="216954"/>
                </a:lnTo>
                <a:lnTo>
                  <a:pt x="2002599" y="214998"/>
                </a:lnTo>
                <a:lnTo>
                  <a:pt x="2010613" y="213931"/>
                </a:lnTo>
                <a:lnTo>
                  <a:pt x="2018969" y="213233"/>
                </a:lnTo>
                <a:lnTo>
                  <a:pt x="2027072" y="213169"/>
                </a:lnTo>
                <a:lnTo>
                  <a:pt x="2034324" y="213995"/>
                </a:lnTo>
                <a:lnTo>
                  <a:pt x="2061946" y="238175"/>
                </a:lnTo>
                <a:lnTo>
                  <a:pt x="2064486" y="242570"/>
                </a:lnTo>
                <a:lnTo>
                  <a:pt x="2066683" y="246976"/>
                </a:lnTo>
                <a:lnTo>
                  <a:pt x="2068398" y="251307"/>
                </a:lnTo>
                <a:lnTo>
                  <a:pt x="2070379" y="255181"/>
                </a:lnTo>
                <a:lnTo>
                  <a:pt x="2073325" y="258152"/>
                </a:lnTo>
                <a:lnTo>
                  <a:pt x="2077516" y="260134"/>
                </a:lnTo>
                <a:lnTo>
                  <a:pt x="2082406" y="261264"/>
                </a:lnTo>
                <a:lnTo>
                  <a:pt x="2087575" y="261493"/>
                </a:lnTo>
                <a:lnTo>
                  <a:pt x="2092578" y="260769"/>
                </a:lnTo>
                <a:lnTo>
                  <a:pt x="2113089" y="226834"/>
                </a:lnTo>
                <a:lnTo>
                  <a:pt x="2113902" y="218770"/>
                </a:lnTo>
                <a:lnTo>
                  <a:pt x="2114956" y="211150"/>
                </a:lnTo>
                <a:lnTo>
                  <a:pt x="2115921" y="203809"/>
                </a:lnTo>
                <a:lnTo>
                  <a:pt x="2117178" y="196557"/>
                </a:lnTo>
                <a:lnTo>
                  <a:pt x="2137702" y="157543"/>
                </a:lnTo>
                <a:lnTo>
                  <a:pt x="2157603" y="152920"/>
                </a:lnTo>
                <a:lnTo>
                  <a:pt x="2164295" y="154241"/>
                </a:lnTo>
                <a:lnTo>
                  <a:pt x="2191702" y="181432"/>
                </a:lnTo>
                <a:lnTo>
                  <a:pt x="2195563" y="199669"/>
                </a:lnTo>
                <a:lnTo>
                  <a:pt x="2193925" y="209638"/>
                </a:lnTo>
                <a:lnTo>
                  <a:pt x="2175560" y="243649"/>
                </a:lnTo>
                <a:lnTo>
                  <a:pt x="2165070" y="249974"/>
                </a:lnTo>
                <a:lnTo>
                  <a:pt x="2160193" y="253072"/>
                </a:lnTo>
                <a:lnTo>
                  <a:pt x="2155761" y="256425"/>
                </a:lnTo>
                <a:lnTo>
                  <a:pt x="2151722" y="259448"/>
                </a:lnTo>
                <a:lnTo>
                  <a:pt x="2148281" y="262509"/>
                </a:lnTo>
                <a:lnTo>
                  <a:pt x="2145626" y="266026"/>
                </a:lnTo>
                <a:lnTo>
                  <a:pt x="2144229" y="269519"/>
                </a:lnTo>
                <a:lnTo>
                  <a:pt x="2143912" y="272859"/>
                </a:lnTo>
                <a:lnTo>
                  <a:pt x="2143925" y="276923"/>
                </a:lnTo>
                <a:lnTo>
                  <a:pt x="2143544" y="282625"/>
                </a:lnTo>
                <a:lnTo>
                  <a:pt x="2142921" y="290283"/>
                </a:lnTo>
                <a:lnTo>
                  <a:pt x="2142350" y="299173"/>
                </a:lnTo>
                <a:lnTo>
                  <a:pt x="2141347" y="308610"/>
                </a:lnTo>
                <a:lnTo>
                  <a:pt x="2123782" y="351091"/>
                </a:lnTo>
                <a:lnTo>
                  <a:pt x="2096871" y="384657"/>
                </a:lnTo>
                <a:lnTo>
                  <a:pt x="2092185" y="388505"/>
                </a:lnTo>
                <a:lnTo>
                  <a:pt x="2087702" y="392302"/>
                </a:lnTo>
                <a:lnTo>
                  <a:pt x="2083206" y="397217"/>
                </a:lnTo>
                <a:lnTo>
                  <a:pt x="2078939" y="403364"/>
                </a:lnTo>
                <a:lnTo>
                  <a:pt x="2075065" y="410019"/>
                </a:lnTo>
                <a:lnTo>
                  <a:pt x="2071230" y="417004"/>
                </a:lnTo>
                <a:lnTo>
                  <a:pt x="2067077" y="424180"/>
                </a:lnTo>
                <a:lnTo>
                  <a:pt x="2062530" y="431457"/>
                </a:lnTo>
                <a:lnTo>
                  <a:pt x="2057920" y="438721"/>
                </a:lnTo>
                <a:lnTo>
                  <a:pt x="2053475" y="445706"/>
                </a:lnTo>
                <a:lnTo>
                  <a:pt x="2049386" y="452170"/>
                </a:lnTo>
                <a:lnTo>
                  <a:pt x="2045906" y="457911"/>
                </a:lnTo>
                <a:lnTo>
                  <a:pt x="2042985" y="462902"/>
                </a:lnTo>
                <a:lnTo>
                  <a:pt x="2040394" y="467194"/>
                </a:lnTo>
                <a:lnTo>
                  <a:pt x="2018068" y="479894"/>
                </a:lnTo>
                <a:lnTo>
                  <a:pt x="2014016" y="480669"/>
                </a:lnTo>
                <a:lnTo>
                  <a:pt x="2010333" y="481469"/>
                </a:lnTo>
                <a:lnTo>
                  <a:pt x="2006917" y="482193"/>
                </a:lnTo>
                <a:lnTo>
                  <a:pt x="2004314" y="483184"/>
                </a:lnTo>
                <a:lnTo>
                  <a:pt x="2003094" y="484809"/>
                </a:lnTo>
                <a:lnTo>
                  <a:pt x="2003209" y="487133"/>
                </a:lnTo>
                <a:lnTo>
                  <a:pt x="2004415" y="489940"/>
                </a:lnTo>
                <a:lnTo>
                  <a:pt x="2007057" y="493026"/>
                </a:lnTo>
                <a:lnTo>
                  <a:pt x="2011413" y="496227"/>
                </a:lnTo>
                <a:lnTo>
                  <a:pt x="2018118" y="498983"/>
                </a:lnTo>
                <a:lnTo>
                  <a:pt x="2026653" y="501446"/>
                </a:lnTo>
                <a:lnTo>
                  <a:pt x="2035632" y="504545"/>
                </a:lnTo>
                <a:lnTo>
                  <a:pt x="2065502" y="540397"/>
                </a:lnTo>
                <a:lnTo>
                  <a:pt x="2081910" y="580783"/>
                </a:lnTo>
                <a:lnTo>
                  <a:pt x="2084044" y="587476"/>
                </a:lnTo>
                <a:lnTo>
                  <a:pt x="2086825" y="593877"/>
                </a:lnTo>
                <a:lnTo>
                  <a:pt x="2090420" y="599401"/>
                </a:lnTo>
                <a:lnTo>
                  <a:pt x="2094420" y="604100"/>
                </a:lnTo>
                <a:lnTo>
                  <a:pt x="2098535" y="608749"/>
                </a:lnTo>
                <a:lnTo>
                  <a:pt x="2102434" y="614133"/>
                </a:lnTo>
                <a:lnTo>
                  <a:pt x="2106320" y="620191"/>
                </a:lnTo>
                <a:lnTo>
                  <a:pt x="2110168" y="626402"/>
                </a:lnTo>
                <a:lnTo>
                  <a:pt x="2113267" y="632853"/>
                </a:lnTo>
                <a:lnTo>
                  <a:pt x="2114905" y="639572"/>
                </a:lnTo>
                <a:lnTo>
                  <a:pt x="2114689" y="646658"/>
                </a:lnTo>
                <a:lnTo>
                  <a:pt x="2093061" y="680008"/>
                </a:lnTo>
                <a:lnTo>
                  <a:pt x="2077453" y="684657"/>
                </a:lnTo>
                <a:lnTo>
                  <a:pt x="2074189" y="684428"/>
                </a:lnTo>
                <a:lnTo>
                  <a:pt x="2071319" y="683488"/>
                </a:lnTo>
                <a:lnTo>
                  <a:pt x="2068779" y="682866"/>
                </a:lnTo>
                <a:lnTo>
                  <a:pt x="2066531" y="683615"/>
                </a:lnTo>
                <a:lnTo>
                  <a:pt x="2064804" y="686092"/>
                </a:lnTo>
                <a:lnTo>
                  <a:pt x="2063597" y="689673"/>
                </a:lnTo>
                <a:lnTo>
                  <a:pt x="2062556" y="693864"/>
                </a:lnTo>
                <a:lnTo>
                  <a:pt x="2061336" y="698131"/>
                </a:lnTo>
                <a:lnTo>
                  <a:pt x="2060117" y="702513"/>
                </a:lnTo>
                <a:lnTo>
                  <a:pt x="2059051" y="707097"/>
                </a:lnTo>
                <a:lnTo>
                  <a:pt x="2057692" y="711479"/>
                </a:lnTo>
                <a:lnTo>
                  <a:pt x="2041563" y="723531"/>
                </a:lnTo>
                <a:lnTo>
                  <a:pt x="2038019" y="722515"/>
                </a:lnTo>
                <a:lnTo>
                  <a:pt x="2034527" y="720191"/>
                </a:lnTo>
                <a:lnTo>
                  <a:pt x="2031555" y="717080"/>
                </a:lnTo>
                <a:lnTo>
                  <a:pt x="2029599" y="713663"/>
                </a:lnTo>
                <a:lnTo>
                  <a:pt x="2029078" y="709891"/>
                </a:lnTo>
                <a:lnTo>
                  <a:pt x="2029688" y="705688"/>
                </a:lnTo>
                <a:lnTo>
                  <a:pt x="2030768" y="701446"/>
                </a:lnTo>
                <a:lnTo>
                  <a:pt x="2031682" y="697572"/>
                </a:lnTo>
                <a:lnTo>
                  <a:pt x="2032571" y="694410"/>
                </a:lnTo>
                <a:lnTo>
                  <a:pt x="2033663" y="691756"/>
                </a:lnTo>
                <a:lnTo>
                  <a:pt x="2034412" y="689292"/>
                </a:lnTo>
                <a:lnTo>
                  <a:pt x="2013280" y="675424"/>
                </a:lnTo>
                <a:lnTo>
                  <a:pt x="2005596" y="675817"/>
                </a:lnTo>
                <a:lnTo>
                  <a:pt x="1997875" y="676262"/>
                </a:lnTo>
                <a:lnTo>
                  <a:pt x="1990559" y="677151"/>
                </a:lnTo>
                <a:lnTo>
                  <a:pt x="1983447" y="678522"/>
                </a:lnTo>
                <a:lnTo>
                  <a:pt x="1976272" y="679399"/>
                </a:lnTo>
                <a:lnTo>
                  <a:pt x="1938578" y="663727"/>
                </a:lnTo>
                <a:lnTo>
                  <a:pt x="1919363" y="637781"/>
                </a:lnTo>
                <a:lnTo>
                  <a:pt x="1919998" y="632002"/>
                </a:lnTo>
                <a:lnTo>
                  <a:pt x="1921205" y="626503"/>
                </a:lnTo>
                <a:lnTo>
                  <a:pt x="1921941" y="621677"/>
                </a:lnTo>
                <a:lnTo>
                  <a:pt x="1922348" y="617969"/>
                </a:lnTo>
                <a:lnTo>
                  <a:pt x="1922843" y="615188"/>
                </a:lnTo>
                <a:lnTo>
                  <a:pt x="1922754" y="612800"/>
                </a:lnTo>
                <a:lnTo>
                  <a:pt x="1921421" y="610273"/>
                </a:lnTo>
                <a:lnTo>
                  <a:pt x="1918474" y="607618"/>
                </a:lnTo>
                <a:lnTo>
                  <a:pt x="1914410" y="605193"/>
                </a:lnTo>
                <a:lnTo>
                  <a:pt x="1909826" y="602830"/>
                </a:lnTo>
                <a:lnTo>
                  <a:pt x="1905292" y="600392"/>
                </a:lnTo>
                <a:lnTo>
                  <a:pt x="1901088" y="597877"/>
                </a:lnTo>
                <a:lnTo>
                  <a:pt x="1896973" y="595439"/>
                </a:lnTo>
                <a:lnTo>
                  <a:pt x="1892871" y="593128"/>
                </a:lnTo>
                <a:lnTo>
                  <a:pt x="1888655" y="591032"/>
                </a:lnTo>
                <a:lnTo>
                  <a:pt x="1884781" y="588822"/>
                </a:lnTo>
                <a:lnTo>
                  <a:pt x="1881276" y="586663"/>
                </a:lnTo>
                <a:lnTo>
                  <a:pt x="1877428" y="585254"/>
                </a:lnTo>
                <a:lnTo>
                  <a:pt x="1872526" y="585304"/>
                </a:lnTo>
                <a:lnTo>
                  <a:pt x="1866506" y="587705"/>
                </a:lnTo>
                <a:lnTo>
                  <a:pt x="1859889" y="591820"/>
                </a:lnTo>
                <a:lnTo>
                  <a:pt x="1852828" y="596049"/>
                </a:lnTo>
                <a:lnTo>
                  <a:pt x="1845475" y="598754"/>
                </a:lnTo>
                <a:lnTo>
                  <a:pt x="1837969" y="599389"/>
                </a:lnTo>
                <a:lnTo>
                  <a:pt x="1830412" y="598805"/>
                </a:lnTo>
                <a:lnTo>
                  <a:pt x="1792427" y="588835"/>
                </a:lnTo>
                <a:lnTo>
                  <a:pt x="1783702" y="583603"/>
                </a:lnTo>
                <a:lnTo>
                  <a:pt x="1779536" y="581139"/>
                </a:lnTo>
                <a:lnTo>
                  <a:pt x="1774215" y="579462"/>
                </a:lnTo>
                <a:lnTo>
                  <a:pt x="1767865" y="578967"/>
                </a:lnTo>
                <a:lnTo>
                  <a:pt x="1761058" y="579323"/>
                </a:lnTo>
                <a:lnTo>
                  <a:pt x="1753552" y="579996"/>
                </a:lnTo>
                <a:lnTo>
                  <a:pt x="1745094" y="580466"/>
                </a:lnTo>
                <a:lnTo>
                  <a:pt x="1735696" y="580974"/>
                </a:lnTo>
                <a:lnTo>
                  <a:pt x="1725739" y="581660"/>
                </a:lnTo>
                <a:lnTo>
                  <a:pt x="1715579" y="581863"/>
                </a:lnTo>
                <a:lnTo>
                  <a:pt x="1705559" y="580936"/>
                </a:lnTo>
                <a:lnTo>
                  <a:pt x="1696224" y="578408"/>
                </a:lnTo>
                <a:lnTo>
                  <a:pt x="1687537" y="574776"/>
                </a:lnTo>
                <a:lnTo>
                  <a:pt x="1679028" y="570852"/>
                </a:lnTo>
                <a:lnTo>
                  <a:pt x="1670189" y="567397"/>
                </a:lnTo>
                <a:lnTo>
                  <a:pt x="1661325" y="564400"/>
                </a:lnTo>
                <a:lnTo>
                  <a:pt x="1652828" y="561606"/>
                </a:lnTo>
                <a:lnTo>
                  <a:pt x="1644434" y="559498"/>
                </a:lnTo>
                <a:lnTo>
                  <a:pt x="1635861" y="558533"/>
                </a:lnTo>
                <a:lnTo>
                  <a:pt x="1627682" y="559422"/>
                </a:lnTo>
                <a:lnTo>
                  <a:pt x="1620075" y="561708"/>
                </a:lnTo>
                <a:lnTo>
                  <a:pt x="1612315" y="564210"/>
                </a:lnTo>
                <a:lnTo>
                  <a:pt x="1603616" y="565759"/>
                </a:lnTo>
                <a:lnTo>
                  <a:pt x="1593837" y="565861"/>
                </a:lnTo>
                <a:lnTo>
                  <a:pt x="1583677" y="565175"/>
                </a:lnTo>
                <a:lnTo>
                  <a:pt x="1573606" y="564248"/>
                </a:lnTo>
                <a:lnTo>
                  <a:pt x="1564081" y="563638"/>
                </a:lnTo>
                <a:lnTo>
                  <a:pt x="1556003" y="563105"/>
                </a:lnTo>
                <a:lnTo>
                  <a:pt x="1549158" y="562495"/>
                </a:lnTo>
                <a:lnTo>
                  <a:pt x="1542364" y="562444"/>
                </a:lnTo>
                <a:lnTo>
                  <a:pt x="1534439" y="563600"/>
                </a:lnTo>
                <a:lnTo>
                  <a:pt x="1525485" y="566318"/>
                </a:lnTo>
                <a:lnTo>
                  <a:pt x="1516265" y="570141"/>
                </a:lnTo>
                <a:lnTo>
                  <a:pt x="1506651" y="574446"/>
                </a:lnTo>
                <a:lnTo>
                  <a:pt x="1496466" y="578599"/>
                </a:lnTo>
                <a:lnTo>
                  <a:pt x="1485722" y="582688"/>
                </a:lnTo>
                <a:lnTo>
                  <a:pt x="1474812" y="586854"/>
                </a:lnTo>
                <a:lnTo>
                  <a:pt x="1464208" y="590511"/>
                </a:lnTo>
                <a:lnTo>
                  <a:pt x="1454327" y="593077"/>
                </a:lnTo>
                <a:lnTo>
                  <a:pt x="1445945" y="593445"/>
                </a:lnTo>
                <a:lnTo>
                  <a:pt x="1438884" y="592175"/>
                </a:lnTo>
                <a:lnTo>
                  <a:pt x="1432267" y="591223"/>
                </a:lnTo>
                <a:lnTo>
                  <a:pt x="1396593" y="616343"/>
                </a:lnTo>
                <a:lnTo>
                  <a:pt x="1394536" y="625386"/>
                </a:lnTo>
                <a:lnTo>
                  <a:pt x="1394777" y="635406"/>
                </a:lnTo>
                <a:lnTo>
                  <a:pt x="1402791" y="676198"/>
                </a:lnTo>
                <a:lnTo>
                  <a:pt x="1409065" y="694194"/>
                </a:lnTo>
                <a:lnTo>
                  <a:pt x="1411935" y="702068"/>
                </a:lnTo>
                <a:lnTo>
                  <a:pt x="1447444" y="725741"/>
                </a:lnTo>
                <a:lnTo>
                  <a:pt x="1456918" y="725906"/>
                </a:lnTo>
                <a:lnTo>
                  <a:pt x="1466392" y="724560"/>
                </a:lnTo>
                <a:lnTo>
                  <a:pt x="1475879" y="721804"/>
                </a:lnTo>
                <a:lnTo>
                  <a:pt x="1485633" y="719429"/>
                </a:lnTo>
                <a:lnTo>
                  <a:pt x="1528254" y="731037"/>
                </a:lnTo>
                <a:lnTo>
                  <a:pt x="1560220" y="757631"/>
                </a:lnTo>
                <a:lnTo>
                  <a:pt x="1566672" y="764959"/>
                </a:lnTo>
                <a:lnTo>
                  <a:pt x="1573161" y="771867"/>
                </a:lnTo>
                <a:lnTo>
                  <a:pt x="1592846" y="806983"/>
                </a:lnTo>
                <a:lnTo>
                  <a:pt x="1593278" y="814273"/>
                </a:lnTo>
                <a:lnTo>
                  <a:pt x="1592668" y="821029"/>
                </a:lnTo>
                <a:lnTo>
                  <a:pt x="1564805" y="848931"/>
                </a:lnTo>
                <a:lnTo>
                  <a:pt x="1546898" y="853655"/>
                </a:lnTo>
                <a:lnTo>
                  <a:pt x="1538566" y="853617"/>
                </a:lnTo>
                <a:lnTo>
                  <a:pt x="1500847" y="840079"/>
                </a:lnTo>
                <a:lnTo>
                  <a:pt x="1476514" y="810844"/>
                </a:lnTo>
                <a:lnTo>
                  <a:pt x="1473034" y="804799"/>
                </a:lnTo>
                <a:lnTo>
                  <a:pt x="1452981" y="787031"/>
                </a:lnTo>
                <a:lnTo>
                  <a:pt x="1448790" y="787425"/>
                </a:lnTo>
                <a:lnTo>
                  <a:pt x="1419986" y="815619"/>
                </a:lnTo>
                <a:lnTo>
                  <a:pt x="1398308" y="855306"/>
                </a:lnTo>
                <a:lnTo>
                  <a:pt x="1391373" y="867994"/>
                </a:lnTo>
                <a:lnTo>
                  <a:pt x="1384998" y="878255"/>
                </a:lnTo>
                <a:lnTo>
                  <a:pt x="1373898" y="894664"/>
                </a:lnTo>
                <a:lnTo>
                  <a:pt x="1369009" y="902728"/>
                </a:lnTo>
                <a:lnTo>
                  <a:pt x="1364145" y="910920"/>
                </a:lnTo>
                <a:lnTo>
                  <a:pt x="1359649" y="918578"/>
                </a:lnTo>
                <a:lnTo>
                  <a:pt x="1356436" y="925830"/>
                </a:lnTo>
                <a:lnTo>
                  <a:pt x="1355471" y="932802"/>
                </a:lnTo>
                <a:lnTo>
                  <a:pt x="1356779" y="939622"/>
                </a:lnTo>
                <a:lnTo>
                  <a:pt x="1359890" y="945972"/>
                </a:lnTo>
                <a:lnTo>
                  <a:pt x="1365097" y="951318"/>
                </a:lnTo>
                <a:lnTo>
                  <a:pt x="1372641" y="955141"/>
                </a:lnTo>
                <a:lnTo>
                  <a:pt x="1383334" y="956652"/>
                </a:lnTo>
                <a:lnTo>
                  <a:pt x="1396517" y="956271"/>
                </a:lnTo>
                <a:lnTo>
                  <a:pt x="1410246" y="955205"/>
                </a:lnTo>
                <a:lnTo>
                  <a:pt x="1422577" y="954684"/>
                </a:lnTo>
                <a:lnTo>
                  <a:pt x="1432826" y="954519"/>
                </a:lnTo>
                <a:lnTo>
                  <a:pt x="1441729" y="954227"/>
                </a:lnTo>
                <a:lnTo>
                  <a:pt x="1449514" y="954557"/>
                </a:lnTo>
                <a:lnTo>
                  <a:pt x="1456385" y="956284"/>
                </a:lnTo>
                <a:lnTo>
                  <a:pt x="1461668" y="960056"/>
                </a:lnTo>
                <a:lnTo>
                  <a:pt x="1465275" y="965263"/>
                </a:lnTo>
                <a:lnTo>
                  <a:pt x="1468348" y="970635"/>
                </a:lnTo>
                <a:lnTo>
                  <a:pt x="1471980" y="974979"/>
                </a:lnTo>
                <a:lnTo>
                  <a:pt x="1476159" y="978319"/>
                </a:lnTo>
                <a:lnTo>
                  <a:pt x="1480261" y="981075"/>
                </a:lnTo>
                <a:lnTo>
                  <a:pt x="1484502" y="982611"/>
                </a:lnTo>
                <a:lnTo>
                  <a:pt x="1489151" y="982268"/>
                </a:lnTo>
                <a:lnTo>
                  <a:pt x="1493926" y="979297"/>
                </a:lnTo>
                <a:lnTo>
                  <a:pt x="1498676" y="974305"/>
                </a:lnTo>
                <a:lnTo>
                  <a:pt x="1503730" y="968616"/>
                </a:lnTo>
                <a:lnTo>
                  <a:pt x="1509433" y="963612"/>
                </a:lnTo>
                <a:lnTo>
                  <a:pt x="1544891" y="949617"/>
                </a:lnTo>
                <a:lnTo>
                  <a:pt x="1554403" y="950264"/>
                </a:lnTo>
                <a:lnTo>
                  <a:pt x="1599247" y="962901"/>
                </a:lnTo>
                <a:lnTo>
                  <a:pt x="1632711" y="984592"/>
                </a:lnTo>
                <a:lnTo>
                  <a:pt x="1656638" y="1016723"/>
                </a:lnTo>
                <a:lnTo>
                  <a:pt x="1662366" y="1038669"/>
                </a:lnTo>
                <a:lnTo>
                  <a:pt x="1662353" y="1049388"/>
                </a:lnTo>
                <a:lnTo>
                  <a:pt x="1646948" y="1087043"/>
                </a:lnTo>
                <a:lnTo>
                  <a:pt x="1609890" y="1111402"/>
                </a:lnTo>
                <a:lnTo>
                  <a:pt x="1598891" y="1113675"/>
                </a:lnTo>
                <a:lnTo>
                  <a:pt x="1588007" y="1113396"/>
                </a:lnTo>
                <a:lnTo>
                  <a:pt x="1544764" y="1097940"/>
                </a:lnTo>
                <a:lnTo>
                  <a:pt x="1509001" y="1074000"/>
                </a:lnTo>
                <a:lnTo>
                  <a:pt x="1492440" y="1042581"/>
                </a:lnTo>
                <a:lnTo>
                  <a:pt x="1491221" y="1038821"/>
                </a:lnTo>
                <a:lnTo>
                  <a:pt x="1489709" y="1034669"/>
                </a:lnTo>
                <a:lnTo>
                  <a:pt x="1488249" y="1030528"/>
                </a:lnTo>
                <a:lnTo>
                  <a:pt x="1486598" y="1027303"/>
                </a:lnTo>
                <a:lnTo>
                  <a:pt x="1484464" y="1025842"/>
                </a:lnTo>
                <a:lnTo>
                  <a:pt x="1482026" y="1026426"/>
                </a:lnTo>
                <a:lnTo>
                  <a:pt x="1479435" y="1028560"/>
                </a:lnTo>
                <a:lnTo>
                  <a:pt x="1476362" y="1032065"/>
                </a:lnTo>
                <a:lnTo>
                  <a:pt x="1472501" y="1036726"/>
                </a:lnTo>
                <a:lnTo>
                  <a:pt x="1467866" y="1042695"/>
                </a:lnTo>
                <a:lnTo>
                  <a:pt x="1462722" y="1049858"/>
                </a:lnTo>
                <a:lnTo>
                  <a:pt x="1457147" y="1057579"/>
                </a:lnTo>
                <a:lnTo>
                  <a:pt x="1431975" y="1086726"/>
                </a:lnTo>
                <a:lnTo>
                  <a:pt x="1413103" y="1102245"/>
                </a:lnTo>
                <a:lnTo>
                  <a:pt x="1407845" y="1106563"/>
                </a:lnTo>
                <a:lnTo>
                  <a:pt x="1404353" y="1112913"/>
                </a:lnTo>
                <a:lnTo>
                  <a:pt x="1403121" y="1121689"/>
                </a:lnTo>
                <a:lnTo>
                  <a:pt x="1403680" y="1131785"/>
                </a:lnTo>
                <a:lnTo>
                  <a:pt x="1415148" y="1173670"/>
                </a:lnTo>
                <a:lnTo>
                  <a:pt x="1436014" y="1213396"/>
                </a:lnTo>
                <a:lnTo>
                  <a:pt x="1441564" y="1223124"/>
                </a:lnTo>
                <a:lnTo>
                  <a:pt x="1445958" y="1233868"/>
                </a:lnTo>
                <a:lnTo>
                  <a:pt x="1449184" y="1245641"/>
                </a:lnTo>
                <a:lnTo>
                  <a:pt x="1451482" y="1257731"/>
                </a:lnTo>
                <a:lnTo>
                  <a:pt x="1452448" y="1269834"/>
                </a:lnTo>
                <a:lnTo>
                  <a:pt x="1451673" y="1281607"/>
                </a:lnTo>
                <a:lnTo>
                  <a:pt x="1448714" y="1292148"/>
                </a:lnTo>
                <a:lnTo>
                  <a:pt x="1443964" y="1301534"/>
                </a:lnTo>
                <a:lnTo>
                  <a:pt x="1438249" y="1310944"/>
                </a:lnTo>
                <a:lnTo>
                  <a:pt x="1432420" y="1321536"/>
                </a:lnTo>
                <a:lnTo>
                  <a:pt x="1427010" y="1333284"/>
                </a:lnTo>
                <a:lnTo>
                  <a:pt x="1421637" y="1345311"/>
                </a:lnTo>
                <a:lnTo>
                  <a:pt x="1415808" y="1357503"/>
                </a:lnTo>
                <a:lnTo>
                  <a:pt x="1393774" y="1394358"/>
                </a:lnTo>
                <a:lnTo>
                  <a:pt x="1364983" y="1421384"/>
                </a:lnTo>
                <a:lnTo>
                  <a:pt x="1342085" y="1428610"/>
                </a:lnTo>
                <a:lnTo>
                  <a:pt x="1330985" y="1431925"/>
                </a:lnTo>
                <a:lnTo>
                  <a:pt x="1320736" y="1434934"/>
                </a:lnTo>
                <a:lnTo>
                  <a:pt x="1311300" y="1437106"/>
                </a:lnTo>
                <a:lnTo>
                  <a:pt x="1302461" y="1439786"/>
                </a:lnTo>
                <a:lnTo>
                  <a:pt x="1273555" y="1467243"/>
                </a:lnTo>
                <a:lnTo>
                  <a:pt x="1255712" y="1510652"/>
                </a:lnTo>
                <a:lnTo>
                  <a:pt x="1252435" y="1533055"/>
                </a:lnTo>
                <a:lnTo>
                  <a:pt x="1252512" y="1543431"/>
                </a:lnTo>
                <a:lnTo>
                  <a:pt x="1262354" y="1584236"/>
                </a:lnTo>
                <a:lnTo>
                  <a:pt x="1289113" y="1612646"/>
                </a:lnTo>
                <a:lnTo>
                  <a:pt x="1326286" y="1633232"/>
                </a:lnTo>
                <a:lnTo>
                  <a:pt x="1354226" y="1635798"/>
                </a:lnTo>
                <a:lnTo>
                  <a:pt x="1363738" y="1636395"/>
                </a:lnTo>
                <a:lnTo>
                  <a:pt x="1372831" y="1636953"/>
                </a:lnTo>
                <a:lnTo>
                  <a:pt x="1381417" y="1637271"/>
                </a:lnTo>
                <a:lnTo>
                  <a:pt x="1389748" y="1638198"/>
                </a:lnTo>
                <a:lnTo>
                  <a:pt x="1427721" y="1662417"/>
                </a:lnTo>
                <a:lnTo>
                  <a:pt x="1436065" y="1669389"/>
                </a:lnTo>
                <a:lnTo>
                  <a:pt x="1466303" y="1699361"/>
                </a:lnTo>
                <a:lnTo>
                  <a:pt x="1480057" y="1741246"/>
                </a:lnTo>
                <a:lnTo>
                  <a:pt x="1478229" y="1751152"/>
                </a:lnTo>
                <a:lnTo>
                  <a:pt x="1447025" y="1778114"/>
                </a:lnTo>
                <a:lnTo>
                  <a:pt x="1412836" y="1792566"/>
                </a:lnTo>
                <a:lnTo>
                  <a:pt x="1401432" y="1796897"/>
                </a:lnTo>
                <a:lnTo>
                  <a:pt x="1365808" y="1826310"/>
                </a:lnTo>
                <a:lnTo>
                  <a:pt x="1352029" y="1845297"/>
                </a:lnTo>
                <a:lnTo>
                  <a:pt x="1344802" y="1854644"/>
                </a:lnTo>
                <a:lnTo>
                  <a:pt x="1336675" y="1861553"/>
                </a:lnTo>
                <a:lnTo>
                  <a:pt x="1327505" y="1865134"/>
                </a:lnTo>
                <a:lnTo>
                  <a:pt x="1317840" y="1866303"/>
                </a:lnTo>
                <a:lnTo>
                  <a:pt x="1308239" y="1865998"/>
                </a:lnTo>
                <a:lnTo>
                  <a:pt x="1299222" y="1865134"/>
                </a:lnTo>
                <a:lnTo>
                  <a:pt x="1291462" y="1863521"/>
                </a:lnTo>
                <a:lnTo>
                  <a:pt x="1284757" y="1860842"/>
                </a:lnTo>
                <a:lnTo>
                  <a:pt x="1278394" y="1857832"/>
                </a:lnTo>
                <a:lnTo>
                  <a:pt x="1271663" y="1855241"/>
                </a:lnTo>
                <a:lnTo>
                  <a:pt x="1264602" y="1852764"/>
                </a:lnTo>
                <a:lnTo>
                  <a:pt x="1257757" y="1850237"/>
                </a:lnTo>
                <a:lnTo>
                  <a:pt x="1251102" y="1848650"/>
                </a:lnTo>
                <a:lnTo>
                  <a:pt x="1244612" y="1848980"/>
                </a:lnTo>
                <a:lnTo>
                  <a:pt x="1238542" y="1852066"/>
                </a:lnTo>
                <a:lnTo>
                  <a:pt x="1233043" y="1857121"/>
                </a:lnTo>
                <a:lnTo>
                  <a:pt x="1227848" y="1862772"/>
                </a:lnTo>
                <a:lnTo>
                  <a:pt x="1222768" y="1867636"/>
                </a:lnTo>
                <a:lnTo>
                  <a:pt x="1218095" y="1871091"/>
                </a:lnTo>
                <a:lnTo>
                  <a:pt x="1214005" y="1873834"/>
                </a:lnTo>
                <a:lnTo>
                  <a:pt x="1210005" y="1876450"/>
                </a:lnTo>
                <a:lnTo>
                  <a:pt x="1205598" y="1879549"/>
                </a:lnTo>
                <a:lnTo>
                  <a:pt x="1200518" y="1882863"/>
                </a:lnTo>
                <a:lnTo>
                  <a:pt x="1195222" y="1886102"/>
                </a:lnTo>
                <a:lnTo>
                  <a:pt x="1190307" y="1889823"/>
                </a:lnTo>
                <a:lnTo>
                  <a:pt x="1186345" y="1894573"/>
                </a:lnTo>
                <a:lnTo>
                  <a:pt x="1183894" y="1900212"/>
                </a:lnTo>
                <a:lnTo>
                  <a:pt x="1182598" y="1906371"/>
                </a:lnTo>
                <a:lnTo>
                  <a:pt x="1181747" y="1913242"/>
                </a:lnTo>
                <a:lnTo>
                  <a:pt x="1180630" y="1921027"/>
                </a:lnTo>
                <a:lnTo>
                  <a:pt x="1179652" y="1930171"/>
                </a:lnTo>
                <a:lnTo>
                  <a:pt x="1179068" y="1940191"/>
                </a:lnTo>
                <a:lnTo>
                  <a:pt x="1177823" y="1949831"/>
                </a:lnTo>
                <a:lnTo>
                  <a:pt x="1144282" y="1974481"/>
                </a:lnTo>
                <a:lnTo>
                  <a:pt x="1135786" y="1975485"/>
                </a:lnTo>
                <a:lnTo>
                  <a:pt x="1131214" y="1976996"/>
                </a:lnTo>
                <a:lnTo>
                  <a:pt x="1101026" y="2001837"/>
                </a:lnTo>
                <a:lnTo>
                  <a:pt x="1095628" y="2007196"/>
                </a:lnTo>
                <a:lnTo>
                  <a:pt x="1089596" y="2011197"/>
                </a:lnTo>
                <a:lnTo>
                  <a:pt x="1082890" y="2013572"/>
                </a:lnTo>
                <a:lnTo>
                  <a:pt x="1075918" y="2014753"/>
                </a:lnTo>
                <a:lnTo>
                  <a:pt x="1068882" y="2014804"/>
                </a:lnTo>
                <a:lnTo>
                  <a:pt x="1062024" y="2013750"/>
                </a:lnTo>
                <a:lnTo>
                  <a:pt x="1055839" y="2011235"/>
                </a:lnTo>
                <a:lnTo>
                  <a:pt x="1050251" y="2007387"/>
                </a:lnTo>
                <a:lnTo>
                  <a:pt x="1044714" y="2003094"/>
                </a:lnTo>
                <a:lnTo>
                  <a:pt x="1038618" y="1999195"/>
                </a:lnTo>
                <a:lnTo>
                  <a:pt x="999578" y="1984730"/>
                </a:lnTo>
                <a:lnTo>
                  <a:pt x="993521" y="1984311"/>
                </a:lnTo>
                <a:lnTo>
                  <a:pt x="987132" y="1985124"/>
                </a:lnTo>
                <a:lnTo>
                  <a:pt x="980668" y="1987829"/>
                </a:lnTo>
                <a:lnTo>
                  <a:pt x="974432" y="1991995"/>
                </a:lnTo>
                <a:lnTo>
                  <a:pt x="968032" y="1996351"/>
                </a:lnTo>
                <a:lnTo>
                  <a:pt x="961123" y="1999615"/>
                </a:lnTo>
                <a:lnTo>
                  <a:pt x="925004" y="2002739"/>
                </a:lnTo>
                <a:lnTo>
                  <a:pt x="919226" y="2002523"/>
                </a:lnTo>
                <a:lnTo>
                  <a:pt x="881938" y="1987143"/>
                </a:lnTo>
                <a:lnTo>
                  <a:pt x="877595" y="1983968"/>
                </a:lnTo>
                <a:lnTo>
                  <a:pt x="873391" y="1981174"/>
                </a:lnTo>
                <a:lnTo>
                  <a:pt x="869060" y="1979256"/>
                </a:lnTo>
                <a:lnTo>
                  <a:pt x="864781" y="1978152"/>
                </a:lnTo>
                <a:lnTo>
                  <a:pt x="860767" y="1977694"/>
                </a:lnTo>
                <a:lnTo>
                  <a:pt x="856742" y="1978266"/>
                </a:lnTo>
                <a:lnTo>
                  <a:pt x="852411" y="1980285"/>
                </a:lnTo>
                <a:lnTo>
                  <a:pt x="848004" y="1984451"/>
                </a:lnTo>
                <a:lnTo>
                  <a:pt x="843711" y="1990267"/>
                </a:lnTo>
                <a:lnTo>
                  <a:pt x="839228" y="1996274"/>
                </a:lnTo>
                <a:lnTo>
                  <a:pt x="811314" y="2007730"/>
                </a:lnTo>
                <a:lnTo>
                  <a:pt x="804799" y="2006460"/>
                </a:lnTo>
                <a:lnTo>
                  <a:pt x="780173" y="1991702"/>
                </a:lnTo>
                <a:lnTo>
                  <a:pt x="777735" y="1988883"/>
                </a:lnTo>
                <a:lnTo>
                  <a:pt x="773874" y="1986927"/>
                </a:lnTo>
                <a:lnTo>
                  <a:pt x="768388" y="1986254"/>
                </a:lnTo>
                <a:lnTo>
                  <a:pt x="762126" y="1986559"/>
                </a:lnTo>
                <a:lnTo>
                  <a:pt x="755243" y="1987156"/>
                </a:lnTo>
                <a:lnTo>
                  <a:pt x="747864" y="1987410"/>
                </a:lnTo>
                <a:lnTo>
                  <a:pt x="740117" y="1987473"/>
                </a:lnTo>
                <a:lnTo>
                  <a:pt x="732129" y="1987600"/>
                </a:lnTo>
                <a:lnTo>
                  <a:pt x="724090" y="1987232"/>
                </a:lnTo>
                <a:lnTo>
                  <a:pt x="716127" y="1985810"/>
                </a:lnTo>
                <a:lnTo>
                  <a:pt x="708774" y="1983041"/>
                </a:lnTo>
                <a:lnTo>
                  <a:pt x="702017" y="1979320"/>
                </a:lnTo>
                <a:lnTo>
                  <a:pt x="695299" y="1975205"/>
                </a:lnTo>
                <a:lnTo>
                  <a:pt x="688047" y="1971255"/>
                </a:lnTo>
                <a:lnTo>
                  <a:pt x="649909" y="1955965"/>
                </a:lnTo>
                <a:lnTo>
                  <a:pt x="625792" y="1953945"/>
                </a:lnTo>
                <a:lnTo>
                  <a:pt x="622528" y="1954250"/>
                </a:lnTo>
                <a:lnTo>
                  <a:pt x="619391" y="1954453"/>
                </a:lnTo>
                <a:lnTo>
                  <a:pt x="584504" y="1942096"/>
                </a:lnTo>
                <a:lnTo>
                  <a:pt x="581723" y="1939975"/>
                </a:lnTo>
                <a:lnTo>
                  <a:pt x="563575" y="1961756"/>
                </a:lnTo>
                <a:lnTo>
                  <a:pt x="561517" y="1966950"/>
                </a:lnTo>
                <a:lnTo>
                  <a:pt x="530377" y="1988820"/>
                </a:lnTo>
                <a:lnTo>
                  <a:pt x="523684" y="1988159"/>
                </a:lnTo>
                <a:lnTo>
                  <a:pt x="516242" y="1985467"/>
                </a:lnTo>
                <a:lnTo>
                  <a:pt x="508342" y="1981200"/>
                </a:lnTo>
                <a:lnTo>
                  <a:pt x="500316" y="1976374"/>
                </a:lnTo>
                <a:lnTo>
                  <a:pt x="492467" y="1972043"/>
                </a:lnTo>
                <a:lnTo>
                  <a:pt x="485368" y="1968220"/>
                </a:lnTo>
                <a:lnTo>
                  <a:pt x="478917" y="1964575"/>
                </a:lnTo>
                <a:lnTo>
                  <a:pt x="472478" y="1961540"/>
                </a:lnTo>
                <a:lnTo>
                  <a:pt x="465429" y="1959559"/>
                </a:lnTo>
                <a:lnTo>
                  <a:pt x="458076" y="1959368"/>
                </a:lnTo>
                <a:lnTo>
                  <a:pt x="450837" y="1960562"/>
                </a:lnTo>
                <a:lnTo>
                  <a:pt x="443217" y="1961896"/>
                </a:lnTo>
                <a:lnTo>
                  <a:pt x="434733" y="1962111"/>
                </a:lnTo>
                <a:lnTo>
                  <a:pt x="396252" y="1953755"/>
                </a:lnTo>
                <a:lnTo>
                  <a:pt x="386435" y="1927669"/>
                </a:lnTo>
                <a:lnTo>
                  <a:pt x="386778" y="1923313"/>
                </a:lnTo>
                <a:lnTo>
                  <a:pt x="414134" y="1895487"/>
                </a:lnTo>
                <a:lnTo>
                  <a:pt x="433806" y="1889963"/>
                </a:lnTo>
                <a:lnTo>
                  <a:pt x="444626" y="1886889"/>
                </a:lnTo>
                <a:lnTo>
                  <a:pt x="456133" y="1883791"/>
                </a:lnTo>
                <a:lnTo>
                  <a:pt x="468122" y="1880870"/>
                </a:lnTo>
                <a:lnTo>
                  <a:pt x="479539" y="1877466"/>
                </a:lnTo>
                <a:lnTo>
                  <a:pt x="510692" y="1846503"/>
                </a:lnTo>
                <a:lnTo>
                  <a:pt x="514553" y="1840103"/>
                </a:lnTo>
                <a:lnTo>
                  <a:pt x="517702" y="1834057"/>
                </a:lnTo>
                <a:lnTo>
                  <a:pt x="519937" y="1828279"/>
                </a:lnTo>
                <a:lnTo>
                  <a:pt x="521093" y="1822640"/>
                </a:lnTo>
                <a:lnTo>
                  <a:pt x="520903" y="1816976"/>
                </a:lnTo>
                <a:lnTo>
                  <a:pt x="508863" y="1801634"/>
                </a:lnTo>
                <a:lnTo>
                  <a:pt x="505409" y="1802866"/>
                </a:lnTo>
                <a:lnTo>
                  <a:pt x="501853" y="1806536"/>
                </a:lnTo>
                <a:lnTo>
                  <a:pt x="498741" y="1813699"/>
                </a:lnTo>
                <a:lnTo>
                  <a:pt x="495947" y="1823567"/>
                </a:lnTo>
                <a:lnTo>
                  <a:pt x="492594" y="1833994"/>
                </a:lnTo>
                <a:lnTo>
                  <a:pt x="457631" y="1862518"/>
                </a:lnTo>
                <a:lnTo>
                  <a:pt x="419633" y="1866544"/>
                </a:lnTo>
                <a:lnTo>
                  <a:pt x="405612" y="1867115"/>
                </a:lnTo>
                <a:lnTo>
                  <a:pt x="391375" y="1868246"/>
                </a:lnTo>
                <a:lnTo>
                  <a:pt x="377126" y="1869465"/>
                </a:lnTo>
                <a:lnTo>
                  <a:pt x="363334" y="1869871"/>
                </a:lnTo>
                <a:lnTo>
                  <a:pt x="350481" y="1868601"/>
                </a:lnTo>
                <a:lnTo>
                  <a:pt x="339978" y="1864791"/>
                </a:lnTo>
                <a:lnTo>
                  <a:pt x="331533" y="1859165"/>
                </a:lnTo>
                <a:lnTo>
                  <a:pt x="323062" y="1853323"/>
                </a:lnTo>
                <a:lnTo>
                  <a:pt x="312508" y="1848840"/>
                </a:lnTo>
                <a:lnTo>
                  <a:pt x="299720" y="1846922"/>
                </a:lnTo>
                <a:lnTo>
                  <a:pt x="286054" y="1846554"/>
                </a:lnTo>
                <a:lnTo>
                  <a:pt x="271691" y="1846021"/>
                </a:lnTo>
                <a:lnTo>
                  <a:pt x="256857" y="1843582"/>
                </a:lnTo>
                <a:lnTo>
                  <a:pt x="241655" y="1838553"/>
                </a:lnTo>
                <a:lnTo>
                  <a:pt x="226441" y="1832051"/>
                </a:lnTo>
                <a:lnTo>
                  <a:pt x="211747" y="1825066"/>
                </a:lnTo>
                <a:lnTo>
                  <a:pt x="198081" y="1818601"/>
                </a:lnTo>
                <a:lnTo>
                  <a:pt x="185851" y="1813344"/>
                </a:lnTo>
                <a:lnTo>
                  <a:pt x="175082" y="1808822"/>
                </a:lnTo>
                <a:lnTo>
                  <a:pt x="165811" y="1804238"/>
                </a:lnTo>
                <a:lnTo>
                  <a:pt x="144513" y="1772361"/>
                </a:lnTo>
                <a:lnTo>
                  <a:pt x="143586" y="1765274"/>
                </a:lnTo>
                <a:lnTo>
                  <a:pt x="143700" y="1758188"/>
                </a:lnTo>
                <a:lnTo>
                  <a:pt x="160908" y="1740192"/>
                </a:lnTo>
                <a:lnTo>
                  <a:pt x="165836" y="1738134"/>
                </a:lnTo>
                <a:lnTo>
                  <a:pt x="183006" y="1712861"/>
                </a:lnTo>
                <a:lnTo>
                  <a:pt x="182549" y="1706270"/>
                </a:lnTo>
                <a:lnTo>
                  <a:pt x="181965" y="1699768"/>
                </a:lnTo>
                <a:lnTo>
                  <a:pt x="180886" y="1693735"/>
                </a:lnTo>
                <a:lnTo>
                  <a:pt x="179209" y="1688084"/>
                </a:lnTo>
                <a:lnTo>
                  <a:pt x="177863" y="1682432"/>
                </a:lnTo>
                <a:lnTo>
                  <a:pt x="195554" y="1646948"/>
                </a:lnTo>
                <a:lnTo>
                  <a:pt x="233591" y="1636636"/>
                </a:lnTo>
                <a:lnTo>
                  <a:pt x="244614" y="1636090"/>
                </a:lnTo>
                <a:lnTo>
                  <a:pt x="255384" y="1636153"/>
                </a:lnTo>
                <a:lnTo>
                  <a:pt x="265201" y="1636560"/>
                </a:lnTo>
                <a:lnTo>
                  <a:pt x="273278" y="1637728"/>
                </a:lnTo>
                <a:lnTo>
                  <a:pt x="279907" y="1639620"/>
                </a:lnTo>
                <a:lnTo>
                  <a:pt x="285953" y="1641284"/>
                </a:lnTo>
                <a:lnTo>
                  <a:pt x="323329" y="1623707"/>
                </a:lnTo>
                <a:lnTo>
                  <a:pt x="326301" y="1618564"/>
                </a:lnTo>
                <a:lnTo>
                  <a:pt x="330212" y="1614855"/>
                </a:lnTo>
                <a:lnTo>
                  <a:pt x="335279" y="1612836"/>
                </a:lnTo>
                <a:lnTo>
                  <a:pt x="340829" y="1611972"/>
                </a:lnTo>
                <a:lnTo>
                  <a:pt x="346532" y="1612290"/>
                </a:lnTo>
                <a:lnTo>
                  <a:pt x="352056" y="1613839"/>
                </a:lnTo>
                <a:lnTo>
                  <a:pt x="357073" y="1617002"/>
                </a:lnTo>
                <a:lnTo>
                  <a:pt x="361657" y="1621548"/>
                </a:lnTo>
                <a:lnTo>
                  <a:pt x="366128" y="1626666"/>
                </a:lnTo>
                <a:lnTo>
                  <a:pt x="370789" y="1631505"/>
                </a:lnTo>
                <a:lnTo>
                  <a:pt x="375335" y="1635975"/>
                </a:lnTo>
                <a:lnTo>
                  <a:pt x="379577" y="1640319"/>
                </a:lnTo>
                <a:lnTo>
                  <a:pt x="383984" y="1644281"/>
                </a:lnTo>
                <a:lnTo>
                  <a:pt x="412394" y="1653870"/>
                </a:lnTo>
                <a:lnTo>
                  <a:pt x="420827" y="1653400"/>
                </a:lnTo>
                <a:lnTo>
                  <a:pt x="430060" y="1651990"/>
                </a:lnTo>
                <a:lnTo>
                  <a:pt x="439559" y="1650492"/>
                </a:lnTo>
                <a:lnTo>
                  <a:pt x="448805" y="1649768"/>
                </a:lnTo>
                <a:lnTo>
                  <a:pt x="457492" y="1650263"/>
                </a:lnTo>
                <a:lnTo>
                  <a:pt x="465658" y="1651431"/>
                </a:lnTo>
                <a:lnTo>
                  <a:pt x="473341" y="1652701"/>
                </a:lnTo>
                <a:lnTo>
                  <a:pt x="480529" y="1653438"/>
                </a:lnTo>
                <a:lnTo>
                  <a:pt x="487425" y="1654175"/>
                </a:lnTo>
                <a:lnTo>
                  <a:pt x="493725" y="1655000"/>
                </a:lnTo>
                <a:lnTo>
                  <a:pt x="498754" y="1654657"/>
                </a:lnTo>
                <a:lnTo>
                  <a:pt x="501865" y="1651914"/>
                </a:lnTo>
                <a:lnTo>
                  <a:pt x="502450" y="1645894"/>
                </a:lnTo>
                <a:lnTo>
                  <a:pt x="500976" y="1637588"/>
                </a:lnTo>
                <a:lnTo>
                  <a:pt x="482282" y="1602041"/>
                </a:lnTo>
                <a:lnTo>
                  <a:pt x="478459" y="1595843"/>
                </a:lnTo>
                <a:lnTo>
                  <a:pt x="470153" y="1562341"/>
                </a:lnTo>
                <a:lnTo>
                  <a:pt x="470242" y="1555419"/>
                </a:lnTo>
                <a:lnTo>
                  <a:pt x="470941" y="1548599"/>
                </a:lnTo>
                <a:lnTo>
                  <a:pt x="472224" y="1541881"/>
                </a:lnTo>
                <a:lnTo>
                  <a:pt x="474637" y="1536026"/>
                </a:lnTo>
                <a:lnTo>
                  <a:pt x="477964" y="1530985"/>
                </a:lnTo>
                <a:lnTo>
                  <a:pt x="481025" y="1525574"/>
                </a:lnTo>
                <a:lnTo>
                  <a:pt x="482625" y="1518539"/>
                </a:lnTo>
                <a:lnTo>
                  <a:pt x="482358" y="1509585"/>
                </a:lnTo>
                <a:lnTo>
                  <a:pt x="480885" y="1499603"/>
                </a:lnTo>
                <a:lnTo>
                  <a:pt x="478586" y="1489227"/>
                </a:lnTo>
                <a:lnTo>
                  <a:pt x="475869" y="1479092"/>
                </a:lnTo>
                <a:lnTo>
                  <a:pt x="472033" y="1469631"/>
                </a:lnTo>
                <a:lnTo>
                  <a:pt x="467220" y="1460728"/>
                </a:lnTo>
                <a:lnTo>
                  <a:pt x="463092" y="1452181"/>
                </a:lnTo>
                <a:lnTo>
                  <a:pt x="461302" y="1443799"/>
                </a:lnTo>
                <a:lnTo>
                  <a:pt x="463003" y="1435925"/>
                </a:lnTo>
                <a:lnTo>
                  <a:pt x="467067" y="1428813"/>
                </a:lnTo>
                <a:lnTo>
                  <a:pt x="471766" y="1422069"/>
                </a:lnTo>
                <a:lnTo>
                  <a:pt x="475348" y="1415275"/>
                </a:lnTo>
                <a:lnTo>
                  <a:pt x="477011" y="1408328"/>
                </a:lnTo>
                <a:lnTo>
                  <a:pt x="477697" y="1401660"/>
                </a:lnTo>
                <a:lnTo>
                  <a:pt x="478383" y="1395704"/>
                </a:lnTo>
                <a:lnTo>
                  <a:pt x="480034" y="1390891"/>
                </a:lnTo>
                <a:lnTo>
                  <a:pt x="482980" y="1387767"/>
                </a:lnTo>
                <a:lnTo>
                  <a:pt x="486613" y="1386065"/>
                </a:lnTo>
                <a:lnTo>
                  <a:pt x="490461" y="1385100"/>
                </a:lnTo>
                <a:lnTo>
                  <a:pt x="494080" y="1384173"/>
                </a:lnTo>
                <a:lnTo>
                  <a:pt x="497357" y="1383753"/>
                </a:lnTo>
                <a:lnTo>
                  <a:pt x="500418" y="1384058"/>
                </a:lnTo>
                <a:lnTo>
                  <a:pt x="503174" y="1383893"/>
                </a:lnTo>
                <a:lnTo>
                  <a:pt x="505523" y="1382102"/>
                </a:lnTo>
                <a:lnTo>
                  <a:pt x="506907" y="1378229"/>
                </a:lnTo>
                <a:lnTo>
                  <a:pt x="507492" y="1373022"/>
                </a:lnTo>
                <a:lnTo>
                  <a:pt x="508253" y="1367180"/>
                </a:lnTo>
                <a:lnTo>
                  <a:pt x="510209" y="1361363"/>
                </a:lnTo>
                <a:lnTo>
                  <a:pt x="513600" y="1356474"/>
                </a:lnTo>
                <a:lnTo>
                  <a:pt x="517829" y="1352105"/>
                </a:lnTo>
                <a:lnTo>
                  <a:pt x="522541" y="1346923"/>
                </a:lnTo>
                <a:lnTo>
                  <a:pt x="527367" y="1339583"/>
                </a:lnTo>
                <a:lnTo>
                  <a:pt x="531876" y="1329486"/>
                </a:lnTo>
                <a:lnTo>
                  <a:pt x="536206" y="1317688"/>
                </a:lnTo>
                <a:lnTo>
                  <a:pt x="540943" y="1305433"/>
                </a:lnTo>
                <a:lnTo>
                  <a:pt x="567359" y="1266482"/>
                </a:lnTo>
                <a:lnTo>
                  <a:pt x="604888" y="1235887"/>
                </a:lnTo>
                <a:lnTo>
                  <a:pt x="641730" y="1220901"/>
                </a:lnTo>
                <a:lnTo>
                  <a:pt x="649617" y="1219365"/>
                </a:lnTo>
                <a:lnTo>
                  <a:pt x="656767" y="1217879"/>
                </a:lnTo>
                <a:lnTo>
                  <a:pt x="663003" y="1216825"/>
                </a:lnTo>
                <a:lnTo>
                  <a:pt x="668274" y="1217053"/>
                </a:lnTo>
                <a:lnTo>
                  <a:pt x="672503" y="1219390"/>
                </a:lnTo>
                <a:lnTo>
                  <a:pt x="675690" y="1224216"/>
                </a:lnTo>
                <a:lnTo>
                  <a:pt x="677760" y="1230922"/>
                </a:lnTo>
                <a:lnTo>
                  <a:pt x="678510" y="1238872"/>
                </a:lnTo>
                <a:lnTo>
                  <a:pt x="677697" y="1247419"/>
                </a:lnTo>
                <a:lnTo>
                  <a:pt x="660019" y="1285278"/>
                </a:lnTo>
                <a:lnTo>
                  <a:pt x="648525" y="1296466"/>
                </a:lnTo>
                <a:lnTo>
                  <a:pt x="646493" y="1299781"/>
                </a:lnTo>
                <a:lnTo>
                  <a:pt x="645680" y="1304378"/>
                </a:lnTo>
                <a:lnTo>
                  <a:pt x="645909" y="1309293"/>
                </a:lnTo>
                <a:lnTo>
                  <a:pt x="647471" y="1313751"/>
                </a:lnTo>
                <a:lnTo>
                  <a:pt x="650646" y="1316913"/>
                </a:lnTo>
                <a:lnTo>
                  <a:pt x="655637" y="1318183"/>
                </a:lnTo>
                <a:lnTo>
                  <a:pt x="662127" y="1318056"/>
                </a:lnTo>
                <a:lnTo>
                  <a:pt x="669632" y="1317358"/>
                </a:lnTo>
                <a:lnTo>
                  <a:pt x="677697" y="1316951"/>
                </a:lnTo>
                <a:lnTo>
                  <a:pt x="686320" y="1316418"/>
                </a:lnTo>
                <a:lnTo>
                  <a:pt x="695451" y="1315542"/>
                </a:lnTo>
                <a:lnTo>
                  <a:pt x="704545" y="1315377"/>
                </a:lnTo>
                <a:lnTo>
                  <a:pt x="713066" y="1316990"/>
                </a:lnTo>
                <a:lnTo>
                  <a:pt x="720420" y="1321460"/>
                </a:lnTo>
                <a:lnTo>
                  <a:pt x="726782" y="1327873"/>
                </a:lnTo>
                <a:lnTo>
                  <a:pt x="732790" y="1334287"/>
                </a:lnTo>
                <a:lnTo>
                  <a:pt x="739076" y="1338821"/>
                </a:lnTo>
                <a:lnTo>
                  <a:pt x="745680" y="1341234"/>
                </a:lnTo>
                <a:lnTo>
                  <a:pt x="752119" y="1342364"/>
                </a:lnTo>
                <a:lnTo>
                  <a:pt x="758139" y="1341856"/>
                </a:lnTo>
                <a:lnTo>
                  <a:pt x="763524" y="1339367"/>
                </a:lnTo>
                <a:lnTo>
                  <a:pt x="767626" y="1334173"/>
                </a:lnTo>
                <a:lnTo>
                  <a:pt x="770623" y="1326794"/>
                </a:lnTo>
                <a:lnTo>
                  <a:pt x="773442" y="1318704"/>
                </a:lnTo>
                <a:lnTo>
                  <a:pt x="777049" y="1311363"/>
                </a:lnTo>
                <a:lnTo>
                  <a:pt x="809142" y="1284274"/>
                </a:lnTo>
                <a:lnTo>
                  <a:pt x="815962" y="1283030"/>
                </a:lnTo>
                <a:lnTo>
                  <a:pt x="822820" y="1283398"/>
                </a:lnTo>
                <a:lnTo>
                  <a:pt x="855472" y="1314983"/>
                </a:lnTo>
                <a:lnTo>
                  <a:pt x="857999" y="1323390"/>
                </a:lnTo>
                <a:lnTo>
                  <a:pt x="860780" y="1331709"/>
                </a:lnTo>
                <a:lnTo>
                  <a:pt x="863663" y="1340027"/>
                </a:lnTo>
                <a:lnTo>
                  <a:pt x="866267" y="1348295"/>
                </a:lnTo>
                <a:lnTo>
                  <a:pt x="868997" y="1355788"/>
                </a:lnTo>
                <a:lnTo>
                  <a:pt x="898423" y="1371257"/>
                </a:lnTo>
                <a:lnTo>
                  <a:pt x="903592" y="1371117"/>
                </a:lnTo>
                <a:lnTo>
                  <a:pt x="908634" y="1370685"/>
                </a:lnTo>
                <a:lnTo>
                  <a:pt x="913625" y="1370266"/>
                </a:lnTo>
                <a:lnTo>
                  <a:pt x="928090" y="1356664"/>
                </a:lnTo>
                <a:lnTo>
                  <a:pt x="927887" y="1351026"/>
                </a:lnTo>
                <a:lnTo>
                  <a:pt x="927366" y="1345806"/>
                </a:lnTo>
                <a:lnTo>
                  <a:pt x="926337" y="1341551"/>
                </a:lnTo>
                <a:lnTo>
                  <a:pt x="924712" y="1337894"/>
                </a:lnTo>
                <a:lnTo>
                  <a:pt x="922972" y="1334160"/>
                </a:lnTo>
                <a:lnTo>
                  <a:pt x="921639" y="1329702"/>
                </a:lnTo>
                <a:lnTo>
                  <a:pt x="920991" y="1324241"/>
                </a:lnTo>
                <a:lnTo>
                  <a:pt x="920724" y="1318310"/>
                </a:lnTo>
                <a:lnTo>
                  <a:pt x="920534" y="1312506"/>
                </a:lnTo>
                <a:lnTo>
                  <a:pt x="920089" y="1307388"/>
                </a:lnTo>
                <a:lnTo>
                  <a:pt x="919606" y="1303070"/>
                </a:lnTo>
                <a:lnTo>
                  <a:pt x="919187" y="1299400"/>
                </a:lnTo>
                <a:lnTo>
                  <a:pt x="918311" y="1296606"/>
                </a:lnTo>
                <a:lnTo>
                  <a:pt x="916444" y="1294942"/>
                </a:lnTo>
                <a:lnTo>
                  <a:pt x="913460" y="1295082"/>
                </a:lnTo>
                <a:lnTo>
                  <a:pt x="909701" y="1296758"/>
                </a:lnTo>
                <a:lnTo>
                  <a:pt x="905421" y="1298676"/>
                </a:lnTo>
                <a:lnTo>
                  <a:pt x="900836" y="1299591"/>
                </a:lnTo>
                <a:lnTo>
                  <a:pt x="868591" y="1276718"/>
                </a:lnTo>
                <a:lnTo>
                  <a:pt x="866863" y="1259243"/>
                </a:lnTo>
                <a:lnTo>
                  <a:pt x="866508" y="1253883"/>
                </a:lnTo>
                <a:lnTo>
                  <a:pt x="866571" y="1249184"/>
                </a:lnTo>
                <a:lnTo>
                  <a:pt x="867105" y="1245069"/>
                </a:lnTo>
                <a:lnTo>
                  <a:pt x="866559" y="1241602"/>
                </a:lnTo>
                <a:lnTo>
                  <a:pt x="863396" y="1238834"/>
                </a:lnTo>
                <a:lnTo>
                  <a:pt x="856919" y="1236726"/>
                </a:lnTo>
                <a:lnTo>
                  <a:pt x="848220" y="1235354"/>
                </a:lnTo>
                <a:lnTo>
                  <a:pt x="838390" y="1234922"/>
                </a:lnTo>
                <a:lnTo>
                  <a:pt x="828548" y="1235671"/>
                </a:lnTo>
                <a:lnTo>
                  <a:pt x="819137" y="1238148"/>
                </a:lnTo>
                <a:lnTo>
                  <a:pt x="809815" y="1242009"/>
                </a:lnTo>
                <a:lnTo>
                  <a:pt x="800506" y="1246200"/>
                </a:lnTo>
                <a:lnTo>
                  <a:pt x="791095" y="1249641"/>
                </a:lnTo>
                <a:lnTo>
                  <a:pt x="781875" y="1252270"/>
                </a:lnTo>
                <a:lnTo>
                  <a:pt x="773087" y="1254518"/>
                </a:lnTo>
                <a:lnTo>
                  <a:pt x="764590" y="1255991"/>
                </a:lnTo>
                <a:lnTo>
                  <a:pt x="756246" y="1256334"/>
                </a:lnTo>
                <a:lnTo>
                  <a:pt x="748207" y="1255369"/>
                </a:lnTo>
                <a:lnTo>
                  <a:pt x="713828" y="1233906"/>
                </a:lnTo>
                <a:lnTo>
                  <a:pt x="707682" y="1215529"/>
                </a:lnTo>
                <a:lnTo>
                  <a:pt x="707732" y="1208481"/>
                </a:lnTo>
                <a:lnTo>
                  <a:pt x="709434" y="1200759"/>
                </a:lnTo>
                <a:lnTo>
                  <a:pt x="713346" y="1192453"/>
                </a:lnTo>
                <a:lnTo>
                  <a:pt x="719023" y="1183855"/>
                </a:lnTo>
                <a:lnTo>
                  <a:pt x="725373" y="1175156"/>
                </a:lnTo>
                <a:lnTo>
                  <a:pt x="731278" y="1166545"/>
                </a:lnTo>
                <a:lnTo>
                  <a:pt x="736346" y="1158354"/>
                </a:lnTo>
                <a:lnTo>
                  <a:pt x="741019" y="1150670"/>
                </a:lnTo>
                <a:lnTo>
                  <a:pt x="745515" y="1143266"/>
                </a:lnTo>
                <a:lnTo>
                  <a:pt x="750011" y="1135951"/>
                </a:lnTo>
                <a:lnTo>
                  <a:pt x="754291" y="1128852"/>
                </a:lnTo>
                <a:lnTo>
                  <a:pt x="758177" y="1122260"/>
                </a:lnTo>
                <a:lnTo>
                  <a:pt x="762012" y="1116164"/>
                </a:lnTo>
                <a:lnTo>
                  <a:pt x="766140" y="1110551"/>
                </a:lnTo>
                <a:lnTo>
                  <a:pt x="770331" y="1106068"/>
                </a:lnTo>
                <a:lnTo>
                  <a:pt x="774382" y="1102677"/>
                </a:lnTo>
                <a:lnTo>
                  <a:pt x="778598" y="1099337"/>
                </a:lnTo>
                <a:lnTo>
                  <a:pt x="783310" y="1095006"/>
                </a:lnTo>
                <a:lnTo>
                  <a:pt x="788657" y="1090002"/>
                </a:lnTo>
                <a:lnTo>
                  <a:pt x="794308" y="1084859"/>
                </a:lnTo>
                <a:lnTo>
                  <a:pt x="799795" y="1078826"/>
                </a:lnTo>
                <a:lnTo>
                  <a:pt x="814781" y="1040345"/>
                </a:lnTo>
                <a:lnTo>
                  <a:pt x="817397" y="1016749"/>
                </a:lnTo>
                <a:lnTo>
                  <a:pt x="817219" y="1004849"/>
                </a:lnTo>
                <a:lnTo>
                  <a:pt x="816343" y="992771"/>
                </a:lnTo>
                <a:lnTo>
                  <a:pt x="815047" y="980376"/>
                </a:lnTo>
                <a:lnTo>
                  <a:pt x="812673" y="967943"/>
                </a:lnTo>
                <a:lnTo>
                  <a:pt x="809371" y="955852"/>
                </a:lnTo>
                <a:lnTo>
                  <a:pt x="806564" y="944079"/>
                </a:lnTo>
                <a:lnTo>
                  <a:pt x="814514" y="901839"/>
                </a:lnTo>
                <a:lnTo>
                  <a:pt x="848093" y="881189"/>
                </a:lnTo>
                <a:lnTo>
                  <a:pt x="853973" y="880897"/>
                </a:lnTo>
                <a:lnTo>
                  <a:pt x="859764" y="880948"/>
                </a:lnTo>
                <a:lnTo>
                  <a:pt x="865504" y="880821"/>
                </a:lnTo>
                <a:lnTo>
                  <a:pt x="870800" y="880249"/>
                </a:lnTo>
                <a:lnTo>
                  <a:pt x="875576" y="879576"/>
                </a:lnTo>
                <a:lnTo>
                  <a:pt x="880389" y="879144"/>
                </a:lnTo>
                <a:lnTo>
                  <a:pt x="885786" y="879284"/>
                </a:lnTo>
                <a:lnTo>
                  <a:pt x="891667" y="880351"/>
                </a:lnTo>
                <a:lnTo>
                  <a:pt x="897635" y="882053"/>
                </a:lnTo>
                <a:lnTo>
                  <a:pt x="903795" y="883805"/>
                </a:lnTo>
                <a:lnTo>
                  <a:pt x="910234" y="885024"/>
                </a:lnTo>
                <a:lnTo>
                  <a:pt x="916914" y="885063"/>
                </a:lnTo>
                <a:lnTo>
                  <a:pt x="923582" y="884364"/>
                </a:lnTo>
                <a:lnTo>
                  <a:pt x="930084" y="884008"/>
                </a:lnTo>
                <a:lnTo>
                  <a:pt x="957046" y="905649"/>
                </a:lnTo>
                <a:lnTo>
                  <a:pt x="956995" y="910145"/>
                </a:lnTo>
                <a:lnTo>
                  <a:pt x="956830" y="914692"/>
                </a:lnTo>
                <a:lnTo>
                  <a:pt x="958087" y="919327"/>
                </a:lnTo>
                <a:lnTo>
                  <a:pt x="961148" y="923785"/>
                </a:lnTo>
                <a:lnTo>
                  <a:pt x="965123" y="927989"/>
                </a:lnTo>
                <a:lnTo>
                  <a:pt x="969619" y="932281"/>
                </a:lnTo>
                <a:lnTo>
                  <a:pt x="974204" y="936993"/>
                </a:lnTo>
                <a:lnTo>
                  <a:pt x="979004" y="942022"/>
                </a:lnTo>
                <a:lnTo>
                  <a:pt x="983996" y="947077"/>
                </a:lnTo>
                <a:lnTo>
                  <a:pt x="988644" y="952284"/>
                </a:lnTo>
                <a:lnTo>
                  <a:pt x="992416" y="957770"/>
                </a:lnTo>
                <a:lnTo>
                  <a:pt x="994676" y="963498"/>
                </a:lnTo>
                <a:lnTo>
                  <a:pt x="995781" y="969238"/>
                </a:lnTo>
                <a:lnTo>
                  <a:pt x="996632" y="974826"/>
                </a:lnTo>
                <a:lnTo>
                  <a:pt x="998131" y="980084"/>
                </a:lnTo>
                <a:lnTo>
                  <a:pt x="1022578" y="1007618"/>
                </a:lnTo>
                <a:lnTo>
                  <a:pt x="1025385" y="1004379"/>
                </a:lnTo>
                <a:lnTo>
                  <a:pt x="1027785" y="998550"/>
                </a:lnTo>
                <a:lnTo>
                  <a:pt x="1029792" y="991679"/>
                </a:lnTo>
                <a:lnTo>
                  <a:pt x="1031417" y="985316"/>
                </a:lnTo>
                <a:lnTo>
                  <a:pt x="1032827" y="980008"/>
                </a:lnTo>
                <a:lnTo>
                  <a:pt x="1033894" y="975067"/>
                </a:lnTo>
                <a:lnTo>
                  <a:pt x="1034249" y="970191"/>
                </a:lnTo>
                <a:lnTo>
                  <a:pt x="1033500" y="965085"/>
                </a:lnTo>
                <a:lnTo>
                  <a:pt x="1031201" y="959815"/>
                </a:lnTo>
                <a:lnTo>
                  <a:pt x="1027722" y="954659"/>
                </a:lnTo>
                <a:lnTo>
                  <a:pt x="1023874" y="949642"/>
                </a:lnTo>
                <a:lnTo>
                  <a:pt x="1020508" y="944829"/>
                </a:lnTo>
                <a:lnTo>
                  <a:pt x="1017904" y="940511"/>
                </a:lnTo>
                <a:lnTo>
                  <a:pt x="1015707" y="936701"/>
                </a:lnTo>
                <a:lnTo>
                  <a:pt x="1013701" y="933069"/>
                </a:lnTo>
                <a:lnTo>
                  <a:pt x="1011656" y="929259"/>
                </a:lnTo>
                <a:lnTo>
                  <a:pt x="1009497" y="925372"/>
                </a:lnTo>
                <a:lnTo>
                  <a:pt x="1003376" y="907034"/>
                </a:lnTo>
                <a:lnTo>
                  <a:pt x="1003731" y="903516"/>
                </a:lnTo>
                <a:lnTo>
                  <a:pt x="1004900" y="899668"/>
                </a:lnTo>
                <a:lnTo>
                  <a:pt x="1007236" y="895477"/>
                </a:lnTo>
                <a:lnTo>
                  <a:pt x="1010475" y="891171"/>
                </a:lnTo>
                <a:lnTo>
                  <a:pt x="1013917" y="886980"/>
                </a:lnTo>
                <a:lnTo>
                  <a:pt x="1016863" y="883081"/>
                </a:lnTo>
                <a:lnTo>
                  <a:pt x="1019035" y="879970"/>
                </a:lnTo>
                <a:lnTo>
                  <a:pt x="1020762" y="877519"/>
                </a:lnTo>
                <a:lnTo>
                  <a:pt x="1022223" y="874991"/>
                </a:lnTo>
                <a:lnTo>
                  <a:pt x="1027785" y="853008"/>
                </a:lnTo>
                <a:lnTo>
                  <a:pt x="1027429" y="849579"/>
                </a:lnTo>
                <a:lnTo>
                  <a:pt x="1026515" y="846747"/>
                </a:lnTo>
                <a:lnTo>
                  <a:pt x="1025055" y="844842"/>
                </a:lnTo>
                <a:lnTo>
                  <a:pt x="1023111" y="844181"/>
                </a:lnTo>
                <a:lnTo>
                  <a:pt x="1020673" y="845108"/>
                </a:lnTo>
                <a:lnTo>
                  <a:pt x="1017816" y="847382"/>
                </a:lnTo>
                <a:lnTo>
                  <a:pt x="1014602" y="850379"/>
                </a:lnTo>
                <a:lnTo>
                  <a:pt x="1011148" y="853503"/>
                </a:lnTo>
                <a:lnTo>
                  <a:pt x="1007605" y="856767"/>
                </a:lnTo>
                <a:lnTo>
                  <a:pt x="1003985" y="860336"/>
                </a:lnTo>
                <a:lnTo>
                  <a:pt x="1000175" y="863866"/>
                </a:lnTo>
                <a:lnTo>
                  <a:pt x="978382" y="874737"/>
                </a:lnTo>
                <a:lnTo>
                  <a:pt x="971283" y="873125"/>
                </a:lnTo>
                <a:lnTo>
                  <a:pt x="935735" y="850011"/>
                </a:lnTo>
                <a:lnTo>
                  <a:pt x="931570" y="846658"/>
                </a:lnTo>
                <a:lnTo>
                  <a:pt x="926579" y="844080"/>
                </a:lnTo>
                <a:lnTo>
                  <a:pt x="921423" y="842137"/>
                </a:lnTo>
                <a:lnTo>
                  <a:pt x="916266" y="840879"/>
                </a:lnTo>
                <a:lnTo>
                  <a:pt x="911275" y="840409"/>
                </a:lnTo>
                <a:lnTo>
                  <a:pt x="906843" y="841171"/>
                </a:lnTo>
                <a:lnTo>
                  <a:pt x="902919" y="843013"/>
                </a:lnTo>
                <a:lnTo>
                  <a:pt x="899020" y="844956"/>
                </a:lnTo>
                <a:lnTo>
                  <a:pt x="894638" y="846086"/>
                </a:lnTo>
                <a:lnTo>
                  <a:pt x="889927" y="846340"/>
                </a:lnTo>
                <a:lnTo>
                  <a:pt x="885202" y="846137"/>
                </a:lnTo>
                <a:lnTo>
                  <a:pt x="880249" y="845261"/>
                </a:lnTo>
                <a:lnTo>
                  <a:pt x="874864" y="843470"/>
                </a:lnTo>
                <a:lnTo>
                  <a:pt x="869238" y="840524"/>
                </a:lnTo>
                <a:lnTo>
                  <a:pt x="863574" y="836676"/>
                </a:lnTo>
                <a:lnTo>
                  <a:pt x="857707" y="832459"/>
                </a:lnTo>
                <a:lnTo>
                  <a:pt x="851471" y="828395"/>
                </a:lnTo>
                <a:lnTo>
                  <a:pt x="845426" y="824534"/>
                </a:lnTo>
                <a:lnTo>
                  <a:pt x="839685" y="820762"/>
                </a:lnTo>
                <a:lnTo>
                  <a:pt x="833335" y="817295"/>
                </a:lnTo>
                <a:lnTo>
                  <a:pt x="825461" y="814349"/>
                </a:lnTo>
                <a:lnTo>
                  <a:pt x="815581" y="812190"/>
                </a:lnTo>
                <a:lnTo>
                  <a:pt x="804570" y="810717"/>
                </a:lnTo>
                <a:lnTo>
                  <a:pt x="793457" y="809625"/>
                </a:lnTo>
                <a:lnTo>
                  <a:pt x="783323" y="808596"/>
                </a:lnTo>
                <a:lnTo>
                  <a:pt x="774826" y="807783"/>
                </a:lnTo>
                <a:lnTo>
                  <a:pt x="767562" y="807313"/>
                </a:lnTo>
                <a:lnTo>
                  <a:pt x="761022" y="806818"/>
                </a:lnTo>
                <a:lnTo>
                  <a:pt x="754722" y="805954"/>
                </a:lnTo>
                <a:lnTo>
                  <a:pt x="748817" y="804176"/>
                </a:lnTo>
                <a:lnTo>
                  <a:pt x="743673" y="801839"/>
                </a:lnTo>
                <a:lnTo>
                  <a:pt x="739114" y="800011"/>
                </a:lnTo>
                <a:lnTo>
                  <a:pt x="723531" y="818032"/>
                </a:lnTo>
                <a:lnTo>
                  <a:pt x="724077" y="824877"/>
                </a:lnTo>
                <a:lnTo>
                  <a:pt x="724852" y="832231"/>
                </a:lnTo>
                <a:lnTo>
                  <a:pt x="725068" y="839647"/>
                </a:lnTo>
                <a:lnTo>
                  <a:pt x="714921" y="881532"/>
                </a:lnTo>
                <a:lnTo>
                  <a:pt x="711022" y="888022"/>
                </a:lnTo>
                <a:lnTo>
                  <a:pt x="707377" y="894105"/>
                </a:lnTo>
                <a:lnTo>
                  <a:pt x="704227" y="899325"/>
                </a:lnTo>
                <a:lnTo>
                  <a:pt x="701344" y="903693"/>
                </a:lnTo>
                <a:lnTo>
                  <a:pt x="698626" y="907796"/>
                </a:lnTo>
                <a:lnTo>
                  <a:pt x="695934" y="912253"/>
                </a:lnTo>
                <a:lnTo>
                  <a:pt x="693318" y="916622"/>
                </a:lnTo>
                <a:lnTo>
                  <a:pt x="690905" y="920635"/>
                </a:lnTo>
                <a:lnTo>
                  <a:pt x="688670" y="925118"/>
                </a:lnTo>
                <a:lnTo>
                  <a:pt x="686574" y="930922"/>
                </a:lnTo>
                <a:lnTo>
                  <a:pt x="684745" y="938161"/>
                </a:lnTo>
                <a:lnTo>
                  <a:pt x="683247" y="946200"/>
                </a:lnTo>
                <a:lnTo>
                  <a:pt x="681837" y="954786"/>
                </a:lnTo>
                <a:lnTo>
                  <a:pt x="680326" y="963599"/>
                </a:lnTo>
                <a:lnTo>
                  <a:pt x="678827" y="972146"/>
                </a:lnTo>
                <a:lnTo>
                  <a:pt x="677443" y="980440"/>
                </a:lnTo>
                <a:lnTo>
                  <a:pt x="675944" y="988999"/>
                </a:lnTo>
                <a:lnTo>
                  <a:pt x="674077" y="998359"/>
                </a:lnTo>
                <a:lnTo>
                  <a:pt x="669925" y="1019390"/>
                </a:lnTo>
                <a:lnTo>
                  <a:pt x="667423" y="1029817"/>
                </a:lnTo>
                <a:lnTo>
                  <a:pt x="645985" y="1065771"/>
                </a:lnTo>
                <a:lnTo>
                  <a:pt x="614857" y="1091653"/>
                </a:lnTo>
                <a:lnTo>
                  <a:pt x="584669" y="1101915"/>
                </a:lnTo>
                <a:lnTo>
                  <a:pt x="578611" y="1101902"/>
                </a:lnTo>
                <a:lnTo>
                  <a:pt x="572643" y="1101483"/>
                </a:lnTo>
                <a:lnTo>
                  <a:pt x="567131" y="1100302"/>
                </a:lnTo>
                <a:lnTo>
                  <a:pt x="562140" y="1098410"/>
                </a:lnTo>
                <a:lnTo>
                  <a:pt x="557199" y="1096619"/>
                </a:lnTo>
                <a:lnTo>
                  <a:pt x="551840" y="1095756"/>
                </a:lnTo>
                <a:lnTo>
                  <a:pt x="546226" y="1096162"/>
                </a:lnTo>
                <a:lnTo>
                  <a:pt x="540702" y="1097394"/>
                </a:lnTo>
                <a:lnTo>
                  <a:pt x="535025" y="1098956"/>
                </a:lnTo>
                <a:lnTo>
                  <a:pt x="528954" y="1100391"/>
                </a:lnTo>
                <a:lnTo>
                  <a:pt x="522198" y="1102093"/>
                </a:lnTo>
                <a:lnTo>
                  <a:pt x="515150" y="1104099"/>
                </a:lnTo>
                <a:lnTo>
                  <a:pt x="508634" y="1105420"/>
                </a:lnTo>
                <a:lnTo>
                  <a:pt x="496646" y="1084173"/>
                </a:lnTo>
                <a:lnTo>
                  <a:pt x="497281" y="1080160"/>
                </a:lnTo>
                <a:lnTo>
                  <a:pt x="498398" y="1075728"/>
                </a:lnTo>
                <a:lnTo>
                  <a:pt x="499833" y="1070254"/>
                </a:lnTo>
                <a:lnTo>
                  <a:pt x="501840" y="1063663"/>
                </a:lnTo>
                <a:lnTo>
                  <a:pt x="504405" y="1056449"/>
                </a:lnTo>
                <a:lnTo>
                  <a:pt x="506755" y="1048880"/>
                </a:lnTo>
                <a:lnTo>
                  <a:pt x="508152" y="1041209"/>
                </a:lnTo>
                <a:lnTo>
                  <a:pt x="508368" y="1033627"/>
                </a:lnTo>
                <a:lnTo>
                  <a:pt x="507784" y="1026172"/>
                </a:lnTo>
                <a:lnTo>
                  <a:pt x="491553" y="988999"/>
                </a:lnTo>
                <a:lnTo>
                  <a:pt x="487591" y="988669"/>
                </a:lnTo>
                <a:lnTo>
                  <a:pt x="483514" y="989558"/>
                </a:lnTo>
                <a:lnTo>
                  <a:pt x="479551" y="991362"/>
                </a:lnTo>
                <a:lnTo>
                  <a:pt x="476211" y="994829"/>
                </a:lnTo>
                <a:lnTo>
                  <a:pt x="473328" y="999782"/>
                </a:lnTo>
                <a:lnTo>
                  <a:pt x="470179" y="1004531"/>
                </a:lnTo>
                <a:lnTo>
                  <a:pt x="466026" y="1007440"/>
                </a:lnTo>
                <a:lnTo>
                  <a:pt x="460451" y="1007478"/>
                </a:lnTo>
                <a:lnTo>
                  <a:pt x="454088" y="1005674"/>
                </a:lnTo>
                <a:lnTo>
                  <a:pt x="447713" y="1003452"/>
                </a:lnTo>
                <a:lnTo>
                  <a:pt x="442099" y="1002220"/>
                </a:lnTo>
                <a:lnTo>
                  <a:pt x="437540" y="1001356"/>
                </a:lnTo>
                <a:lnTo>
                  <a:pt x="433743" y="1000455"/>
                </a:lnTo>
                <a:lnTo>
                  <a:pt x="430618" y="1001217"/>
                </a:lnTo>
                <a:lnTo>
                  <a:pt x="428053" y="1005306"/>
                </a:lnTo>
                <a:lnTo>
                  <a:pt x="426516" y="1014120"/>
                </a:lnTo>
                <a:lnTo>
                  <a:pt x="425957" y="1026248"/>
                </a:lnTo>
                <a:lnTo>
                  <a:pt x="425538" y="1039177"/>
                </a:lnTo>
                <a:lnTo>
                  <a:pt x="424408" y="1050442"/>
                </a:lnTo>
                <a:lnTo>
                  <a:pt x="405015" y="1091031"/>
                </a:lnTo>
                <a:lnTo>
                  <a:pt x="379895" y="1115339"/>
                </a:lnTo>
                <a:lnTo>
                  <a:pt x="372872" y="1121625"/>
                </a:lnTo>
                <a:lnTo>
                  <a:pt x="343941" y="1158506"/>
                </a:lnTo>
                <a:lnTo>
                  <a:pt x="325818" y="1186954"/>
                </a:lnTo>
                <a:lnTo>
                  <a:pt x="320395" y="1195730"/>
                </a:lnTo>
                <a:lnTo>
                  <a:pt x="313601" y="1204925"/>
                </a:lnTo>
                <a:lnTo>
                  <a:pt x="305041" y="1214323"/>
                </a:lnTo>
                <a:lnTo>
                  <a:pt x="295567" y="1223467"/>
                </a:lnTo>
                <a:lnTo>
                  <a:pt x="286016" y="1232535"/>
                </a:lnTo>
                <a:lnTo>
                  <a:pt x="277190" y="1241729"/>
                </a:lnTo>
                <a:lnTo>
                  <a:pt x="251180" y="1275930"/>
                </a:lnTo>
                <a:lnTo>
                  <a:pt x="246418" y="1301775"/>
                </a:lnTo>
                <a:lnTo>
                  <a:pt x="247535" y="1311211"/>
                </a:lnTo>
                <a:lnTo>
                  <a:pt x="250380" y="1321460"/>
                </a:lnTo>
                <a:lnTo>
                  <a:pt x="254800" y="1331950"/>
                </a:lnTo>
                <a:lnTo>
                  <a:pt x="259753" y="1342326"/>
                </a:lnTo>
                <a:lnTo>
                  <a:pt x="264172" y="1352219"/>
                </a:lnTo>
                <a:lnTo>
                  <a:pt x="267843" y="1361071"/>
                </a:lnTo>
                <a:lnTo>
                  <a:pt x="271170" y="1368907"/>
                </a:lnTo>
                <a:lnTo>
                  <a:pt x="274116" y="1376324"/>
                </a:lnTo>
                <a:lnTo>
                  <a:pt x="281863" y="1411922"/>
                </a:lnTo>
                <a:lnTo>
                  <a:pt x="282879" y="1418336"/>
                </a:lnTo>
                <a:lnTo>
                  <a:pt x="283908" y="1424305"/>
                </a:lnTo>
                <a:lnTo>
                  <a:pt x="283908" y="1429651"/>
                </a:lnTo>
                <a:lnTo>
                  <a:pt x="281863" y="1434223"/>
                </a:lnTo>
                <a:lnTo>
                  <a:pt x="277215" y="1438605"/>
                </a:lnTo>
                <a:lnTo>
                  <a:pt x="270725" y="1442529"/>
                </a:lnTo>
                <a:lnTo>
                  <a:pt x="263309" y="1444625"/>
                </a:lnTo>
                <a:lnTo>
                  <a:pt x="255854" y="1443532"/>
                </a:lnTo>
                <a:lnTo>
                  <a:pt x="227241" y="1410296"/>
                </a:lnTo>
                <a:lnTo>
                  <a:pt x="209778" y="1370177"/>
                </a:lnTo>
                <a:lnTo>
                  <a:pt x="201345" y="1337602"/>
                </a:lnTo>
                <a:lnTo>
                  <a:pt x="199720" y="1330185"/>
                </a:lnTo>
                <a:lnTo>
                  <a:pt x="175958" y="1306220"/>
                </a:lnTo>
                <a:lnTo>
                  <a:pt x="170510" y="1306969"/>
                </a:lnTo>
                <a:lnTo>
                  <a:pt x="164833" y="1307998"/>
                </a:lnTo>
                <a:lnTo>
                  <a:pt x="159232" y="1309954"/>
                </a:lnTo>
                <a:lnTo>
                  <a:pt x="153733" y="1312811"/>
                </a:lnTo>
                <a:lnTo>
                  <a:pt x="148056" y="1315059"/>
                </a:lnTo>
                <a:lnTo>
                  <a:pt x="141947" y="1315237"/>
                </a:lnTo>
                <a:lnTo>
                  <a:pt x="135686" y="1312291"/>
                </a:lnTo>
                <a:lnTo>
                  <a:pt x="129489" y="1307274"/>
                </a:lnTo>
                <a:lnTo>
                  <a:pt x="123024" y="1301826"/>
                </a:lnTo>
                <a:lnTo>
                  <a:pt x="115938" y="1297559"/>
                </a:lnTo>
                <a:lnTo>
                  <a:pt x="108496" y="1295222"/>
                </a:lnTo>
                <a:lnTo>
                  <a:pt x="100990" y="1293952"/>
                </a:lnTo>
                <a:lnTo>
                  <a:pt x="93154" y="1292910"/>
                </a:lnTo>
                <a:lnTo>
                  <a:pt x="84734" y="1291285"/>
                </a:lnTo>
                <a:lnTo>
                  <a:pt x="75971" y="1288605"/>
                </a:lnTo>
                <a:lnTo>
                  <a:pt x="67170" y="1285468"/>
                </a:lnTo>
                <a:lnTo>
                  <a:pt x="58178" y="1282623"/>
                </a:lnTo>
                <a:lnTo>
                  <a:pt x="48844" y="1280871"/>
                </a:lnTo>
                <a:lnTo>
                  <a:pt x="38887" y="1281404"/>
                </a:lnTo>
                <a:lnTo>
                  <a:pt x="28778" y="1283525"/>
                </a:lnTo>
                <a:lnTo>
                  <a:pt x="19469" y="1285074"/>
                </a:lnTo>
                <a:lnTo>
                  <a:pt x="11912" y="1283931"/>
                </a:lnTo>
                <a:lnTo>
                  <a:pt x="6197" y="1278763"/>
                </a:lnTo>
                <a:lnTo>
                  <a:pt x="2070" y="1271054"/>
                </a:lnTo>
                <a:lnTo>
                  <a:pt x="0" y="1262913"/>
                </a:lnTo>
                <a:lnTo>
                  <a:pt x="469" y="1256423"/>
                </a:lnTo>
                <a:lnTo>
                  <a:pt x="3860" y="1251927"/>
                </a:lnTo>
                <a:lnTo>
                  <a:pt x="9753" y="1248549"/>
                </a:lnTo>
                <a:lnTo>
                  <a:pt x="17513" y="1246530"/>
                </a:lnTo>
                <a:lnTo>
                  <a:pt x="26479" y="1246073"/>
                </a:lnTo>
                <a:lnTo>
                  <a:pt x="36855" y="1248054"/>
                </a:lnTo>
                <a:lnTo>
                  <a:pt x="48564" y="1252067"/>
                </a:lnTo>
                <a:lnTo>
                  <a:pt x="60540" y="1256461"/>
                </a:lnTo>
                <a:lnTo>
                  <a:pt x="71729" y="1259624"/>
                </a:lnTo>
                <a:lnTo>
                  <a:pt x="81267" y="1261198"/>
                </a:lnTo>
                <a:lnTo>
                  <a:pt x="89585" y="1261960"/>
                </a:lnTo>
                <a:lnTo>
                  <a:pt x="97548" y="1261948"/>
                </a:lnTo>
                <a:lnTo>
                  <a:pt x="140919" y="1251407"/>
                </a:lnTo>
                <a:lnTo>
                  <a:pt x="161137" y="1237932"/>
                </a:lnTo>
                <a:lnTo>
                  <a:pt x="168478" y="1232242"/>
                </a:lnTo>
                <a:lnTo>
                  <a:pt x="176568" y="1225397"/>
                </a:lnTo>
                <a:lnTo>
                  <a:pt x="184797" y="1217790"/>
                </a:lnTo>
                <a:lnTo>
                  <a:pt x="193446" y="1210678"/>
                </a:lnTo>
                <a:lnTo>
                  <a:pt x="202819" y="1205306"/>
                </a:lnTo>
                <a:lnTo>
                  <a:pt x="212966" y="1203159"/>
                </a:lnTo>
                <a:lnTo>
                  <a:pt x="223443" y="1203299"/>
                </a:lnTo>
                <a:lnTo>
                  <a:pt x="233743" y="1203413"/>
                </a:lnTo>
                <a:lnTo>
                  <a:pt x="266026" y="1181735"/>
                </a:lnTo>
                <a:lnTo>
                  <a:pt x="282282" y="1156741"/>
                </a:lnTo>
                <a:lnTo>
                  <a:pt x="286778" y="1148270"/>
                </a:lnTo>
                <a:lnTo>
                  <a:pt x="292811" y="1140561"/>
                </a:lnTo>
                <a:lnTo>
                  <a:pt x="300685" y="1134313"/>
                </a:lnTo>
                <a:lnTo>
                  <a:pt x="309473" y="1129271"/>
                </a:lnTo>
                <a:lnTo>
                  <a:pt x="318655" y="1124559"/>
                </a:lnTo>
                <a:lnTo>
                  <a:pt x="327659" y="1119339"/>
                </a:lnTo>
                <a:lnTo>
                  <a:pt x="336308" y="1113942"/>
                </a:lnTo>
                <a:lnTo>
                  <a:pt x="344652" y="1108824"/>
                </a:lnTo>
                <a:lnTo>
                  <a:pt x="352425" y="1103274"/>
                </a:lnTo>
                <a:lnTo>
                  <a:pt x="373494" y="1070825"/>
                </a:lnTo>
                <a:lnTo>
                  <a:pt x="384632" y="1036828"/>
                </a:lnTo>
                <a:lnTo>
                  <a:pt x="386956" y="1028611"/>
                </a:lnTo>
                <a:lnTo>
                  <a:pt x="389991" y="1020318"/>
                </a:lnTo>
                <a:lnTo>
                  <a:pt x="393268" y="1012317"/>
                </a:lnTo>
                <a:lnTo>
                  <a:pt x="395858" y="1004824"/>
                </a:lnTo>
                <a:lnTo>
                  <a:pt x="396849" y="998004"/>
                </a:lnTo>
                <a:lnTo>
                  <a:pt x="396049" y="991895"/>
                </a:lnTo>
                <a:lnTo>
                  <a:pt x="393941" y="986612"/>
                </a:lnTo>
                <a:lnTo>
                  <a:pt x="390563" y="982472"/>
                </a:lnTo>
                <a:lnTo>
                  <a:pt x="385927" y="979830"/>
                </a:lnTo>
                <a:lnTo>
                  <a:pt x="379679" y="979043"/>
                </a:lnTo>
                <a:lnTo>
                  <a:pt x="372109" y="979906"/>
                </a:lnTo>
                <a:lnTo>
                  <a:pt x="339991" y="996835"/>
                </a:lnTo>
                <a:lnTo>
                  <a:pt x="334429" y="1000518"/>
                </a:lnTo>
                <a:lnTo>
                  <a:pt x="328295" y="1003719"/>
                </a:lnTo>
                <a:lnTo>
                  <a:pt x="322097" y="1006602"/>
                </a:lnTo>
                <a:lnTo>
                  <a:pt x="316344" y="1008126"/>
                </a:lnTo>
                <a:lnTo>
                  <a:pt x="311543" y="1007237"/>
                </a:lnTo>
                <a:lnTo>
                  <a:pt x="307390" y="1003160"/>
                </a:lnTo>
                <a:lnTo>
                  <a:pt x="303910" y="996696"/>
                </a:lnTo>
                <a:lnTo>
                  <a:pt x="302031" y="989152"/>
                </a:lnTo>
                <a:lnTo>
                  <a:pt x="302704" y="981798"/>
                </a:lnTo>
                <a:lnTo>
                  <a:pt x="335876" y="952766"/>
                </a:lnTo>
                <a:lnTo>
                  <a:pt x="343001" y="952017"/>
                </a:lnTo>
                <a:lnTo>
                  <a:pt x="350266" y="952309"/>
                </a:lnTo>
                <a:lnTo>
                  <a:pt x="357835" y="952817"/>
                </a:lnTo>
                <a:lnTo>
                  <a:pt x="365391" y="953884"/>
                </a:lnTo>
                <a:lnTo>
                  <a:pt x="372719" y="955738"/>
                </a:lnTo>
                <a:lnTo>
                  <a:pt x="380149" y="957440"/>
                </a:lnTo>
                <a:lnTo>
                  <a:pt x="420255" y="950823"/>
                </a:lnTo>
                <a:lnTo>
                  <a:pt x="437235" y="943279"/>
                </a:lnTo>
                <a:lnTo>
                  <a:pt x="445503" y="939571"/>
                </a:lnTo>
                <a:lnTo>
                  <a:pt x="453542" y="937374"/>
                </a:lnTo>
                <a:lnTo>
                  <a:pt x="460959" y="937145"/>
                </a:lnTo>
                <a:lnTo>
                  <a:pt x="467652" y="938276"/>
                </a:lnTo>
                <a:lnTo>
                  <a:pt x="505040" y="955078"/>
                </a:lnTo>
                <a:lnTo>
                  <a:pt x="517855" y="965314"/>
                </a:lnTo>
                <a:lnTo>
                  <a:pt x="524167" y="970076"/>
                </a:lnTo>
                <a:lnTo>
                  <a:pt x="530529" y="972756"/>
                </a:lnTo>
                <a:lnTo>
                  <a:pt x="536663" y="972566"/>
                </a:lnTo>
                <a:lnTo>
                  <a:pt x="542429" y="970368"/>
                </a:lnTo>
                <a:lnTo>
                  <a:pt x="548093" y="967155"/>
                </a:lnTo>
                <a:lnTo>
                  <a:pt x="553935" y="963955"/>
                </a:lnTo>
                <a:lnTo>
                  <a:pt x="586397" y="940917"/>
                </a:lnTo>
                <a:lnTo>
                  <a:pt x="607275" y="899972"/>
                </a:lnTo>
                <a:lnTo>
                  <a:pt x="610628" y="890866"/>
                </a:lnTo>
                <a:lnTo>
                  <a:pt x="613740" y="882980"/>
                </a:lnTo>
                <a:lnTo>
                  <a:pt x="616457" y="876033"/>
                </a:lnTo>
                <a:lnTo>
                  <a:pt x="618744" y="869365"/>
                </a:lnTo>
                <a:lnTo>
                  <a:pt x="620522" y="862342"/>
                </a:lnTo>
                <a:lnTo>
                  <a:pt x="621283" y="855141"/>
                </a:lnTo>
                <a:lnTo>
                  <a:pt x="621195" y="848207"/>
                </a:lnTo>
                <a:lnTo>
                  <a:pt x="621156" y="841336"/>
                </a:lnTo>
                <a:lnTo>
                  <a:pt x="622084" y="834326"/>
                </a:lnTo>
                <a:lnTo>
                  <a:pt x="624814" y="827519"/>
                </a:lnTo>
                <a:lnTo>
                  <a:pt x="628624" y="821105"/>
                </a:lnTo>
                <a:lnTo>
                  <a:pt x="632015" y="814692"/>
                </a:lnTo>
                <a:lnTo>
                  <a:pt x="633526" y="807885"/>
                </a:lnTo>
                <a:lnTo>
                  <a:pt x="632066" y="800735"/>
                </a:lnTo>
                <a:lnTo>
                  <a:pt x="628650" y="793623"/>
                </a:lnTo>
                <a:lnTo>
                  <a:pt x="624941" y="786638"/>
                </a:lnTo>
                <a:lnTo>
                  <a:pt x="622604" y="779856"/>
                </a:lnTo>
                <a:lnTo>
                  <a:pt x="622795" y="773709"/>
                </a:lnTo>
                <a:lnTo>
                  <a:pt x="624420" y="768235"/>
                </a:lnTo>
                <a:lnTo>
                  <a:pt x="625792" y="762863"/>
                </a:lnTo>
                <a:lnTo>
                  <a:pt x="625208" y="757021"/>
                </a:lnTo>
                <a:lnTo>
                  <a:pt x="622020" y="750976"/>
                </a:lnTo>
                <a:lnTo>
                  <a:pt x="617245" y="745109"/>
                </a:lnTo>
                <a:lnTo>
                  <a:pt x="611784" y="738949"/>
                </a:lnTo>
                <a:lnTo>
                  <a:pt x="606488" y="732091"/>
                </a:lnTo>
                <a:lnTo>
                  <a:pt x="586104" y="691807"/>
                </a:lnTo>
                <a:lnTo>
                  <a:pt x="585901" y="682447"/>
                </a:lnTo>
                <a:lnTo>
                  <a:pt x="586117" y="673125"/>
                </a:lnTo>
                <a:lnTo>
                  <a:pt x="585685" y="664095"/>
                </a:lnTo>
                <a:lnTo>
                  <a:pt x="583895" y="656018"/>
                </a:lnTo>
                <a:lnTo>
                  <a:pt x="581469" y="648843"/>
                </a:lnTo>
                <a:lnTo>
                  <a:pt x="579602" y="641756"/>
                </a:lnTo>
                <a:lnTo>
                  <a:pt x="594017" y="600290"/>
                </a:lnTo>
                <a:lnTo>
                  <a:pt x="630948" y="589953"/>
                </a:lnTo>
                <a:lnTo>
                  <a:pt x="670991" y="586371"/>
                </a:lnTo>
                <a:lnTo>
                  <a:pt x="676617" y="586232"/>
                </a:lnTo>
                <a:lnTo>
                  <a:pt x="680008" y="586422"/>
                </a:lnTo>
                <a:lnTo>
                  <a:pt x="682663" y="586854"/>
                </a:lnTo>
                <a:lnTo>
                  <a:pt x="686079" y="587425"/>
                </a:lnTo>
                <a:lnTo>
                  <a:pt x="690130" y="588479"/>
                </a:lnTo>
                <a:lnTo>
                  <a:pt x="694067" y="589902"/>
                </a:lnTo>
                <a:lnTo>
                  <a:pt x="698423" y="591007"/>
                </a:lnTo>
                <a:lnTo>
                  <a:pt x="736206" y="578954"/>
                </a:lnTo>
                <a:lnTo>
                  <a:pt x="741679" y="571398"/>
                </a:lnTo>
                <a:lnTo>
                  <a:pt x="744854" y="567791"/>
                </a:lnTo>
                <a:lnTo>
                  <a:pt x="748779" y="564730"/>
                </a:lnTo>
                <a:lnTo>
                  <a:pt x="752855" y="562089"/>
                </a:lnTo>
                <a:lnTo>
                  <a:pt x="756958" y="559447"/>
                </a:lnTo>
                <a:lnTo>
                  <a:pt x="760983" y="556399"/>
                </a:lnTo>
                <a:lnTo>
                  <a:pt x="764895" y="553427"/>
                </a:lnTo>
                <a:lnTo>
                  <a:pt x="768616" y="550672"/>
                </a:lnTo>
                <a:lnTo>
                  <a:pt x="772032" y="547154"/>
                </a:lnTo>
                <a:lnTo>
                  <a:pt x="781786" y="507123"/>
                </a:lnTo>
                <a:lnTo>
                  <a:pt x="783132" y="487616"/>
                </a:lnTo>
                <a:lnTo>
                  <a:pt x="782853" y="478091"/>
                </a:lnTo>
                <a:lnTo>
                  <a:pt x="781278" y="469252"/>
                </a:lnTo>
                <a:lnTo>
                  <a:pt x="777862" y="461530"/>
                </a:lnTo>
                <a:lnTo>
                  <a:pt x="773087" y="454875"/>
                </a:lnTo>
                <a:lnTo>
                  <a:pt x="767981" y="448919"/>
                </a:lnTo>
                <a:lnTo>
                  <a:pt x="763587" y="443280"/>
                </a:lnTo>
                <a:lnTo>
                  <a:pt x="759968" y="438543"/>
                </a:lnTo>
                <a:lnTo>
                  <a:pt x="756754" y="434835"/>
                </a:lnTo>
                <a:lnTo>
                  <a:pt x="754354" y="431203"/>
                </a:lnTo>
                <a:lnTo>
                  <a:pt x="753186" y="426669"/>
                </a:lnTo>
                <a:lnTo>
                  <a:pt x="753516" y="420890"/>
                </a:lnTo>
                <a:lnTo>
                  <a:pt x="755053" y="414604"/>
                </a:lnTo>
                <a:lnTo>
                  <a:pt x="783386" y="386384"/>
                </a:lnTo>
                <a:lnTo>
                  <a:pt x="797382" y="384390"/>
                </a:lnTo>
                <a:lnTo>
                  <a:pt x="803643" y="382625"/>
                </a:lnTo>
                <a:lnTo>
                  <a:pt x="809510" y="379996"/>
                </a:lnTo>
                <a:lnTo>
                  <a:pt x="815009" y="376974"/>
                </a:lnTo>
                <a:lnTo>
                  <a:pt x="818984" y="373545"/>
                </a:lnTo>
                <a:lnTo>
                  <a:pt x="820293" y="369671"/>
                </a:lnTo>
                <a:lnTo>
                  <a:pt x="817765" y="365594"/>
                </a:lnTo>
                <a:lnTo>
                  <a:pt x="812317" y="361365"/>
                </a:lnTo>
                <a:lnTo>
                  <a:pt x="805916" y="356743"/>
                </a:lnTo>
                <a:lnTo>
                  <a:pt x="800531" y="351485"/>
                </a:lnTo>
                <a:lnTo>
                  <a:pt x="787628" y="320675"/>
                </a:lnTo>
                <a:lnTo>
                  <a:pt x="788263" y="315099"/>
                </a:lnTo>
                <a:lnTo>
                  <a:pt x="817968" y="299974"/>
                </a:lnTo>
                <a:lnTo>
                  <a:pt x="826020" y="297561"/>
                </a:lnTo>
                <a:lnTo>
                  <a:pt x="832446" y="294068"/>
                </a:lnTo>
                <a:lnTo>
                  <a:pt x="837907" y="290131"/>
                </a:lnTo>
                <a:lnTo>
                  <a:pt x="843140" y="285762"/>
                </a:lnTo>
                <a:lnTo>
                  <a:pt x="848906" y="280987"/>
                </a:lnTo>
                <a:lnTo>
                  <a:pt x="855091" y="275729"/>
                </a:lnTo>
                <a:lnTo>
                  <a:pt x="861186" y="270154"/>
                </a:lnTo>
                <a:lnTo>
                  <a:pt x="867384" y="264693"/>
                </a:lnTo>
                <a:lnTo>
                  <a:pt x="873874" y="259740"/>
                </a:lnTo>
                <a:lnTo>
                  <a:pt x="880427" y="255765"/>
                </a:lnTo>
                <a:lnTo>
                  <a:pt x="886815" y="252577"/>
                </a:lnTo>
                <a:lnTo>
                  <a:pt x="893241" y="249605"/>
                </a:lnTo>
                <a:lnTo>
                  <a:pt x="899883" y="246291"/>
                </a:lnTo>
                <a:lnTo>
                  <a:pt x="906779" y="242811"/>
                </a:lnTo>
                <a:lnTo>
                  <a:pt x="913612" y="239483"/>
                </a:lnTo>
                <a:lnTo>
                  <a:pt x="920076" y="235927"/>
                </a:lnTo>
                <a:lnTo>
                  <a:pt x="941565" y="204266"/>
                </a:lnTo>
                <a:lnTo>
                  <a:pt x="940866" y="196253"/>
                </a:lnTo>
                <a:lnTo>
                  <a:pt x="912279" y="163245"/>
                </a:lnTo>
                <a:lnTo>
                  <a:pt x="904049" y="156527"/>
                </a:lnTo>
                <a:lnTo>
                  <a:pt x="875969" y="121729"/>
                </a:lnTo>
                <a:lnTo>
                  <a:pt x="870115" y="94373"/>
                </a:lnTo>
                <a:lnTo>
                  <a:pt x="870254" y="85915"/>
                </a:lnTo>
                <a:lnTo>
                  <a:pt x="887082" y="48602"/>
                </a:lnTo>
                <a:lnTo>
                  <a:pt x="924001" y="35953"/>
                </a:lnTo>
                <a:lnTo>
                  <a:pt x="932154" y="37744"/>
                </a:lnTo>
                <a:lnTo>
                  <a:pt x="939139" y="42367"/>
                </a:lnTo>
                <a:lnTo>
                  <a:pt x="945222" y="49225"/>
                </a:lnTo>
                <a:lnTo>
                  <a:pt x="950899" y="56959"/>
                </a:lnTo>
                <a:lnTo>
                  <a:pt x="956602" y="64236"/>
                </a:lnTo>
                <a:lnTo>
                  <a:pt x="962215" y="70777"/>
                </a:lnTo>
                <a:lnTo>
                  <a:pt x="967384" y="77063"/>
                </a:lnTo>
                <a:lnTo>
                  <a:pt x="972235" y="82918"/>
                </a:lnTo>
                <a:lnTo>
                  <a:pt x="1003884" y="107276"/>
                </a:lnTo>
                <a:lnTo>
                  <a:pt x="1007567" y="105816"/>
                </a:lnTo>
                <a:lnTo>
                  <a:pt x="1010488" y="100977"/>
                </a:lnTo>
                <a:lnTo>
                  <a:pt x="1012748" y="93662"/>
                </a:lnTo>
                <a:lnTo>
                  <a:pt x="1014895" y="85293"/>
                </a:lnTo>
                <a:lnTo>
                  <a:pt x="1017447" y="77279"/>
                </a:lnTo>
                <a:lnTo>
                  <a:pt x="1034808" y="43218"/>
                </a:lnTo>
                <a:lnTo>
                  <a:pt x="1067790" y="18783"/>
                </a:lnTo>
                <a:lnTo>
                  <a:pt x="1083513" y="16662"/>
                </a:lnTo>
                <a:lnTo>
                  <a:pt x="1091310" y="19380"/>
                </a:lnTo>
                <a:lnTo>
                  <a:pt x="1119581" y="46520"/>
                </a:lnTo>
                <a:lnTo>
                  <a:pt x="1122375" y="51727"/>
                </a:lnTo>
                <a:lnTo>
                  <a:pt x="1126159" y="56667"/>
                </a:lnTo>
                <a:lnTo>
                  <a:pt x="1162672" y="74053"/>
                </a:lnTo>
                <a:lnTo>
                  <a:pt x="1170190" y="72910"/>
                </a:lnTo>
                <a:lnTo>
                  <a:pt x="1177137" y="69710"/>
                </a:lnTo>
                <a:lnTo>
                  <a:pt x="1182992" y="63588"/>
                </a:lnTo>
                <a:lnTo>
                  <a:pt x="1187957" y="55206"/>
                </a:lnTo>
                <a:lnTo>
                  <a:pt x="1192593" y="46304"/>
                </a:lnTo>
                <a:lnTo>
                  <a:pt x="1197419" y="38595"/>
                </a:lnTo>
                <a:lnTo>
                  <a:pt x="1227899" y="17716"/>
                </a:lnTo>
                <a:lnTo>
                  <a:pt x="1233766" y="18605"/>
                </a:lnTo>
                <a:lnTo>
                  <a:pt x="1254264" y="51854"/>
                </a:lnTo>
                <a:lnTo>
                  <a:pt x="1254290" y="59778"/>
                </a:lnTo>
                <a:lnTo>
                  <a:pt x="1254239" y="67767"/>
                </a:lnTo>
                <a:lnTo>
                  <a:pt x="1255153" y="75514"/>
                </a:lnTo>
                <a:lnTo>
                  <a:pt x="1283550" y="107848"/>
                </a:lnTo>
                <a:lnTo>
                  <a:pt x="1293190" y="110020"/>
                </a:lnTo>
                <a:lnTo>
                  <a:pt x="1301445" y="112928"/>
                </a:lnTo>
                <a:lnTo>
                  <a:pt x="1325981" y="146164"/>
                </a:lnTo>
                <a:lnTo>
                  <a:pt x="1328496" y="151358"/>
                </a:lnTo>
                <a:lnTo>
                  <a:pt x="1332255" y="156425"/>
                </a:lnTo>
                <a:lnTo>
                  <a:pt x="1336598" y="161277"/>
                </a:lnTo>
                <a:lnTo>
                  <a:pt x="1341183" y="164553"/>
                </a:lnTo>
                <a:lnTo>
                  <a:pt x="1345653" y="164871"/>
                </a:lnTo>
                <a:lnTo>
                  <a:pt x="1349667" y="161239"/>
                </a:lnTo>
                <a:lnTo>
                  <a:pt x="1353362" y="154660"/>
                </a:lnTo>
                <a:lnTo>
                  <a:pt x="1357096" y="146710"/>
                </a:lnTo>
                <a:lnTo>
                  <a:pt x="1361262" y="138950"/>
                </a:lnTo>
                <a:lnTo>
                  <a:pt x="1365516" y="131572"/>
                </a:lnTo>
                <a:lnTo>
                  <a:pt x="1369669" y="124040"/>
                </a:lnTo>
                <a:lnTo>
                  <a:pt x="1374305" y="116839"/>
                </a:lnTo>
                <a:lnTo>
                  <a:pt x="1410157" y="94386"/>
                </a:lnTo>
                <a:lnTo>
                  <a:pt x="1427772" y="92557"/>
                </a:lnTo>
                <a:lnTo>
                  <a:pt x="1436446" y="93243"/>
                </a:lnTo>
                <a:lnTo>
                  <a:pt x="1470139" y="117106"/>
                </a:lnTo>
                <a:lnTo>
                  <a:pt x="1470698" y="123774"/>
                </a:lnTo>
                <a:lnTo>
                  <a:pt x="1470494" y="130835"/>
                </a:lnTo>
                <a:lnTo>
                  <a:pt x="1470494" y="138049"/>
                </a:lnTo>
                <a:lnTo>
                  <a:pt x="1470812" y="145122"/>
                </a:lnTo>
                <a:lnTo>
                  <a:pt x="1470990" y="152019"/>
                </a:lnTo>
                <a:lnTo>
                  <a:pt x="1471041" y="158940"/>
                </a:lnTo>
                <a:lnTo>
                  <a:pt x="1471015" y="166065"/>
                </a:lnTo>
                <a:lnTo>
                  <a:pt x="1470558" y="173736"/>
                </a:lnTo>
                <a:lnTo>
                  <a:pt x="1469771" y="181521"/>
                </a:lnTo>
                <a:lnTo>
                  <a:pt x="1469351" y="188455"/>
                </a:lnTo>
                <a:lnTo>
                  <a:pt x="1469974" y="193560"/>
                </a:lnTo>
                <a:lnTo>
                  <a:pt x="1472095" y="196773"/>
                </a:lnTo>
                <a:lnTo>
                  <a:pt x="1475206" y="198424"/>
                </a:lnTo>
                <a:lnTo>
                  <a:pt x="1478572" y="198158"/>
                </a:lnTo>
                <a:lnTo>
                  <a:pt x="1481416" y="195656"/>
                </a:lnTo>
                <a:lnTo>
                  <a:pt x="1483182" y="190080"/>
                </a:lnTo>
                <a:lnTo>
                  <a:pt x="1484325" y="181990"/>
                </a:lnTo>
                <a:lnTo>
                  <a:pt x="1485582" y="173075"/>
                </a:lnTo>
                <a:lnTo>
                  <a:pt x="1487652" y="165049"/>
                </a:lnTo>
                <a:lnTo>
                  <a:pt x="1490979" y="159029"/>
                </a:lnTo>
                <a:lnTo>
                  <a:pt x="1495005" y="154114"/>
                </a:lnTo>
                <a:lnTo>
                  <a:pt x="1498993" y="148971"/>
                </a:lnTo>
                <a:lnTo>
                  <a:pt x="1502219" y="142239"/>
                </a:lnTo>
                <a:lnTo>
                  <a:pt x="1504162" y="133591"/>
                </a:lnTo>
                <a:lnTo>
                  <a:pt x="1505229" y="123990"/>
                </a:lnTo>
                <a:lnTo>
                  <a:pt x="1506105" y="114033"/>
                </a:lnTo>
                <a:lnTo>
                  <a:pt x="1507426" y="104368"/>
                </a:lnTo>
                <a:lnTo>
                  <a:pt x="1518437" y="64795"/>
                </a:lnTo>
                <a:lnTo>
                  <a:pt x="1542821" y="32486"/>
                </a:lnTo>
                <a:lnTo>
                  <a:pt x="1548523" y="27101"/>
                </a:lnTo>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135" name="object 2135"/>
          <p:cNvSpPr/>
          <p:nvPr/>
        </p:nvSpPr>
        <p:spPr>
          <a:xfrm>
            <a:off x="7281875" y="3617449"/>
            <a:ext cx="1084500" cy="1056143"/>
          </a:xfrm>
          <a:custGeom>
            <a:avLst/>
            <a:gdLst/>
            <a:ahLst/>
            <a:cxnLst/>
            <a:rect l="l" t="t" r="r" b="b"/>
            <a:pathLst>
              <a:path w="1220063" h="1196962">
                <a:moveTo>
                  <a:pt x="680123" y="809015"/>
                </a:moveTo>
                <a:lnTo>
                  <a:pt x="724344" y="811149"/>
                </a:lnTo>
                <a:lnTo>
                  <a:pt x="762063" y="815657"/>
                </a:lnTo>
                <a:lnTo>
                  <a:pt x="776871" y="817435"/>
                </a:lnTo>
                <a:lnTo>
                  <a:pt x="793115" y="819607"/>
                </a:lnTo>
                <a:lnTo>
                  <a:pt x="809955" y="822032"/>
                </a:lnTo>
                <a:lnTo>
                  <a:pt x="827557" y="824001"/>
                </a:lnTo>
                <a:lnTo>
                  <a:pt x="846048" y="824788"/>
                </a:lnTo>
                <a:lnTo>
                  <a:pt x="865695" y="824102"/>
                </a:lnTo>
                <a:lnTo>
                  <a:pt x="885736" y="822350"/>
                </a:lnTo>
                <a:lnTo>
                  <a:pt x="934618" y="814133"/>
                </a:lnTo>
                <a:lnTo>
                  <a:pt x="970483" y="794765"/>
                </a:lnTo>
                <a:lnTo>
                  <a:pt x="973924" y="790079"/>
                </a:lnTo>
                <a:lnTo>
                  <a:pt x="978166" y="784491"/>
                </a:lnTo>
                <a:lnTo>
                  <a:pt x="983322" y="777925"/>
                </a:lnTo>
                <a:lnTo>
                  <a:pt x="988568" y="770813"/>
                </a:lnTo>
                <a:lnTo>
                  <a:pt x="993940" y="763409"/>
                </a:lnTo>
                <a:lnTo>
                  <a:pt x="999502" y="755980"/>
                </a:lnTo>
                <a:lnTo>
                  <a:pt x="1005738" y="748880"/>
                </a:lnTo>
                <a:lnTo>
                  <a:pt x="1012304" y="742111"/>
                </a:lnTo>
                <a:lnTo>
                  <a:pt x="1017917" y="735406"/>
                </a:lnTo>
                <a:lnTo>
                  <a:pt x="1021346" y="728510"/>
                </a:lnTo>
                <a:lnTo>
                  <a:pt x="1022223" y="721436"/>
                </a:lnTo>
                <a:lnTo>
                  <a:pt x="1021156" y="714527"/>
                </a:lnTo>
                <a:lnTo>
                  <a:pt x="983386" y="685914"/>
                </a:lnTo>
                <a:lnTo>
                  <a:pt x="945984" y="674763"/>
                </a:lnTo>
                <a:lnTo>
                  <a:pt x="931367" y="673392"/>
                </a:lnTo>
                <a:lnTo>
                  <a:pt x="915784" y="674547"/>
                </a:lnTo>
                <a:lnTo>
                  <a:pt x="899668" y="677608"/>
                </a:lnTo>
                <a:lnTo>
                  <a:pt x="883551" y="681266"/>
                </a:lnTo>
                <a:lnTo>
                  <a:pt x="867905" y="684212"/>
                </a:lnTo>
                <a:lnTo>
                  <a:pt x="853770" y="686028"/>
                </a:lnTo>
                <a:lnTo>
                  <a:pt x="841057" y="687362"/>
                </a:lnTo>
                <a:lnTo>
                  <a:pt x="828636" y="688543"/>
                </a:lnTo>
                <a:lnTo>
                  <a:pt x="815378" y="689851"/>
                </a:lnTo>
                <a:lnTo>
                  <a:pt x="801801" y="691413"/>
                </a:lnTo>
                <a:lnTo>
                  <a:pt x="788682" y="693013"/>
                </a:lnTo>
                <a:lnTo>
                  <a:pt x="775258" y="694436"/>
                </a:lnTo>
                <a:lnTo>
                  <a:pt x="760755" y="695490"/>
                </a:lnTo>
                <a:lnTo>
                  <a:pt x="745553" y="696544"/>
                </a:lnTo>
                <a:lnTo>
                  <a:pt x="730351" y="697547"/>
                </a:lnTo>
                <a:lnTo>
                  <a:pt x="714882" y="697623"/>
                </a:lnTo>
                <a:lnTo>
                  <a:pt x="698855" y="695921"/>
                </a:lnTo>
                <a:lnTo>
                  <a:pt x="650062" y="680377"/>
                </a:lnTo>
                <a:lnTo>
                  <a:pt x="613028" y="659104"/>
                </a:lnTo>
                <a:lnTo>
                  <a:pt x="596455" y="635368"/>
                </a:lnTo>
                <a:lnTo>
                  <a:pt x="596836" y="627481"/>
                </a:lnTo>
                <a:lnTo>
                  <a:pt x="616407" y="594080"/>
                </a:lnTo>
                <a:lnTo>
                  <a:pt x="661949" y="568045"/>
                </a:lnTo>
                <a:lnTo>
                  <a:pt x="675894" y="563778"/>
                </a:lnTo>
                <a:lnTo>
                  <a:pt x="687946" y="558926"/>
                </a:lnTo>
                <a:lnTo>
                  <a:pt x="720636" y="529907"/>
                </a:lnTo>
                <a:lnTo>
                  <a:pt x="728421" y="514311"/>
                </a:lnTo>
                <a:lnTo>
                  <a:pt x="732167" y="507098"/>
                </a:lnTo>
                <a:lnTo>
                  <a:pt x="735456" y="500532"/>
                </a:lnTo>
                <a:lnTo>
                  <a:pt x="738111" y="494538"/>
                </a:lnTo>
                <a:lnTo>
                  <a:pt x="741172" y="489508"/>
                </a:lnTo>
                <a:lnTo>
                  <a:pt x="745693" y="485851"/>
                </a:lnTo>
                <a:lnTo>
                  <a:pt x="751382" y="483996"/>
                </a:lnTo>
                <a:lnTo>
                  <a:pt x="757694" y="483730"/>
                </a:lnTo>
                <a:lnTo>
                  <a:pt x="765289" y="484403"/>
                </a:lnTo>
                <a:lnTo>
                  <a:pt x="774814" y="485368"/>
                </a:lnTo>
                <a:lnTo>
                  <a:pt x="786320" y="486943"/>
                </a:lnTo>
                <a:lnTo>
                  <a:pt x="799134" y="489292"/>
                </a:lnTo>
                <a:lnTo>
                  <a:pt x="812939" y="491515"/>
                </a:lnTo>
                <a:lnTo>
                  <a:pt x="827354" y="492696"/>
                </a:lnTo>
                <a:lnTo>
                  <a:pt x="842200" y="492937"/>
                </a:lnTo>
                <a:lnTo>
                  <a:pt x="857224" y="492607"/>
                </a:lnTo>
                <a:lnTo>
                  <a:pt x="899325" y="483323"/>
                </a:lnTo>
                <a:lnTo>
                  <a:pt x="931379" y="461695"/>
                </a:lnTo>
                <a:lnTo>
                  <a:pt x="945502" y="432625"/>
                </a:lnTo>
                <a:lnTo>
                  <a:pt x="949591" y="421246"/>
                </a:lnTo>
                <a:lnTo>
                  <a:pt x="954404" y="408825"/>
                </a:lnTo>
                <a:lnTo>
                  <a:pt x="959103" y="395859"/>
                </a:lnTo>
                <a:lnTo>
                  <a:pt x="963980" y="382993"/>
                </a:lnTo>
                <a:lnTo>
                  <a:pt x="985253" y="341642"/>
                </a:lnTo>
                <a:lnTo>
                  <a:pt x="1028890" y="319379"/>
                </a:lnTo>
                <a:lnTo>
                  <a:pt x="1042187" y="318109"/>
                </a:lnTo>
                <a:lnTo>
                  <a:pt x="1055598" y="319493"/>
                </a:lnTo>
                <a:lnTo>
                  <a:pt x="1094193" y="333222"/>
                </a:lnTo>
                <a:lnTo>
                  <a:pt x="1112621" y="345503"/>
                </a:lnTo>
                <a:lnTo>
                  <a:pt x="1120686" y="351358"/>
                </a:lnTo>
                <a:lnTo>
                  <a:pt x="1130084" y="355053"/>
                </a:lnTo>
                <a:lnTo>
                  <a:pt x="1141222" y="356539"/>
                </a:lnTo>
                <a:lnTo>
                  <a:pt x="1152931" y="356425"/>
                </a:lnTo>
                <a:lnTo>
                  <a:pt x="1191044" y="331381"/>
                </a:lnTo>
                <a:lnTo>
                  <a:pt x="1208824" y="294893"/>
                </a:lnTo>
                <a:lnTo>
                  <a:pt x="1219047" y="256590"/>
                </a:lnTo>
                <a:lnTo>
                  <a:pt x="1220063" y="245097"/>
                </a:lnTo>
                <a:lnTo>
                  <a:pt x="1219873" y="234607"/>
                </a:lnTo>
                <a:lnTo>
                  <a:pt x="1208290" y="196151"/>
                </a:lnTo>
                <a:lnTo>
                  <a:pt x="1185379" y="180492"/>
                </a:lnTo>
                <a:lnTo>
                  <a:pt x="1174026" y="180670"/>
                </a:lnTo>
                <a:lnTo>
                  <a:pt x="1127353" y="190182"/>
                </a:lnTo>
                <a:lnTo>
                  <a:pt x="1116507" y="193840"/>
                </a:lnTo>
                <a:lnTo>
                  <a:pt x="1105649" y="197294"/>
                </a:lnTo>
                <a:lnTo>
                  <a:pt x="1095108" y="200609"/>
                </a:lnTo>
                <a:lnTo>
                  <a:pt x="1085189" y="203898"/>
                </a:lnTo>
                <a:lnTo>
                  <a:pt x="1075753" y="206717"/>
                </a:lnTo>
                <a:lnTo>
                  <a:pt x="1066647" y="208661"/>
                </a:lnTo>
                <a:lnTo>
                  <a:pt x="1058189" y="209638"/>
                </a:lnTo>
                <a:lnTo>
                  <a:pt x="1050620" y="209816"/>
                </a:lnTo>
                <a:lnTo>
                  <a:pt x="1043660" y="209156"/>
                </a:lnTo>
                <a:lnTo>
                  <a:pt x="1010005" y="181013"/>
                </a:lnTo>
                <a:lnTo>
                  <a:pt x="1006068" y="150533"/>
                </a:lnTo>
                <a:lnTo>
                  <a:pt x="1006906" y="142125"/>
                </a:lnTo>
                <a:lnTo>
                  <a:pt x="1008913" y="133350"/>
                </a:lnTo>
                <a:lnTo>
                  <a:pt x="1012532" y="124701"/>
                </a:lnTo>
                <a:lnTo>
                  <a:pt x="1017435" y="116331"/>
                </a:lnTo>
                <a:lnTo>
                  <a:pt x="1022629" y="107657"/>
                </a:lnTo>
                <a:lnTo>
                  <a:pt x="1027125" y="98094"/>
                </a:lnTo>
                <a:lnTo>
                  <a:pt x="1030871" y="87591"/>
                </a:lnTo>
                <a:lnTo>
                  <a:pt x="1034224" y="76758"/>
                </a:lnTo>
                <a:lnTo>
                  <a:pt x="1036751" y="65951"/>
                </a:lnTo>
                <a:lnTo>
                  <a:pt x="1038047" y="55549"/>
                </a:lnTo>
                <a:lnTo>
                  <a:pt x="1037958" y="45897"/>
                </a:lnTo>
                <a:lnTo>
                  <a:pt x="1023912" y="7086"/>
                </a:lnTo>
                <a:lnTo>
                  <a:pt x="1011008" y="0"/>
                </a:lnTo>
                <a:lnTo>
                  <a:pt x="1000264" y="2184"/>
                </a:lnTo>
                <a:lnTo>
                  <a:pt x="987374" y="7645"/>
                </a:lnTo>
                <a:lnTo>
                  <a:pt x="974077" y="14325"/>
                </a:lnTo>
                <a:lnTo>
                  <a:pt x="962113" y="20180"/>
                </a:lnTo>
                <a:lnTo>
                  <a:pt x="920305" y="42659"/>
                </a:lnTo>
                <a:lnTo>
                  <a:pt x="887590" y="72555"/>
                </a:lnTo>
                <a:lnTo>
                  <a:pt x="864984" y="107416"/>
                </a:lnTo>
                <a:lnTo>
                  <a:pt x="860602" y="128727"/>
                </a:lnTo>
                <a:lnTo>
                  <a:pt x="860907" y="136182"/>
                </a:lnTo>
                <a:lnTo>
                  <a:pt x="862139" y="143560"/>
                </a:lnTo>
                <a:lnTo>
                  <a:pt x="864311" y="150812"/>
                </a:lnTo>
                <a:lnTo>
                  <a:pt x="867968" y="157162"/>
                </a:lnTo>
                <a:lnTo>
                  <a:pt x="872820" y="162687"/>
                </a:lnTo>
                <a:lnTo>
                  <a:pt x="877722" y="168503"/>
                </a:lnTo>
                <a:lnTo>
                  <a:pt x="881468" y="175729"/>
                </a:lnTo>
                <a:lnTo>
                  <a:pt x="883932" y="184340"/>
                </a:lnTo>
                <a:lnTo>
                  <a:pt x="885571" y="193573"/>
                </a:lnTo>
                <a:lnTo>
                  <a:pt x="886193" y="203492"/>
                </a:lnTo>
                <a:lnTo>
                  <a:pt x="885634" y="214134"/>
                </a:lnTo>
                <a:lnTo>
                  <a:pt x="872108" y="259778"/>
                </a:lnTo>
                <a:lnTo>
                  <a:pt x="856830" y="289775"/>
                </a:lnTo>
                <a:lnTo>
                  <a:pt x="852335" y="298665"/>
                </a:lnTo>
                <a:lnTo>
                  <a:pt x="840193" y="335991"/>
                </a:lnTo>
                <a:lnTo>
                  <a:pt x="838974" y="346760"/>
                </a:lnTo>
                <a:lnTo>
                  <a:pt x="837679" y="357733"/>
                </a:lnTo>
                <a:lnTo>
                  <a:pt x="827151" y="394919"/>
                </a:lnTo>
                <a:lnTo>
                  <a:pt x="788212" y="418846"/>
                </a:lnTo>
                <a:lnTo>
                  <a:pt x="779983" y="420636"/>
                </a:lnTo>
                <a:lnTo>
                  <a:pt x="771905" y="422490"/>
                </a:lnTo>
                <a:lnTo>
                  <a:pt x="764425" y="425157"/>
                </a:lnTo>
                <a:lnTo>
                  <a:pt x="758037" y="428878"/>
                </a:lnTo>
                <a:lnTo>
                  <a:pt x="752614" y="433146"/>
                </a:lnTo>
                <a:lnTo>
                  <a:pt x="747623" y="437553"/>
                </a:lnTo>
                <a:lnTo>
                  <a:pt x="742569" y="441744"/>
                </a:lnTo>
                <a:lnTo>
                  <a:pt x="738543" y="445490"/>
                </a:lnTo>
                <a:lnTo>
                  <a:pt x="735558" y="448919"/>
                </a:lnTo>
                <a:lnTo>
                  <a:pt x="731520" y="452119"/>
                </a:lnTo>
                <a:lnTo>
                  <a:pt x="685076" y="462940"/>
                </a:lnTo>
                <a:lnTo>
                  <a:pt x="645185" y="468477"/>
                </a:lnTo>
                <a:lnTo>
                  <a:pt x="620331" y="470115"/>
                </a:lnTo>
                <a:lnTo>
                  <a:pt x="607783" y="469696"/>
                </a:lnTo>
                <a:lnTo>
                  <a:pt x="595756" y="468528"/>
                </a:lnTo>
                <a:lnTo>
                  <a:pt x="584073" y="467093"/>
                </a:lnTo>
                <a:lnTo>
                  <a:pt x="572477" y="465912"/>
                </a:lnTo>
                <a:lnTo>
                  <a:pt x="561632" y="465200"/>
                </a:lnTo>
                <a:lnTo>
                  <a:pt x="551751" y="464693"/>
                </a:lnTo>
                <a:lnTo>
                  <a:pt x="542112" y="464134"/>
                </a:lnTo>
                <a:lnTo>
                  <a:pt x="531914" y="463257"/>
                </a:lnTo>
                <a:lnTo>
                  <a:pt x="521385" y="461556"/>
                </a:lnTo>
                <a:lnTo>
                  <a:pt x="511124" y="459333"/>
                </a:lnTo>
                <a:lnTo>
                  <a:pt x="500989" y="457631"/>
                </a:lnTo>
                <a:lnTo>
                  <a:pt x="462699" y="466394"/>
                </a:lnTo>
                <a:lnTo>
                  <a:pt x="429971" y="486867"/>
                </a:lnTo>
                <a:lnTo>
                  <a:pt x="410718" y="521741"/>
                </a:lnTo>
                <a:lnTo>
                  <a:pt x="410209" y="532676"/>
                </a:lnTo>
                <a:lnTo>
                  <a:pt x="410806" y="544931"/>
                </a:lnTo>
                <a:lnTo>
                  <a:pt x="428739" y="583679"/>
                </a:lnTo>
                <a:lnTo>
                  <a:pt x="465683" y="602335"/>
                </a:lnTo>
                <a:lnTo>
                  <a:pt x="476059" y="604710"/>
                </a:lnTo>
                <a:lnTo>
                  <a:pt x="485609" y="606932"/>
                </a:lnTo>
                <a:lnTo>
                  <a:pt x="493839" y="608774"/>
                </a:lnTo>
                <a:lnTo>
                  <a:pt x="501002" y="610006"/>
                </a:lnTo>
                <a:lnTo>
                  <a:pt x="507339" y="611136"/>
                </a:lnTo>
                <a:lnTo>
                  <a:pt x="528777" y="621512"/>
                </a:lnTo>
                <a:lnTo>
                  <a:pt x="532333" y="624192"/>
                </a:lnTo>
                <a:lnTo>
                  <a:pt x="535749" y="626897"/>
                </a:lnTo>
                <a:lnTo>
                  <a:pt x="538022" y="630034"/>
                </a:lnTo>
                <a:lnTo>
                  <a:pt x="538137" y="633983"/>
                </a:lnTo>
                <a:lnTo>
                  <a:pt x="535584" y="638784"/>
                </a:lnTo>
                <a:lnTo>
                  <a:pt x="504863" y="666978"/>
                </a:lnTo>
                <a:lnTo>
                  <a:pt x="497420" y="672845"/>
                </a:lnTo>
                <a:lnTo>
                  <a:pt x="490283" y="679576"/>
                </a:lnTo>
                <a:lnTo>
                  <a:pt x="484073" y="687336"/>
                </a:lnTo>
                <a:lnTo>
                  <a:pt x="478612" y="695617"/>
                </a:lnTo>
                <a:lnTo>
                  <a:pt x="473125" y="703910"/>
                </a:lnTo>
                <a:lnTo>
                  <a:pt x="437743" y="736066"/>
                </a:lnTo>
                <a:lnTo>
                  <a:pt x="427863" y="743597"/>
                </a:lnTo>
                <a:lnTo>
                  <a:pt x="395604" y="765073"/>
                </a:lnTo>
                <a:lnTo>
                  <a:pt x="367271" y="772172"/>
                </a:lnTo>
                <a:lnTo>
                  <a:pt x="358165" y="774369"/>
                </a:lnTo>
                <a:lnTo>
                  <a:pt x="318744" y="791298"/>
                </a:lnTo>
                <a:lnTo>
                  <a:pt x="297205" y="813320"/>
                </a:lnTo>
                <a:lnTo>
                  <a:pt x="293458" y="818553"/>
                </a:lnTo>
                <a:lnTo>
                  <a:pt x="288975" y="822007"/>
                </a:lnTo>
                <a:lnTo>
                  <a:pt x="284022" y="823353"/>
                </a:lnTo>
                <a:lnTo>
                  <a:pt x="278955" y="823163"/>
                </a:lnTo>
                <a:lnTo>
                  <a:pt x="240855" y="803287"/>
                </a:lnTo>
                <a:lnTo>
                  <a:pt x="221183" y="783920"/>
                </a:lnTo>
                <a:lnTo>
                  <a:pt x="216204" y="777570"/>
                </a:lnTo>
                <a:lnTo>
                  <a:pt x="175844" y="759459"/>
                </a:lnTo>
                <a:lnTo>
                  <a:pt x="168287" y="759650"/>
                </a:lnTo>
                <a:lnTo>
                  <a:pt x="129489" y="790587"/>
                </a:lnTo>
                <a:lnTo>
                  <a:pt x="122008" y="800011"/>
                </a:lnTo>
                <a:lnTo>
                  <a:pt x="114858" y="808710"/>
                </a:lnTo>
                <a:lnTo>
                  <a:pt x="108216" y="817079"/>
                </a:lnTo>
                <a:lnTo>
                  <a:pt x="101968" y="825093"/>
                </a:lnTo>
                <a:lnTo>
                  <a:pt x="95999" y="832662"/>
                </a:lnTo>
                <a:lnTo>
                  <a:pt x="90931" y="839063"/>
                </a:lnTo>
                <a:lnTo>
                  <a:pt x="86779" y="844321"/>
                </a:lnTo>
                <a:lnTo>
                  <a:pt x="82562" y="849591"/>
                </a:lnTo>
                <a:lnTo>
                  <a:pt x="77279" y="855992"/>
                </a:lnTo>
                <a:lnTo>
                  <a:pt x="70688" y="863130"/>
                </a:lnTo>
                <a:lnTo>
                  <a:pt x="63500" y="870407"/>
                </a:lnTo>
                <a:lnTo>
                  <a:pt x="56184" y="878636"/>
                </a:lnTo>
                <a:lnTo>
                  <a:pt x="49187" y="888644"/>
                </a:lnTo>
                <a:lnTo>
                  <a:pt x="42913" y="900671"/>
                </a:lnTo>
                <a:lnTo>
                  <a:pt x="37223" y="913917"/>
                </a:lnTo>
                <a:lnTo>
                  <a:pt x="31800" y="927620"/>
                </a:lnTo>
                <a:lnTo>
                  <a:pt x="26289" y="941019"/>
                </a:lnTo>
                <a:lnTo>
                  <a:pt x="20574" y="953579"/>
                </a:lnTo>
                <a:lnTo>
                  <a:pt x="15024" y="965415"/>
                </a:lnTo>
                <a:lnTo>
                  <a:pt x="10032" y="976706"/>
                </a:lnTo>
                <a:lnTo>
                  <a:pt x="6007" y="987691"/>
                </a:lnTo>
                <a:lnTo>
                  <a:pt x="3009" y="997305"/>
                </a:lnTo>
                <a:lnTo>
                  <a:pt x="952" y="1005471"/>
                </a:lnTo>
                <a:lnTo>
                  <a:pt x="0" y="1013828"/>
                </a:lnTo>
                <a:lnTo>
                  <a:pt x="279" y="1024001"/>
                </a:lnTo>
                <a:lnTo>
                  <a:pt x="2273" y="1036269"/>
                </a:lnTo>
                <a:lnTo>
                  <a:pt x="5727" y="1049426"/>
                </a:lnTo>
                <a:lnTo>
                  <a:pt x="9702" y="1062989"/>
                </a:lnTo>
                <a:lnTo>
                  <a:pt x="13284" y="1076426"/>
                </a:lnTo>
                <a:lnTo>
                  <a:pt x="15824" y="1089202"/>
                </a:lnTo>
                <a:lnTo>
                  <a:pt x="17868" y="1101305"/>
                </a:lnTo>
                <a:lnTo>
                  <a:pt x="20205" y="1113040"/>
                </a:lnTo>
                <a:lnTo>
                  <a:pt x="39243" y="1156982"/>
                </a:lnTo>
                <a:lnTo>
                  <a:pt x="70345" y="1182179"/>
                </a:lnTo>
                <a:lnTo>
                  <a:pt x="115735" y="1194854"/>
                </a:lnTo>
                <a:lnTo>
                  <a:pt x="141528" y="1196962"/>
                </a:lnTo>
                <a:lnTo>
                  <a:pt x="150063" y="1195946"/>
                </a:lnTo>
                <a:lnTo>
                  <a:pt x="190309" y="1175512"/>
                </a:lnTo>
                <a:lnTo>
                  <a:pt x="217043" y="1143584"/>
                </a:lnTo>
                <a:lnTo>
                  <a:pt x="220662" y="1135126"/>
                </a:lnTo>
                <a:lnTo>
                  <a:pt x="224866" y="1127404"/>
                </a:lnTo>
                <a:lnTo>
                  <a:pt x="231736" y="1121321"/>
                </a:lnTo>
                <a:lnTo>
                  <a:pt x="241858" y="1118006"/>
                </a:lnTo>
                <a:lnTo>
                  <a:pt x="253847" y="1116838"/>
                </a:lnTo>
                <a:lnTo>
                  <a:pt x="266750" y="1116114"/>
                </a:lnTo>
                <a:lnTo>
                  <a:pt x="279590" y="1114120"/>
                </a:lnTo>
                <a:lnTo>
                  <a:pt x="317919" y="1102144"/>
                </a:lnTo>
                <a:lnTo>
                  <a:pt x="333768" y="1085507"/>
                </a:lnTo>
                <a:lnTo>
                  <a:pt x="333743" y="1079372"/>
                </a:lnTo>
                <a:lnTo>
                  <a:pt x="333171" y="1073200"/>
                </a:lnTo>
                <a:lnTo>
                  <a:pt x="331724" y="1067473"/>
                </a:lnTo>
                <a:lnTo>
                  <a:pt x="328929" y="1062151"/>
                </a:lnTo>
                <a:lnTo>
                  <a:pt x="325920" y="1056652"/>
                </a:lnTo>
                <a:lnTo>
                  <a:pt x="323811" y="1050353"/>
                </a:lnTo>
                <a:lnTo>
                  <a:pt x="322173" y="1043330"/>
                </a:lnTo>
                <a:lnTo>
                  <a:pt x="320713" y="1036040"/>
                </a:lnTo>
                <a:lnTo>
                  <a:pt x="320675" y="1028509"/>
                </a:lnTo>
                <a:lnTo>
                  <a:pt x="323291" y="1020787"/>
                </a:lnTo>
                <a:lnTo>
                  <a:pt x="328879" y="1013599"/>
                </a:lnTo>
                <a:lnTo>
                  <a:pt x="336651" y="1006944"/>
                </a:lnTo>
                <a:lnTo>
                  <a:pt x="346189" y="999693"/>
                </a:lnTo>
                <a:lnTo>
                  <a:pt x="357098" y="990726"/>
                </a:lnTo>
                <a:lnTo>
                  <a:pt x="368744" y="979601"/>
                </a:lnTo>
                <a:lnTo>
                  <a:pt x="381126" y="967270"/>
                </a:lnTo>
                <a:lnTo>
                  <a:pt x="394893" y="954747"/>
                </a:lnTo>
                <a:lnTo>
                  <a:pt x="410679" y="943063"/>
                </a:lnTo>
                <a:lnTo>
                  <a:pt x="429361" y="932878"/>
                </a:lnTo>
                <a:lnTo>
                  <a:pt x="449808" y="923886"/>
                </a:lnTo>
                <a:lnTo>
                  <a:pt x="469684" y="915543"/>
                </a:lnTo>
                <a:lnTo>
                  <a:pt x="486625" y="907351"/>
                </a:lnTo>
                <a:lnTo>
                  <a:pt x="499084" y="899426"/>
                </a:lnTo>
                <a:lnTo>
                  <a:pt x="508152" y="892200"/>
                </a:lnTo>
                <a:lnTo>
                  <a:pt x="515442" y="885697"/>
                </a:lnTo>
                <a:lnTo>
                  <a:pt x="522516" y="879906"/>
                </a:lnTo>
                <a:lnTo>
                  <a:pt x="561200" y="856056"/>
                </a:lnTo>
                <a:lnTo>
                  <a:pt x="580250" y="845731"/>
                </a:lnTo>
                <a:lnTo>
                  <a:pt x="588962" y="840917"/>
                </a:lnTo>
                <a:lnTo>
                  <a:pt x="625195" y="824572"/>
                </a:lnTo>
                <a:lnTo>
                  <a:pt x="647179" y="818794"/>
                </a:lnTo>
                <a:lnTo>
                  <a:pt x="656717" y="816254"/>
                </a:lnTo>
                <a:lnTo>
                  <a:pt x="663549" y="813841"/>
                </a:lnTo>
                <a:lnTo>
                  <a:pt x="668286" y="811720"/>
                </a:lnTo>
                <a:lnTo>
                  <a:pt x="673087" y="810056"/>
                </a:lnTo>
                <a:lnTo>
                  <a:pt x="680123" y="809015"/>
                </a:lnTo>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136" name="object 2136"/>
          <p:cNvSpPr/>
          <p:nvPr/>
        </p:nvSpPr>
        <p:spPr>
          <a:xfrm>
            <a:off x="5420856" y="3977538"/>
            <a:ext cx="441180" cy="591558"/>
          </a:xfrm>
          <a:custGeom>
            <a:avLst/>
            <a:gdLst/>
            <a:ahLst/>
            <a:cxnLst/>
            <a:rect l="l" t="t" r="r" b="b"/>
            <a:pathLst>
              <a:path w="496328" h="670432">
                <a:moveTo>
                  <a:pt x="471068" y="631494"/>
                </a:moveTo>
                <a:lnTo>
                  <a:pt x="451726" y="610844"/>
                </a:lnTo>
                <a:lnTo>
                  <a:pt x="449224" y="605002"/>
                </a:lnTo>
                <a:lnTo>
                  <a:pt x="445681" y="598792"/>
                </a:lnTo>
                <a:lnTo>
                  <a:pt x="441591" y="592302"/>
                </a:lnTo>
                <a:lnTo>
                  <a:pt x="437540" y="585546"/>
                </a:lnTo>
                <a:lnTo>
                  <a:pt x="434149" y="578523"/>
                </a:lnTo>
                <a:lnTo>
                  <a:pt x="431838" y="571398"/>
                </a:lnTo>
                <a:lnTo>
                  <a:pt x="430288" y="564337"/>
                </a:lnTo>
                <a:lnTo>
                  <a:pt x="428980" y="557364"/>
                </a:lnTo>
                <a:lnTo>
                  <a:pt x="425831" y="543801"/>
                </a:lnTo>
                <a:lnTo>
                  <a:pt x="397217" y="515175"/>
                </a:lnTo>
                <a:lnTo>
                  <a:pt x="392798" y="514515"/>
                </a:lnTo>
                <a:lnTo>
                  <a:pt x="389051" y="514845"/>
                </a:lnTo>
                <a:lnTo>
                  <a:pt x="385749" y="515734"/>
                </a:lnTo>
                <a:lnTo>
                  <a:pt x="382663" y="516712"/>
                </a:lnTo>
                <a:lnTo>
                  <a:pt x="379729" y="517575"/>
                </a:lnTo>
                <a:lnTo>
                  <a:pt x="377177" y="518579"/>
                </a:lnTo>
                <a:lnTo>
                  <a:pt x="375157" y="519937"/>
                </a:lnTo>
                <a:lnTo>
                  <a:pt x="373811" y="521893"/>
                </a:lnTo>
                <a:lnTo>
                  <a:pt x="373265" y="524217"/>
                </a:lnTo>
                <a:lnTo>
                  <a:pt x="373430" y="526821"/>
                </a:lnTo>
                <a:lnTo>
                  <a:pt x="374180" y="530072"/>
                </a:lnTo>
                <a:lnTo>
                  <a:pt x="375373" y="534339"/>
                </a:lnTo>
                <a:lnTo>
                  <a:pt x="377202" y="539775"/>
                </a:lnTo>
                <a:lnTo>
                  <a:pt x="379628" y="545985"/>
                </a:lnTo>
                <a:lnTo>
                  <a:pt x="382130" y="552602"/>
                </a:lnTo>
                <a:lnTo>
                  <a:pt x="388810" y="590461"/>
                </a:lnTo>
                <a:lnTo>
                  <a:pt x="389000" y="596544"/>
                </a:lnTo>
                <a:lnTo>
                  <a:pt x="388759" y="602411"/>
                </a:lnTo>
                <a:lnTo>
                  <a:pt x="378485" y="626186"/>
                </a:lnTo>
                <a:lnTo>
                  <a:pt x="376034" y="630224"/>
                </a:lnTo>
                <a:lnTo>
                  <a:pt x="347802" y="657275"/>
                </a:lnTo>
                <a:lnTo>
                  <a:pt x="310121" y="670432"/>
                </a:lnTo>
                <a:lnTo>
                  <a:pt x="304838" y="670293"/>
                </a:lnTo>
                <a:lnTo>
                  <a:pt x="271856" y="648360"/>
                </a:lnTo>
                <a:lnTo>
                  <a:pt x="246291" y="614311"/>
                </a:lnTo>
                <a:lnTo>
                  <a:pt x="238404" y="591007"/>
                </a:lnTo>
                <a:lnTo>
                  <a:pt x="238404" y="582968"/>
                </a:lnTo>
                <a:lnTo>
                  <a:pt x="246900" y="541959"/>
                </a:lnTo>
                <a:lnTo>
                  <a:pt x="251993" y="530859"/>
                </a:lnTo>
                <a:lnTo>
                  <a:pt x="254469" y="525779"/>
                </a:lnTo>
                <a:lnTo>
                  <a:pt x="256260" y="520699"/>
                </a:lnTo>
                <a:lnTo>
                  <a:pt x="257213" y="515645"/>
                </a:lnTo>
                <a:lnTo>
                  <a:pt x="257543" y="510870"/>
                </a:lnTo>
                <a:lnTo>
                  <a:pt x="257365" y="506475"/>
                </a:lnTo>
                <a:lnTo>
                  <a:pt x="246113" y="492467"/>
                </a:lnTo>
                <a:lnTo>
                  <a:pt x="240690" y="493255"/>
                </a:lnTo>
                <a:lnTo>
                  <a:pt x="234327" y="494652"/>
                </a:lnTo>
                <a:lnTo>
                  <a:pt x="227139" y="496277"/>
                </a:lnTo>
                <a:lnTo>
                  <a:pt x="219341" y="498805"/>
                </a:lnTo>
                <a:lnTo>
                  <a:pt x="211061" y="502132"/>
                </a:lnTo>
                <a:lnTo>
                  <a:pt x="202247" y="504723"/>
                </a:lnTo>
                <a:lnTo>
                  <a:pt x="161645" y="492150"/>
                </a:lnTo>
                <a:lnTo>
                  <a:pt x="137032" y="467232"/>
                </a:lnTo>
                <a:lnTo>
                  <a:pt x="132473" y="462432"/>
                </a:lnTo>
                <a:lnTo>
                  <a:pt x="127215" y="459117"/>
                </a:lnTo>
                <a:lnTo>
                  <a:pt x="122021" y="456945"/>
                </a:lnTo>
                <a:lnTo>
                  <a:pt x="117360" y="456349"/>
                </a:lnTo>
                <a:lnTo>
                  <a:pt x="113753" y="457733"/>
                </a:lnTo>
                <a:lnTo>
                  <a:pt x="109918" y="488302"/>
                </a:lnTo>
                <a:lnTo>
                  <a:pt x="110070" y="495058"/>
                </a:lnTo>
                <a:lnTo>
                  <a:pt x="110248" y="501827"/>
                </a:lnTo>
                <a:lnTo>
                  <a:pt x="110108" y="508584"/>
                </a:lnTo>
                <a:lnTo>
                  <a:pt x="109918" y="515264"/>
                </a:lnTo>
                <a:lnTo>
                  <a:pt x="109766" y="521690"/>
                </a:lnTo>
                <a:lnTo>
                  <a:pt x="109004" y="527659"/>
                </a:lnTo>
                <a:lnTo>
                  <a:pt x="74714" y="549808"/>
                </a:lnTo>
                <a:lnTo>
                  <a:pt x="67182" y="550621"/>
                </a:lnTo>
                <a:lnTo>
                  <a:pt x="59131" y="550024"/>
                </a:lnTo>
                <a:lnTo>
                  <a:pt x="17652" y="527354"/>
                </a:lnTo>
                <a:lnTo>
                  <a:pt x="431" y="485228"/>
                </a:lnTo>
                <a:lnTo>
                  <a:pt x="0" y="471944"/>
                </a:lnTo>
                <a:lnTo>
                  <a:pt x="914" y="459155"/>
                </a:lnTo>
                <a:lnTo>
                  <a:pt x="21691" y="425449"/>
                </a:lnTo>
                <a:lnTo>
                  <a:pt x="38379" y="421411"/>
                </a:lnTo>
                <a:lnTo>
                  <a:pt x="44056" y="419773"/>
                </a:lnTo>
                <a:lnTo>
                  <a:pt x="70751" y="397065"/>
                </a:lnTo>
                <a:lnTo>
                  <a:pt x="73126" y="393052"/>
                </a:lnTo>
                <a:lnTo>
                  <a:pt x="76301" y="390232"/>
                </a:lnTo>
                <a:lnTo>
                  <a:pt x="80670" y="388886"/>
                </a:lnTo>
                <a:lnTo>
                  <a:pt x="85572" y="388632"/>
                </a:lnTo>
                <a:lnTo>
                  <a:pt x="90398" y="389331"/>
                </a:lnTo>
                <a:lnTo>
                  <a:pt x="94513" y="390778"/>
                </a:lnTo>
                <a:lnTo>
                  <a:pt x="97472" y="393153"/>
                </a:lnTo>
                <a:lnTo>
                  <a:pt x="99618" y="396417"/>
                </a:lnTo>
                <a:lnTo>
                  <a:pt x="101409" y="400113"/>
                </a:lnTo>
                <a:lnTo>
                  <a:pt x="103352" y="403758"/>
                </a:lnTo>
                <a:lnTo>
                  <a:pt x="105219" y="407784"/>
                </a:lnTo>
                <a:lnTo>
                  <a:pt x="106806" y="412153"/>
                </a:lnTo>
                <a:lnTo>
                  <a:pt x="108610" y="415683"/>
                </a:lnTo>
                <a:lnTo>
                  <a:pt x="111150" y="417258"/>
                </a:lnTo>
                <a:lnTo>
                  <a:pt x="114414" y="416229"/>
                </a:lnTo>
                <a:lnTo>
                  <a:pt x="118071" y="413308"/>
                </a:lnTo>
                <a:lnTo>
                  <a:pt x="122174" y="409397"/>
                </a:lnTo>
                <a:lnTo>
                  <a:pt x="126758" y="405345"/>
                </a:lnTo>
                <a:lnTo>
                  <a:pt x="131864" y="401358"/>
                </a:lnTo>
                <a:lnTo>
                  <a:pt x="137312" y="397078"/>
                </a:lnTo>
                <a:lnTo>
                  <a:pt x="142824" y="392658"/>
                </a:lnTo>
                <a:lnTo>
                  <a:pt x="148081" y="388251"/>
                </a:lnTo>
                <a:lnTo>
                  <a:pt x="152958" y="384187"/>
                </a:lnTo>
                <a:lnTo>
                  <a:pt x="174612" y="351967"/>
                </a:lnTo>
                <a:lnTo>
                  <a:pt x="180339" y="332778"/>
                </a:lnTo>
                <a:lnTo>
                  <a:pt x="181622" y="327609"/>
                </a:lnTo>
                <a:lnTo>
                  <a:pt x="182841" y="322503"/>
                </a:lnTo>
                <a:lnTo>
                  <a:pt x="183718" y="317347"/>
                </a:lnTo>
                <a:lnTo>
                  <a:pt x="183984" y="312026"/>
                </a:lnTo>
                <a:lnTo>
                  <a:pt x="183705" y="306628"/>
                </a:lnTo>
                <a:lnTo>
                  <a:pt x="171195" y="284162"/>
                </a:lnTo>
                <a:lnTo>
                  <a:pt x="166433" y="280568"/>
                </a:lnTo>
                <a:lnTo>
                  <a:pt x="162140" y="275158"/>
                </a:lnTo>
                <a:lnTo>
                  <a:pt x="158724" y="267627"/>
                </a:lnTo>
                <a:lnTo>
                  <a:pt x="155854" y="258876"/>
                </a:lnTo>
                <a:lnTo>
                  <a:pt x="153136" y="249440"/>
                </a:lnTo>
                <a:lnTo>
                  <a:pt x="150177" y="239864"/>
                </a:lnTo>
                <a:lnTo>
                  <a:pt x="146532" y="230339"/>
                </a:lnTo>
                <a:lnTo>
                  <a:pt x="142633" y="220891"/>
                </a:lnTo>
                <a:lnTo>
                  <a:pt x="139395" y="211696"/>
                </a:lnTo>
                <a:lnTo>
                  <a:pt x="137693" y="203009"/>
                </a:lnTo>
                <a:lnTo>
                  <a:pt x="138049" y="195084"/>
                </a:lnTo>
                <a:lnTo>
                  <a:pt x="139890" y="188023"/>
                </a:lnTo>
                <a:lnTo>
                  <a:pt x="142595" y="181698"/>
                </a:lnTo>
                <a:lnTo>
                  <a:pt x="145503" y="176034"/>
                </a:lnTo>
                <a:lnTo>
                  <a:pt x="149059" y="172021"/>
                </a:lnTo>
                <a:lnTo>
                  <a:pt x="153327" y="169544"/>
                </a:lnTo>
                <a:lnTo>
                  <a:pt x="157048" y="166814"/>
                </a:lnTo>
                <a:lnTo>
                  <a:pt x="159029" y="162039"/>
                </a:lnTo>
                <a:lnTo>
                  <a:pt x="158762" y="154787"/>
                </a:lnTo>
                <a:lnTo>
                  <a:pt x="156946" y="146189"/>
                </a:lnTo>
                <a:lnTo>
                  <a:pt x="154089" y="136829"/>
                </a:lnTo>
                <a:lnTo>
                  <a:pt x="150710" y="127266"/>
                </a:lnTo>
                <a:lnTo>
                  <a:pt x="146583" y="118148"/>
                </a:lnTo>
                <a:lnTo>
                  <a:pt x="141668" y="109296"/>
                </a:lnTo>
                <a:lnTo>
                  <a:pt x="136728" y="100088"/>
                </a:lnTo>
                <a:lnTo>
                  <a:pt x="124853" y="54749"/>
                </a:lnTo>
                <a:lnTo>
                  <a:pt x="123151" y="44208"/>
                </a:lnTo>
                <a:lnTo>
                  <a:pt x="121170" y="35432"/>
                </a:lnTo>
                <a:lnTo>
                  <a:pt x="119265" y="28117"/>
                </a:lnTo>
                <a:lnTo>
                  <a:pt x="118516" y="21856"/>
                </a:lnTo>
                <a:lnTo>
                  <a:pt x="120027" y="16192"/>
                </a:lnTo>
                <a:lnTo>
                  <a:pt x="162979" y="215"/>
                </a:lnTo>
                <a:lnTo>
                  <a:pt x="171653" y="177"/>
                </a:lnTo>
                <a:lnTo>
                  <a:pt x="179844" y="177"/>
                </a:lnTo>
                <a:lnTo>
                  <a:pt x="187070" y="38"/>
                </a:lnTo>
                <a:lnTo>
                  <a:pt x="215569" y="6248"/>
                </a:lnTo>
                <a:lnTo>
                  <a:pt x="220421" y="8877"/>
                </a:lnTo>
                <a:lnTo>
                  <a:pt x="226136" y="10096"/>
                </a:lnTo>
                <a:lnTo>
                  <a:pt x="233006" y="8877"/>
                </a:lnTo>
                <a:lnTo>
                  <a:pt x="240385" y="6057"/>
                </a:lnTo>
                <a:lnTo>
                  <a:pt x="247662" y="3314"/>
                </a:lnTo>
                <a:lnTo>
                  <a:pt x="279831" y="30835"/>
                </a:lnTo>
                <a:lnTo>
                  <a:pt x="282828" y="36626"/>
                </a:lnTo>
                <a:lnTo>
                  <a:pt x="286321" y="42405"/>
                </a:lnTo>
                <a:lnTo>
                  <a:pt x="289940" y="48120"/>
                </a:lnTo>
                <a:lnTo>
                  <a:pt x="294030" y="52781"/>
                </a:lnTo>
                <a:lnTo>
                  <a:pt x="298957" y="55333"/>
                </a:lnTo>
                <a:lnTo>
                  <a:pt x="304774" y="55232"/>
                </a:lnTo>
                <a:lnTo>
                  <a:pt x="336600" y="33743"/>
                </a:lnTo>
                <a:lnTo>
                  <a:pt x="342531" y="27698"/>
                </a:lnTo>
                <a:lnTo>
                  <a:pt x="348894" y="23748"/>
                </a:lnTo>
                <a:lnTo>
                  <a:pt x="355765" y="22148"/>
                </a:lnTo>
                <a:lnTo>
                  <a:pt x="362737" y="22174"/>
                </a:lnTo>
                <a:lnTo>
                  <a:pt x="391020" y="57518"/>
                </a:lnTo>
                <a:lnTo>
                  <a:pt x="390410" y="64922"/>
                </a:lnTo>
                <a:lnTo>
                  <a:pt x="364464" y="91655"/>
                </a:lnTo>
                <a:lnTo>
                  <a:pt x="360324" y="94322"/>
                </a:lnTo>
                <a:lnTo>
                  <a:pt x="357568" y="97967"/>
                </a:lnTo>
                <a:lnTo>
                  <a:pt x="355803" y="101917"/>
                </a:lnTo>
                <a:lnTo>
                  <a:pt x="355117" y="106095"/>
                </a:lnTo>
                <a:lnTo>
                  <a:pt x="355650" y="110401"/>
                </a:lnTo>
                <a:lnTo>
                  <a:pt x="382689" y="134581"/>
                </a:lnTo>
                <a:lnTo>
                  <a:pt x="389991" y="137998"/>
                </a:lnTo>
                <a:lnTo>
                  <a:pt x="409740" y="162877"/>
                </a:lnTo>
                <a:lnTo>
                  <a:pt x="407250" y="168998"/>
                </a:lnTo>
                <a:lnTo>
                  <a:pt x="377545" y="192824"/>
                </a:lnTo>
                <a:lnTo>
                  <a:pt x="371538" y="195300"/>
                </a:lnTo>
                <a:lnTo>
                  <a:pt x="356107" y="233273"/>
                </a:lnTo>
                <a:lnTo>
                  <a:pt x="353987" y="251980"/>
                </a:lnTo>
                <a:lnTo>
                  <a:pt x="354075" y="259829"/>
                </a:lnTo>
                <a:lnTo>
                  <a:pt x="354952" y="266052"/>
                </a:lnTo>
                <a:lnTo>
                  <a:pt x="356488" y="271005"/>
                </a:lnTo>
                <a:lnTo>
                  <a:pt x="358901" y="274510"/>
                </a:lnTo>
                <a:lnTo>
                  <a:pt x="362394" y="276453"/>
                </a:lnTo>
                <a:lnTo>
                  <a:pt x="366547" y="276415"/>
                </a:lnTo>
                <a:lnTo>
                  <a:pt x="371271" y="274561"/>
                </a:lnTo>
                <a:lnTo>
                  <a:pt x="377291" y="271589"/>
                </a:lnTo>
                <a:lnTo>
                  <a:pt x="385279" y="268173"/>
                </a:lnTo>
                <a:lnTo>
                  <a:pt x="395947" y="263575"/>
                </a:lnTo>
                <a:lnTo>
                  <a:pt x="408470" y="257822"/>
                </a:lnTo>
                <a:lnTo>
                  <a:pt x="421220" y="252856"/>
                </a:lnTo>
                <a:lnTo>
                  <a:pt x="432612" y="250596"/>
                </a:lnTo>
                <a:lnTo>
                  <a:pt x="441998" y="251726"/>
                </a:lnTo>
                <a:lnTo>
                  <a:pt x="449986" y="255168"/>
                </a:lnTo>
                <a:lnTo>
                  <a:pt x="473138" y="288874"/>
                </a:lnTo>
                <a:lnTo>
                  <a:pt x="479945" y="327151"/>
                </a:lnTo>
                <a:lnTo>
                  <a:pt x="479424" y="336791"/>
                </a:lnTo>
                <a:lnTo>
                  <a:pt x="477075" y="345681"/>
                </a:lnTo>
                <a:lnTo>
                  <a:pt x="473329" y="353834"/>
                </a:lnTo>
                <a:lnTo>
                  <a:pt x="468985" y="361632"/>
                </a:lnTo>
                <a:lnTo>
                  <a:pt x="464858" y="369455"/>
                </a:lnTo>
                <a:lnTo>
                  <a:pt x="461314" y="377215"/>
                </a:lnTo>
                <a:lnTo>
                  <a:pt x="458000" y="384517"/>
                </a:lnTo>
                <a:lnTo>
                  <a:pt x="454596" y="391286"/>
                </a:lnTo>
                <a:lnTo>
                  <a:pt x="424446" y="417106"/>
                </a:lnTo>
                <a:lnTo>
                  <a:pt x="420408" y="418109"/>
                </a:lnTo>
                <a:lnTo>
                  <a:pt x="417512" y="420242"/>
                </a:lnTo>
                <a:lnTo>
                  <a:pt x="415924" y="423608"/>
                </a:lnTo>
                <a:lnTo>
                  <a:pt x="415404" y="427583"/>
                </a:lnTo>
                <a:lnTo>
                  <a:pt x="415924" y="432168"/>
                </a:lnTo>
                <a:lnTo>
                  <a:pt x="417512" y="437362"/>
                </a:lnTo>
                <a:lnTo>
                  <a:pt x="420750" y="443128"/>
                </a:lnTo>
                <a:lnTo>
                  <a:pt x="425373" y="449287"/>
                </a:lnTo>
                <a:lnTo>
                  <a:pt x="430098" y="455714"/>
                </a:lnTo>
                <a:lnTo>
                  <a:pt x="433641" y="462292"/>
                </a:lnTo>
                <a:lnTo>
                  <a:pt x="435279" y="468680"/>
                </a:lnTo>
                <a:lnTo>
                  <a:pt x="435737" y="474840"/>
                </a:lnTo>
                <a:lnTo>
                  <a:pt x="435940" y="481075"/>
                </a:lnTo>
                <a:lnTo>
                  <a:pt x="436752" y="487718"/>
                </a:lnTo>
                <a:lnTo>
                  <a:pt x="453796" y="526402"/>
                </a:lnTo>
                <a:lnTo>
                  <a:pt x="459397" y="531621"/>
                </a:lnTo>
                <a:lnTo>
                  <a:pt x="465366" y="537565"/>
                </a:lnTo>
                <a:lnTo>
                  <a:pt x="472008" y="543890"/>
                </a:lnTo>
                <a:lnTo>
                  <a:pt x="479132" y="550176"/>
                </a:lnTo>
                <a:lnTo>
                  <a:pt x="485736" y="557047"/>
                </a:lnTo>
                <a:lnTo>
                  <a:pt x="495833" y="595922"/>
                </a:lnTo>
                <a:lnTo>
                  <a:pt x="496049" y="605066"/>
                </a:lnTo>
                <a:lnTo>
                  <a:pt x="496328" y="612368"/>
                </a:lnTo>
                <a:lnTo>
                  <a:pt x="476478" y="631570"/>
                </a:lnTo>
                <a:lnTo>
                  <a:pt x="471068" y="631494"/>
                </a:lnTo>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137" name="object 2137"/>
          <p:cNvSpPr/>
          <p:nvPr/>
        </p:nvSpPr>
        <p:spPr>
          <a:xfrm>
            <a:off x="5017979" y="4626304"/>
            <a:ext cx="74992" cy="55177"/>
          </a:xfrm>
          <a:custGeom>
            <a:avLst/>
            <a:gdLst/>
            <a:ahLst/>
            <a:cxnLst/>
            <a:rect l="l" t="t" r="r" b="b"/>
            <a:pathLst>
              <a:path w="84366" h="62534">
                <a:moveTo>
                  <a:pt x="43180" y="2514"/>
                </a:moveTo>
                <a:lnTo>
                  <a:pt x="80162" y="17462"/>
                </a:lnTo>
                <a:lnTo>
                  <a:pt x="84366" y="34264"/>
                </a:lnTo>
                <a:lnTo>
                  <a:pt x="83210" y="41059"/>
                </a:lnTo>
                <a:lnTo>
                  <a:pt x="50838" y="62534"/>
                </a:lnTo>
                <a:lnTo>
                  <a:pt x="41617" y="62179"/>
                </a:lnTo>
                <a:lnTo>
                  <a:pt x="9359" y="39827"/>
                </a:lnTo>
                <a:lnTo>
                  <a:pt x="0" y="14909"/>
                </a:lnTo>
                <a:lnTo>
                  <a:pt x="1219" y="10020"/>
                </a:lnTo>
                <a:lnTo>
                  <a:pt x="3924" y="5816"/>
                </a:lnTo>
                <a:lnTo>
                  <a:pt x="7518" y="2539"/>
                </a:lnTo>
                <a:lnTo>
                  <a:pt x="11455" y="406"/>
                </a:lnTo>
                <a:lnTo>
                  <a:pt x="15697" y="0"/>
                </a:lnTo>
                <a:lnTo>
                  <a:pt x="20421" y="1079"/>
                </a:lnTo>
                <a:lnTo>
                  <a:pt x="25196" y="2616"/>
                </a:lnTo>
                <a:lnTo>
                  <a:pt x="29654" y="3543"/>
                </a:lnTo>
                <a:lnTo>
                  <a:pt x="33083" y="3390"/>
                </a:lnTo>
                <a:lnTo>
                  <a:pt x="35763" y="2793"/>
                </a:lnTo>
                <a:lnTo>
                  <a:pt x="38773" y="2298"/>
                </a:lnTo>
                <a:lnTo>
                  <a:pt x="43180" y="2514"/>
                </a:lnTo>
              </a:path>
            </a:pathLst>
          </a:custGeom>
          <a:ln w="914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138" name="object 2138"/>
          <p:cNvSpPr/>
          <p:nvPr/>
        </p:nvSpPr>
        <p:spPr>
          <a:xfrm>
            <a:off x="5294771" y="4721368"/>
            <a:ext cx="71808" cy="92269"/>
          </a:xfrm>
          <a:custGeom>
            <a:avLst/>
            <a:gdLst/>
            <a:ahLst/>
            <a:cxnLst/>
            <a:rect l="l" t="t" r="r" b="b"/>
            <a:pathLst>
              <a:path w="80784" h="104571">
                <a:moveTo>
                  <a:pt x="53746" y="8826"/>
                </a:moveTo>
                <a:lnTo>
                  <a:pt x="74879" y="43078"/>
                </a:lnTo>
                <a:lnTo>
                  <a:pt x="80784" y="69557"/>
                </a:lnTo>
                <a:lnTo>
                  <a:pt x="80530" y="78549"/>
                </a:lnTo>
                <a:lnTo>
                  <a:pt x="55562" y="104571"/>
                </a:lnTo>
                <a:lnTo>
                  <a:pt x="45732" y="103276"/>
                </a:lnTo>
                <a:lnTo>
                  <a:pt x="13550" y="73406"/>
                </a:lnTo>
                <a:lnTo>
                  <a:pt x="0" y="34797"/>
                </a:lnTo>
                <a:lnTo>
                  <a:pt x="165" y="26390"/>
                </a:lnTo>
                <a:lnTo>
                  <a:pt x="24612" y="0"/>
                </a:lnTo>
                <a:lnTo>
                  <a:pt x="29832" y="292"/>
                </a:lnTo>
                <a:lnTo>
                  <a:pt x="53746" y="8826"/>
                </a:lnTo>
              </a:path>
            </a:pathLst>
          </a:custGeom>
          <a:ln w="914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139" name="object 2139"/>
          <p:cNvSpPr/>
          <p:nvPr/>
        </p:nvSpPr>
        <p:spPr>
          <a:xfrm>
            <a:off x="5251490" y="4320977"/>
            <a:ext cx="54084" cy="42526"/>
          </a:xfrm>
          <a:custGeom>
            <a:avLst/>
            <a:gdLst/>
            <a:ahLst/>
            <a:cxnLst/>
            <a:rect l="l" t="t" r="r" b="b"/>
            <a:pathLst>
              <a:path w="60845" h="48196">
                <a:moveTo>
                  <a:pt x="34340" y="711"/>
                </a:moveTo>
                <a:lnTo>
                  <a:pt x="60845" y="29413"/>
                </a:lnTo>
                <a:lnTo>
                  <a:pt x="59143" y="36068"/>
                </a:lnTo>
                <a:lnTo>
                  <a:pt x="54622" y="41211"/>
                </a:lnTo>
                <a:lnTo>
                  <a:pt x="45758" y="44843"/>
                </a:lnTo>
                <a:lnTo>
                  <a:pt x="33540" y="47345"/>
                </a:lnTo>
                <a:lnTo>
                  <a:pt x="21069" y="48196"/>
                </a:lnTo>
                <a:lnTo>
                  <a:pt x="11442" y="46862"/>
                </a:lnTo>
                <a:lnTo>
                  <a:pt x="5575" y="42468"/>
                </a:lnTo>
                <a:lnTo>
                  <a:pt x="2006" y="35610"/>
                </a:lnTo>
                <a:lnTo>
                  <a:pt x="292" y="28016"/>
                </a:lnTo>
                <a:lnTo>
                  <a:pt x="0" y="21424"/>
                </a:lnTo>
                <a:lnTo>
                  <a:pt x="1422" y="16243"/>
                </a:lnTo>
                <a:lnTo>
                  <a:pt x="28625" y="0"/>
                </a:lnTo>
                <a:lnTo>
                  <a:pt x="34340" y="711"/>
                </a:lnTo>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140" name="object 2140"/>
          <p:cNvSpPr/>
          <p:nvPr/>
        </p:nvSpPr>
        <p:spPr>
          <a:xfrm>
            <a:off x="6479691" y="5000468"/>
            <a:ext cx="159477" cy="128184"/>
          </a:xfrm>
          <a:custGeom>
            <a:avLst/>
            <a:gdLst/>
            <a:ahLst/>
            <a:cxnLst/>
            <a:rect l="l" t="t" r="r" b="b"/>
            <a:pathLst>
              <a:path w="179412" h="145275">
                <a:moveTo>
                  <a:pt x="79832" y="38747"/>
                </a:moveTo>
                <a:lnTo>
                  <a:pt x="85204" y="34074"/>
                </a:lnTo>
                <a:lnTo>
                  <a:pt x="91020" y="28879"/>
                </a:lnTo>
                <a:lnTo>
                  <a:pt x="97358" y="23571"/>
                </a:lnTo>
                <a:lnTo>
                  <a:pt x="134962" y="2501"/>
                </a:lnTo>
                <a:lnTo>
                  <a:pt x="148272" y="0"/>
                </a:lnTo>
                <a:lnTo>
                  <a:pt x="154216" y="482"/>
                </a:lnTo>
                <a:lnTo>
                  <a:pt x="179412" y="33299"/>
                </a:lnTo>
                <a:lnTo>
                  <a:pt x="179285" y="42608"/>
                </a:lnTo>
                <a:lnTo>
                  <a:pt x="167614" y="83947"/>
                </a:lnTo>
                <a:lnTo>
                  <a:pt x="142722" y="116014"/>
                </a:lnTo>
                <a:lnTo>
                  <a:pt x="127673" y="125984"/>
                </a:lnTo>
                <a:lnTo>
                  <a:pt x="119938" y="131572"/>
                </a:lnTo>
                <a:lnTo>
                  <a:pt x="112293" y="137007"/>
                </a:lnTo>
                <a:lnTo>
                  <a:pt x="104660" y="141579"/>
                </a:lnTo>
                <a:lnTo>
                  <a:pt x="96977" y="144614"/>
                </a:lnTo>
                <a:lnTo>
                  <a:pt x="89560" y="145275"/>
                </a:lnTo>
                <a:lnTo>
                  <a:pt x="82562" y="144068"/>
                </a:lnTo>
                <a:lnTo>
                  <a:pt x="75755" y="142354"/>
                </a:lnTo>
                <a:lnTo>
                  <a:pt x="68897" y="141478"/>
                </a:lnTo>
                <a:lnTo>
                  <a:pt x="62547" y="141935"/>
                </a:lnTo>
                <a:lnTo>
                  <a:pt x="56857" y="142976"/>
                </a:lnTo>
                <a:lnTo>
                  <a:pt x="50939" y="144043"/>
                </a:lnTo>
                <a:lnTo>
                  <a:pt x="43929" y="144551"/>
                </a:lnTo>
                <a:lnTo>
                  <a:pt x="35140" y="144792"/>
                </a:lnTo>
                <a:lnTo>
                  <a:pt x="25450" y="144906"/>
                </a:lnTo>
                <a:lnTo>
                  <a:pt x="16281" y="144183"/>
                </a:lnTo>
                <a:lnTo>
                  <a:pt x="9080" y="141909"/>
                </a:lnTo>
                <a:lnTo>
                  <a:pt x="4292" y="137604"/>
                </a:lnTo>
                <a:lnTo>
                  <a:pt x="1308" y="131838"/>
                </a:lnTo>
                <a:lnTo>
                  <a:pt x="0" y="125526"/>
                </a:lnTo>
                <a:lnTo>
                  <a:pt x="241" y="119595"/>
                </a:lnTo>
                <a:lnTo>
                  <a:pt x="29121" y="91732"/>
                </a:lnTo>
                <a:lnTo>
                  <a:pt x="35712" y="87630"/>
                </a:lnTo>
                <a:lnTo>
                  <a:pt x="41325" y="83324"/>
                </a:lnTo>
                <a:lnTo>
                  <a:pt x="45351" y="78917"/>
                </a:lnTo>
                <a:lnTo>
                  <a:pt x="48196" y="74637"/>
                </a:lnTo>
                <a:lnTo>
                  <a:pt x="50609" y="70421"/>
                </a:lnTo>
                <a:lnTo>
                  <a:pt x="53301" y="66217"/>
                </a:lnTo>
                <a:lnTo>
                  <a:pt x="56159" y="62166"/>
                </a:lnTo>
                <a:lnTo>
                  <a:pt x="58813" y="58394"/>
                </a:lnTo>
                <a:lnTo>
                  <a:pt x="61569" y="54775"/>
                </a:lnTo>
                <a:lnTo>
                  <a:pt x="64744" y="51181"/>
                </a:lnTo>
                <a:lnTo>
                  <a:pt x="68084" y="48018"/>
                </a:lnTo>
                <a:lnTo>
                  <a:pt x="71424" y="45300"/>
                </a:lnTo>
                <a:lnTo>
                  <a:pt x="75209" y="42430"/>
                </a:lnTo>
                <a:lnTo>
                  <a:pt x="79832" y="38747"/>
                </a:lnTo>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141" name="object 2141"/>
          <p:cNvSpPr/>
          <p:nvPr/>
        </p:nvSpPr>
        <p:spPr>
          <a:xfrm>
            <a:off x="5714262" y="4944849"/>
            <a:ext cx="159037" cy="242775"/>
          </a:xfrm>
          <a:custGeom>
            <a:avLst/>
            <a:gdLst/>
            <a:ahLst/>
            <a:cxnLst/>
            <a:rect l="l" t="t" r="r" b="b"/>
            <a:pathLst>
              <a:path w="178917" h="275145">
                <a:moveTo>
                  <a:pt x="33794" y="139560"/>
                </a:moveTo>
                <a:lnTo>
                  <a:pt x="16103" y="97383"/>
                </a:lnTo>
                <a:lnTo>
                  <a:pt x="12484" y="90906"/>
                </a:lnTo>
                <a:lnTo>
                  <a:pt x="9131" y="84620"/>
                </a:lnTo>
                <a:lnTo>
                  <a:pt x="0" y="48717"/>
                </a:lnTo>
                <a:lnTo>
                  <a:pt x="342" y="40017"/>
                </a:lnTo>
                <a:lnTo>
                  <a:pt x="27381" y="4470"/>
                </a:lnTo>
                <a:lnTo>
                  <a:pt x="49936" y="0"/>
                </a:lnTo>
                <a:lnTo>
                  <a:pt x="60591" y="1003"/>
                </a:lnTo>
                <a:lnTo>
                  <a:pt x="96113" y="16738"/>
                </a:lnTo>
                <a:lnTo>
                  <a:pt x="105244" y="26073"/>
                </a:lnTo>
                <a:lnTo>
                  <a:pt x="109753" y="31216"/>
                </a:lnTo>
                <a:lnTo>
                  <a:pt x="114350" y="36766"/>
                </a:lnTo>
                <a:lnTo>
                  <a:pt x="118490" y="42532"/>
                </a:lnTo>
                <a:lnTo>
                  <a:pt x="122682" y="48082"/>
                </a:lnTo>
                <a:lnTo>
                  <a:pt x="127431" y="53022"/>
                </a:lnTo>
                <a:lnTo>
                  <a:pt x="132867" y="56324"/>
                </a:lnTo>
                <a:lnTo>
                  <a:pt x="138557" y="58343"/>
                </a:lnTo>
                <a:lnTo>
                  <a:pt x="144144" y="60833"/>
                </a:lnTo>
                <a:lnTo>
                  <a:pt x="163842" y="101333"/>
                </a:lnTo>
                <a:lnTo>
                  <a:pt x="166738" y="122643"/>
                </a:lnTo>
                <a:lnTo>
                  <a:pt x="167474" y="130911"/>
                </a:lnTo>
                <a:lnTo>
                  <a:pt x="168541" y="140652"/>
                </a:lnTo>
                <a:lnTo>
                  <a:pt x="169608" y="151015"/>
                </a:lnTo>
                <a:lnTo>
                  <a:pt x="170789" y="161709"/>
                </a:lnTo>
                <a:lnTo>
                  <a:pt x="172161" y="172427"/>
                </a:lnTo>
                <a:lnTo>
                  <a:pt x="174015" y="183019"/>
                </a:lnTo>
                <a:lnTo>
                  <a:pt x="176187" y="193332"/>
                </a:lnTo>
                <a:lnTo>
                  <a:pt x="178028" y="203060"/>
                </a:lnTo>
                <a:lnTo>
                  <a:pt x="178917" y="211861"/>
                </a:lnTo>
                <a:lnTo>
                  <a:pt x="178676" y="219024"/>
                </a:lnTo>
                <a:lnTo>
                  <a:pt x="177647" y="224662"/>
                </a:lnTo>
                <a:lnTo>
                  <a:pt x="155752" y="262636"/>
                </a:lnTo>
                <a:lnTo>
                  <a:pt x="131419" y="275145"/>
                </a:lnTo>
                <a:lnTo>
                  <a:pt x="122516" y="274891"/>
                </a:lnTo>
                <a:lnTo>
                  <a:pt x="84988" y="257302"/>
                </a:lnTo>
                <a:lnTo>
                  <a:pt x="65519" y="222097"/>
                </a:lnTo>
                <a:lnTo>
                  <a:pt x="64503" y="215442"/>
                </a:lnTo>
                <a:lnTo>
                  <a:pt x="64630" y="209321"/>
                </a:lnTo>
                <a:lnTo>
                  <a:pt x="65214" y="203504"/>
                </a:lnTo>
                <a:lnTo>
                  <a:pt x="65519" y="197713"/>
                </a:lnTo>
                <a:lnTo>
                  <a:pt x="65798" y="191985"/>
                </a:lnTo>
                <a:lnTo>
                  <a:pt x="66293" y="186613"/>
                </a:lnTo>
                <a:lnTo>
                  <a:pt x="66268" y="181724"/>
                </a:lnTo>
                <a:lnTo>
                  <a:pt x="65011" y="177482"/>
                </a:lnTo>
                <a:lnTo>
                  <a:pt x="62090" y="174459"/>
                </a:lnTo>
                <a:lnTo>
                  <a:pt x="58051" y="172529"/>
                </a:lnTo>
                <a:lnTo>
                  <a:pt x="53593" y="170726"/>
                </a:lnTo>
                <a:lnTo>
                  <a:pt x="49402" y="168122"/>
                </a:lnTo>
                <a:lnTo>
                  <a:pt x="34797" y="149123"/>
                </a:lnTo>
                <a:lnTo>
                  <a:pt x="34874" y="147015"/>
                </a:lnTo>
                <a:lnTo>
                  <a:pt x="34937" y="144284"/>
                </a:lnTo>
                <a:lnTo>
                  <a:pt x="33794" y="139560"/>
                </a:lnTo>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142" name="object 2142"/>
          <p:cNvSpPr/>
          <p:nvPr/>
        </p:nvSpPr>
        <p:spPr>
          <a:xfrm>
            <a:off x="6195421" y="5291955"/>
            <a:ext cx="483412" cy="247090"/>
          </a:xfrm>
          <a:custGeom>
            <a:avLst/>
            <a:gdLst/>
            <a:ahLst/>
            <a:cxnLst/>
            <a:rect l="l" t="t" r="r" b="b"/>
            <a:pathLst>
              <a:path w="543839" h="280035">
                <a:moveTo>
                  <a:pt x="445376" y="7327"/>
                </a:moveTo>
                <a:lnTo>
                  <a:pt x="452272" y="5562"/>
                </a:lnTo>
                <a:lnTo>
                  <a:pt x="460413" y="3238"/>
                </a:lnTo>
                <a:lnTo>
                  <a:pt x="469353" y="1143"/>
                </a:lnTo>
                <a:lnTo>
                  <a:pt x="478662" y="101"/>
                </a:lnTo>
                <a:lnTo>
                  <a:pt x="488391" y="0"/>
                </a:lnTo>
                <a:lnTo>
                  <a:pt x="498436" y="546"/>
                </a:lnTo>
                <a:lnTo>
                  <a:pt x="534123" y="23609"/>
                </a:lnTo>
                <a:lnTo>
                  <a:pt x="543839" y="56451"/>
                </a:lnTo>
                <a:lnTo>
                  <a:pt x="543153" y="65036"/>
                </a:lnTo>
                <a:lnTo>
                  <a:pt x="520014" y="103263"/>
                </a:lnTo>
                <a:lnTo>
                  <a:pt x="488365" y="127863"/>
                </a:lnTo>
                <a:lnTo>
                  <a:pt x="471182" y="138074"/>
                </a:lnTo>
                <a:lnTo>
                  <a:pt x="463042" y="142773"/>
                </a:lnTo>
                <a:lnTo>
                  <a:pt x="455929" y="147104"/>
                </a:lnTo>
                <a:lnTo>
                  <a:pt x="449770" y="150901"/>
                </a:lnTo>
                <a:lnTo>
                  <a:pt x="443737" y="154266"/>
                </a:lnTo>
                <a:lnTo>
                  <a:pt x="401916" y="165354"/>
                </a:lnTo>
                <a:lnTo>
                  <a:pt x="393750" y="166027"/>
                </a:lnTo>
                <a:lnTo>
                  <a:pt x="390220" y="166547"/>
                </a:lnTo>
                <a:lnTo>
                  <a:pt x="386880" y="166852"/>
                </a:lnTo>
                <a:lnTo>
                  <a:pt x="384022" y="166928"/>
                </a:lnTo>
                <a:lnTo>
                  <a:pt x="381800" y="167703"/>
                </a:lnTo>
                <a:lnTo>
                  <a:pt x="380339" y="170167"/>
                </a:lnTo>
                <a:lnTo>
                  <a:pt x="379806" y="174828"/>
                </a:lnTo>
                <a:lnTo>
                  <a:pt x="380110" y="180975"/>
                </a:lnTo>
                <a:lnTo>
                  <a:pt x="389331" y="209169"/>
                </a:lnTo>
                <a:lnTo>
                  <a:pt x="391782" y="214795"/>
                </a:lnTo>
                <a:lnTo>
                  <a:pt x="400075" y="248246"/>
                </a:lnTo>
                <a:lnTo>
                  <a:pt x="400050" y="255168"/>
                </a:lnTo>
                <a:lnTo>
                  <a:pt x="368884" y="279628"/>
                </a:lnTo>
                <a:lnTo>
                  <a:pt x="360235" y="280035"/>
                </a:lnTo>
                <a:lnTo>
                  <a:pt x="351066" y="279260"/>
                </a:lnTo>
                <a:lnTo>
                  <a:pt x="313613" y="270040"/>
                </a:lnTo>
                <a:lnTo>
                  <a:pt x="296303" y="232562"/>
                </a:lnTo>
                <a:lnTo>
                  <a:pt x="295732" y="227177"/>
                </a:lnTo>
                <a:lnTo>
                  <a:pt x="294944" y="222300"/>
                </a:lnTo>
                <a:lnTo>
                  <a:pt x="275272" y="205308"/>
                </a:lnTo>
                <a:lnTo>
                  <a:pt x="268782" y="201536"/>
                </a:lnTo>
                <a:lnTo>
                  <a:pt x="261620" y="197548"/>
                </a:lnTo>
                <a:lnTo>
                  <a:pt x="254393" y="193929"/>
                </a:lnTo>
                <a:lnTo>
                  <a:pt x="247700" y="191274"/>
                </a:lnTo>
                <a:lnTo>
                  <a:pt x="242011" y="190169"/>
                </a:lnTo>
                <a:lnTo>
                  <a:pt x="237108" y="190233"/>
                </a:lnTo>
                <a:lnTo>
                  <a:pt x="232549" y="190538"/>
                </a:lnTo>
                <a:lnTo>
                  <a:pt x="227939" y="190207"/>
                </a:lnTo>
                <a:lnTo>
                  <a:pt x="223393" y="188950"/>
                </a:lnTo>
                <a:lnTo>
                  <a:pt x="219201" y="187286"/>
                </a:lnTo>
                <a:lnTo>
                  <a:pt x="215226" y="185521"/>
                </a:lnTo>
                <a:lnTo>
                  <a:pt x="211289" y="183959"/>
                </a:lnTo>
                <a:lnTo>
                  <a:pt x="207911" y="182435"/>
                </a:lnTo>
                <a:lnTo>
                  <a:pt x="205117" y="180924"/>
                </a:lnTo>
                <a:lnTo>
                  <a:pt x="202018" y="179882"/>
                </a:lnTo>
                <a:lnTo>
                  <a:pt x="197764" y="179793"/>
                </a:lnTo>
                <a:lnTo>
                  <a:pt x="193154" y="180771"/>
                </a:lnTo>
                <a:lnTo>
                  <a:pt x="188468" y="182575"/>
                </a:lnTo>
                <a:lnTo>
                  <a:pt x="182067" y="185039"/>
                </a:lnTo>
                <a:lnTo>
                  <a:pt x="172275" y="188061"/>
                </a:lnTo>
                <a:lnTo>
                  <a:pt x="123088" y="201053"/>
                </a:lnTo>
                <a:lnTo>
                  <a:pt x="77647" y="208203"/>
                </a:lnTo>
                <a:lnTo>
                  <a:pt x="42506" y="209194"/>
                </a:lnTo>
                <a:lnTo>
                  <a:pt x="33388" y="208775"/>
                </a:lnTo>
                <a:lnTo>
                  <a:pt x="1155" y="188366"/>
                </a:lnTo>
                <a:lnTo>
                  <a:pt x="0" y="182156"/>
                </a:lnTo>
                <a:lnTo>
                  <a:pt x="203" y="175425"/>
                </a:lnTo>
                <a:lnTo>
                  <a:pt x="15925" y="130835"/>
                </a:lnTo>
                <a:lnTo>
                  <a:pt x="47155" y="100431"/>
                </a:lnTo>
                <a:lnTo>
                  <a:pt x="65138" y="94526"/>
                </a:lnTo>
                <a:lnTo>
                  <a:pt x="73621" y="94780"/>
                </a:lnTo>
                <a:lnTo>
                  <a:pt x="82905" y="96202"/>
                </a:lnTo>
                <a:lnTo>
                  <a:pt x="92671" y="97967"/>
                </a:lnTo>
                <a:lnTo>
                  <a:pt x="102590" y="99250"/>
                </a:lnTo>
                <a:lnTo>
                  <a:pt x="112483" y="99606"/>
                </a:lnTo>
                <a:lnTo>
                  <a:pt x="122224" y="99517"/>
                </a:lnTo>
                <a:lnTo>
                  <a:pt x="131648" y="99568"/>
                </a:lnTo>
                <a:lnTo>
                  <a:pt x="140563" y="100330"/>
                </a:lnTo>
                <a:lnTo>
                  <a:pt x="148462" y="102069"/>
                </a:lnTo>
                <a:lnTo>
                  <a:pt x="155333" y="104381"/>
                </a:lnTo>
                <a:lnTo>
                  <a:pt x="161709" y="106895"/>
                </a:lnTo>
                <a:lnTo>
                  <a:pt x="168122" y="109194"/>
                </a:lnTo>
                <a:lnTo>
                  <a:pt x="174205" y="111290"/>
                </a:lnTo>
                <a:lnTo>
                  <a:pt x="179641" y="113296"/>
                </a:lnTo>
                <a:lnTo>
                  <a:pt x="185026" y="114935"/>
                </a:lnTo>
                <a:lnTo>
                  <a:pt x="191007" y="115963"/>
                </a:lnTo>
                <a:lnTo>
                  <a:pt x="197497" y="116497"/>
                </a:lnTo>
                <a:lnTo>
                  <a:pt x="204038" y="116611"/>
                </a:lnTo>
                <a:lnTo>
                  <a:pt x="210693" y="115887"/>
                </a:lnTo>
                <a:lnTo>
                  <a:pt x="217538" y="113918"/>
                </a:lnTo>
                <a:lnTo>
                  <a:pt x="224294" y="110248"/>
                </a:lnTo>
                <a:lnTo>
                  <a:pt x="230809" y="105283"/>
                </a:lnTo>
                <a:lnTo>
                  <a:pt x="237312" y="99974"/>
                </a:lnTo>
                <a:lnTo>
                  <a:pt x="244068" y="95275"/>
                </a:lnTo>
                <a:lnTo>
                  <a:pt x="277228" y="81927"/>
                </a:lnTo>
                <a:lnTo>
                  <a:pt x="283565" y="81978"/>
                </a:lnTo>
                <a:lnTo>
                  <a:pt x="289915" y="82600"/>
                </a:lnTo>
                <a:lnTo>
                  <a:pt x="296608" y="83413"/>
                </a:lnTo>
                <a:lnTo>
                  <a:pt x="303339" y="84620"/>
                </a:lnTo>
                <a:lnTo>
                  <a:pt x="309854" y="86321"/>
                </a:lnTo>
                <a:lnTo>
                  <a:pt x="316509" y="87871"/>
                </a:lnTo>
                <a:lnTo>
                  <a:pt x="323646" y="88633"/>
                </a:lnTo>
                <a:lnTo>
                  <a:pt x="331228" y="88798"/>
                </a:lnTo>
                <a:lnTo>
                  <a:pt x="338874" y="88582"/>
                </a:lnTo>
                <a:lnTo>
                  <a:pt x="372592" y="66116"/>
                </a:lnTo>
                <a:lnTo>
                  <a:pt x="378790" y="59118"/>
                </a:lnTo>
                <a:lnTo>
                  <a:pt x="385292" y="52349"/>
                </a:lnTo>
                <a:lnTo>
                  <a:pt x="391693" y="45605"/>
                </a:lnTo>
                <a:lnTo>
                  <a:pt x="397751" y="39281"/>
                </a:lnTo>
                <a:lnTo>
                  <a:pt x="417804" y="20777"/>
                </a:lnTo>
                <a:lnTo>
                  <a:pt x="421436" y="17525"/>
                </a:lnTo>
                <a:lnTo>
                  <a:pt x="440486" y="8000"/>
                </a:lnTo>
                <a:lnTo>
                  <a:pt x="445376" y="7327"/>
                </a:lnTo>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143" name="object 2143"/>
          <p:cNvSpPr/>
          <p:nvPr/>
        </p:nvSpPr>
        <p:spPr>
          <a:xfrm>
            <a:off x="6476989" y="5610407"/>
            <a:ext cx="46622" cy="71561"/>
          </a:xfrm>
          <a:custGeom>
            <a:avLst/>
            <a:gdLst/>
            <a:ahLst/>
            <a:cxnLst/>
            <a:rect l="l" t="t" r="r" b="b"/>
            <a:pathLst>
              <a:path w="52450" h="81102">
                <a:moveTo>
                  <a:pt x="9982" y="11544"/>
                </a:moveTo>
                <a:lnTo>
                  <a:pt x="28587" y="0"/>
                </a:lnTo>
                <a:lnTo>
                  <a:pt x="34289" y="914"/>
                </a:lnTo>
                <a:lnTo>
                  <a:pt x="52120" y="35471"/>
                </a:lnTo>
                <a:lnTo>
                  <a:pt x="52450" y="43014"/>
                </a:lnTo>
                <a:lnTo>
                  <a:pt x="52171" y="50482"/>
                </a:lnTo>
                <a:lnTo>
                  <a:pt x="27660" y="81102"/>
                </a:lnTo>
                <a:lnTo>
                  <a:pt x="21158" y="79730"/>
                </a:lnTo>
                <a:lnTo>
                  <a:pt x="0" y="48640"/>
                </a:lnTo>
                <a:lnTo>
                  <a:pt x="317" y="40017"/>
                </a:lnTo>
                <a:lnTo>
                  <a:pt x="9982" y="11544"/>
                </a:lnTo>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144" name="object 2144"/>
          <p:cNvSpPr/>
          <p:nvPr/>
        </p:nvSpPr>
        <p:spPr>
          <a:xfrm>
            <a:off x="6823263" y="5574441"/>
            <a:ext cx="132170" cy="98085"/>
          </a:xfrm>
          <a:custGeom>
            <a:avLst/>
            <a:gdLst/>
            <a:ahLst/>
            <a:cxnLst/>
            <a:rect l="l" t="t" r="r" b="b"/>
            <a:pathLst>
              <a:path w="148691" h="111163">
                <a:moveTo>
                  <a:pt x="107276" y="89255"/>
                </a:moveTo>
                <a:lnTo>
                  <a:pt x="139014" y="64388"/>
                </a:lnTo>
                <a:lnTo>
                  <a:pt x="148691" y="41897"/>
                </a:lnTo>
                <a:lnTo>
                  <a:pt x="148374" y="34302"/>
                </a:lnTo>
                <a:lnTo>
                  <a:pt x="118719" y="3086"/>
                </a:lnTo>
                <a:lnTo>
                  <a:pt x="94500" y="0"/>
                </a:lnTo>
                <a:lnTo>
                  <a:pt x="81800" y="495"/>
                </a:lnTo>
                <a:lnTo>
                  <a:pt x="44246" y="10210"/>
                </a:lnTo>
                <a:lnTo>
                  <a:pt x="10668" y="34797"/>
                </a:lnTo>
                <a:lnTo>
                  <a:pt x="0" y="72694"/>
                </a:lnTo>
                <a:lnTo>
                  <a:pt x="1168" y="81851"/>
                </a:lnTo>
                <a:lnTo>
                  <a:pt x="30251" y="109664"/>
                </a:lnTo>
                <a:lnTo>
                  <a:pt x="52298" y="111163"/>
                </a:lnTo>
                <a:lnTo>
                  <a:pt x="62026" y="110464"/>
                </a:lnTo>
                <a:lnTo>
                  <a:pt x="69443" y="108635"/>
                </a:lnTo>
                <a:lnTo>
                  <a:pt x="75285" y="105663"/>
                </a:lnTo>
                <a:lnTo>
                  <a:pt x="80467" y="102234"/>
                </a:lnTo>
                <a:lnTo>
                  <a:pt x="85953" y="99085"/>
                </a:lnTo>
                <a:lnTo>
                  <a:pt x="91325" y="96837"/>
                </a:lnTo>
                <a:lnTo>
                  <a:pt x="96100" y="95046"/>
                </a:lnTo>
                <a:lnTo>
                  <a:pt x="101142" y="92824"/>
                </a:lnTo>
                <a:lnTo>
                  <a:pt x="107276" y="89255"/>
                </a:lnTo>
              </a:path>
            </a:pathLst>
          </a:custGeom>
          <a:ln w="914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145" name="object 2145"/>
          <p:cNvSpPr/>
          <p:nvPr/>
        </p:nvSpPr>
        <p:spPr>
          <a:xfrm>
            <a:off x="6748971" y="5787750"/>
            <a:ext cx="53588" cy="42469"/>
          </a:xfrm>
          <a:custGeom>
            <a:avLst/>
            <a:gdLst/>
            <a:ahLst/>
            <a:cxnLst/>
            <a:rect l="l" t="t" r="r" b="b"/>
            <a:pathLst>
              <a:path w="60286" h="48132">
                <a:moveTo>
                  <a:pt x="46761" y="889"/>
                </a:moveTo>
                <a:lnTo>
                  <a:pt x="52108" y="4038"/>
                </a:lnTo>
                <a:lnTo>
                  <a:pt x="57073" y="8864"/>
                </a:lnTo>
                <a:lnTo>
                  <a:pt x="60274" y="14643"/>
                </a:lnTo>
                <a:lnTo>
                  <a:pt x="60286" y="20624"/>
                </a:lnTo>
                <a:lnTo>
                  <a:pt x="55981" y="27228"/>
                </a:lnTo>
                <a:lnTo>
                  <a:pt x="23368" y="47688"/>
                </a:lnTo>
                <a:lnTo>
                  <a:pt x="15532" y="48133"/>
                </a:lnTo>
                <a:lnTo>
                  <a:pt x="8610" y="46875"/>
                </a:lnTo>
                <a:lnTo>
                  <a:pt x="3594" y="43903"/>
                </a:lnTo>
                <a:lnTo>
                  <a:pt x="863" y="38417"/>
                </a:lnTo>
                <a:lnTo>
                  <a:pt x="0" y="30797"/>
                </a:lnTo>
                <a:lnTo>
                  <a:pt x="660" y="22860"/>
                </a:lnTo>
                <a:lnTo>
                  <a:pt x="21793" y="5016"/>
                </a:lnTo>
                <a:lnTo>
                  <a:pt x="28016" y="2844"/>
                </a:lnTo>
                <a:lnTo>
                  <a:pt x="34658" y="914"/>
                </a:lnTo>
                <a:lnTo>
                  <a:pt x="41109" y="0"/>
                </a:lnTo>
                <a:lnTo>
                  <a:pt x="46761" y="889"/>
                </a:lnTo>
              </a:path>
            </a:pathLst>
          </a:custGeom>
          <a:ln w="914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146" name="object 2146"/>
          <p:cNvSpPr/>
          <p:nvPr/>
        </p:nvSpPr>
        <p:spPr>
          <a:xfrm>
            <a:off x="6770815" y="5074565"/>
            <a:ext cx="138604" cy="166553"/>
          </a:xfrm>
          <a:custGeom>
            <a:avLst/>
            <a:gdLst/>
            <a:ahLst/>
            <a:cxnLst/>
            <a:rect l="l" t="t" r="r" b="b"/>
            <a:pathLst>
              <a:path w="155930" h="188760">
                <a:moveTo>
                  <a:pt x="31089" y="49047"/>
                </a:moveTo>
                <a:lnTo>
                  <a:pt x="68541" y="16916"/>
                </a:lnTo>
                <a:lnTo>
                  <a:pt x="110159" y="888"/>
                </a:lnTo>
                <a:lnTo>
                  <a:pt x="119405" y="0"/>
                </a:lnTo>
                <a:lnTo>
                  <a:pt x="127838" y="431"/>
                </a:lnTo>
                <a:lnTo>
                  <a:pt x="155930" y="27927"/>
                </a:lnTo>
                <a:lnTo>
                  <a:pt x="155867" y="37871"/>
                </a:lnTo>
                <a:lnTo>
                  <a:pt x="143865" y="81610"/>
                </a:lnTo>
                <a:lnTo>
                  <a:pt x="118059" y="113309"/>
                </a:lnTo>
                <a:lnTo>
                  <a:pt x="113245" y="116382"/>
                </a:lnTo>
                <a:lnTo>
                  <a:pt x="108064" y="120230"/>
                </a:lnTo>
                <a:lnTo>
                  <a:pt x="102400" y="124675"/>
                </a:lnTo>
                <a:lnTo>
                  <a:pt x="96596" y="129120"/>
                </a:lnTo>
                <a:lnTo>
                  <a:pt x="91071" y="134035"/>
                </a:lnTo>
                <a:lnTo>
                  <a:pt x="86220" y="139915"/>
                </a:lnTo>
                <a:lnTo>
                  <a:pt x="82842" y="147104"/>
                </a:lnTo>
                <a:lnTo>
                  <a:pt x="80632" y="155054"/>
                </a:lnTo>
                <a:lnTo>
                  <a:pt x="78358" y="162966"/>
                </a:lnTo>
                <a:lnTo>
                  <a:pt x="40995" y="188760"/>
                </a:lnTo>
                <a:lnTo>
                  <a:pt x="29641" y="187883"/>
                </a:lnTo>
                <a:lnTo>
                  <a:pt x="2501" y="158457"/>
                </a:lnTo>
                <a:lnTo>
                  <a:pt x="0" y="122605"/>
                </a:lnTo>
                <a:lnTo>
                  <a:pt x="507" y="112204"/>
                </a:lnTo>
                <a:lnTo>
                  <a:pt x="8216" y="74777"/>
                </a:lnTo>
                <a:lnTo>
                  <a:pt x="24472" y="54965"/>
                </a:lnTo>
                <a:lnTo>
                  <a:pt x="31089" y="49047"/>
                </a:lnTo>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147" name="object 2147"/>
          <p:cNvSpPr/>
          <p:nvPr/>
        </p:nvSpPr>
        <p:spPr>
          <a:xfrm>
            <a:off x="7065045" y="5407540"/>
            <a:ext cx="51951" cy="37427"/>
          </a:xfrm>
          <a:custGeom>
            <a:avLst/>
            <a:gdLst/>
            <a:ahLst/>
            <a:cxnLst/>
            <a:rect l="l" t="t" r="r" b="b"/>
            <a:pathLst>
              <a:path w="58445" h="42417">
                <a:moveTo>
                  <a:pt x="44399" y="2628"/>
                </a:moveTo>
                <a:lnTo>
                  <a:pt x="49555" y="4724"/>
                </a:lnTo>
                <a:lnTo>
                  <a:pt x="53987" y="7416"/>
                </a:lnTo>
                <a:lnTo>
                  <a:pt x="57137" y="10706"/>
                </a:lnTo>
                <a:lnTo>
                  <a:pt x="58445" y="14579"/>
                </a:lnTo>
                <a:lnTo>
                  <a:pt x="57848" y="19342"/>
                </a:lnTo>
                <a:lnTo>
                  <a:pt x="16027" y="42417"/>
                </a:lnTo>
                <a:lnTo>
                  <a:pt x="7988" y="41503"/>
                </a:lnTo>
                <a:lnTo>
                  <a:pt x="3263" y="37058"/>
                </a:lnTo>
                <a:lnTo>
                  <a:pt x="736" y="29946"/>
                </a:lnTo>
                <a:lnTo>
                  <a:pt x="0" y="22123"/>
                </a:lnTo>
                <a:lnTo>
                  <a:pt x="711" y="15544"/>
                </a:lnTo>
                <a:lnTo>
                  <a:pt x="24244" y="0"/>
                </a:lnTo>
                <a:lnTo>
                  <a:pt x="31343" y="101"/>
                </a:lnTo>
                <a:lnTo>
                  <a:pt x="38341" y="1066"/>
                </a:lnTo>
                <a:lnTo>
                  <a:pt x="44399" y="2628"/>
                </a:lnTo>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148" name="object 2148"/>
          <p:cNvSpPr/>
          <p:nvPr/>
        </p:nvSpPr>
        <p:spPr>
          <a:xfrm>
            <a:off x="7317234" y="4872127"/>
            <a:ext cx="44613" cy="57878"/>
          </a:xfrm>
          <a:custGeom>
            <a:avLst/>
            <a:gdLst/>
            <a:ahLst/>
            <a:cxnLst/>
            <a:rect l="l" t="t" r="r" b="b"/>
            <a:pathLst>
              <a:path w="50190" h="65595">
                <a:moveTo>
                  <a:pt x="8839" y="1625"/>
                </a:moveTo>
                <a:lnTo>
                  <a:pt x="13957" y="228"/>
                </a:lnTo>
                <a:lnTo>
                  <a:pt x="20218" y="0"/>
                </a:lnTo>
                <a:lnTo>
                  <a:pt x="26517" y="977"/>
                </a:lnTo>
                <a:lnTo>
                  <a:pt x="31724" y="3213"/>
                </a:lnTo>
                <a:lnTo>
                  <a:pt x="35242" y="6959"/>
                </a:lnTo>
                <a:lnTo>
                  <a:pt x="37630" y="12039"/>
                </a:lnTo>
                <a:lnTo>
                  <a:pt x="39535" y="17767"/>
                </a:lnTo>
                <a:lnTo>
                  <a:pt x="41617" y="23456"/>
                </a:lnTo>
                <a:lnTo>
                  <a:pt x="44157" y="28841"/>
                </a:lnTo>
                <a:lnTo>
                  <a:pt x="46697" y="34137"/>
                </a:lnTo>
                <a:lnTo>
                  <a:pt x="48768" y="39408"/>
                </a:lnTo>
                <a:lnTo>
                  <a:pt x="49936" y="44742"/>
                </a:lnTo>
                <a:lnTo>
                  <a:pt x="50190" y="50469"/>
                </a:lnTo>
                <a:lnTo>
                  <a:pt x="49733" y="56273"/>
                </a:lnTo>
                <a:lnTo>
                  <a:pt x="48323" y="61239"/>
                </a:lnTo>
                <a:lnTo>
                  <a:pt x="45770" y="64452"/>
                </a:lnTo>
                <a:lnTo>
                  <a:pt x="41744" y="65595"/>
                </a:lnTo>
                <a:lnTo>
                  <a:pt x="36550" y="65087"/>
                </a:lnTo>
                <a:lnTo>
                  <a:pt x="7277" y="38468"/>
                </a:lnTo>
                <a:lnTo>
                  <a:pt x="0" y="18224"/>
                </a:lnTo>
                <a:lnTo>
                  <a:pt x="711" y="13271"/>
                </a:lnTo>
                <a:lnTo>
                  <a:pt x="2438" y="8496"/>
                </a:lnTo>
                <a:lnTo>
                  <a:pt x="5156" y="4419"/>
                </a:lnTo>
                <a:lnTo>
                  <a:pt x="8839" y="1625"/>
                </a:lnTo>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149" name="object 2149"/>
          <p:cNvSpPr/>
          <p:nvPr/>
        </p:nvSpPr>
        <p:spPr>
          <a:xfrm>
            <a:off x="5576047" y="3045661"/>
            <a:ext cx="64391" cy="54650"/>
          </a:xfrm>
          <a:custGeom>
            <a:avLst/>
            <a:gdLst/>
            <a:ahLst/>
            <a:cxnLst/>
            <a:rect l="l" t="t" r="r" b="b"/>
            <a:pathLst>
              <a:path w="72440" h="61937">
                <a:moveTo>
                  <a:pt x="47472" y="3073"/>
                </a:moveTo>
                <a:lnTo>
                  <a:pt x="55041" y="6769"/>
                </a:lnTo>
                <a:lnTo>
                  <a:pt x="62890" y="11658"/>
                </a:lnTo>
                <a:lnTo>
                  <a:pt x="69278" y="17449"/>
                </a:lnTo>
                <a:lnTo>
                  <a:pt x="72440" y="23850"/>
                </a:lnTo>
                <a:lnTo>
                  <a:pt x="71437" y="31267"/>
                </a:lnTo>
                <a:lnTo>
                  <a:pt x="38900" y="60680"/>
                </a:lnTo>
                <a:lnTo>
                  <a:pt x="30302" y="61937"/>
                </a:lnTo>
                <a:lnTo>
                  <a:pt x="22504" y="61150"/>
                </a:lnTo>
                <a:lnTo>
                  <a:pt x="0" y="31648"/>
                </a:lnTo>
                <a:lnTo>
                  <a:pt x="1460" y="23990"/>
                </a:lnTo>
                <a:lnTo>
                  <a:pt x="33197" y="0"/>
                </a:lnTo>
                <a:lnTo>
                  <a:pt x="40411" y="863"/>
                </a:lnTo>
                <a:lnTo>
                  <a:pt x="47472" y="3073"/>
                </a:lnTo>
              </a:path>
            </a:pathLst>
          </a:custGeom>
          <a:ln w="914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150" name="object 2150"/>
          <p:cNvSpPr/>
          <p:nvPr/>
        </p:nvSpPr>
        <p:spPr>
          <a:xfrm>
            <a:off x="5595484" y="3214575"/>
            <a:ext cx="65746" cy="50392"/>
          </a:xfrm>
          <a:custGeom>
            <a:avLst/>
            <a:gdLst/>
            <a:ahLst/>
            <a:cxnLst/>
            <a:rect l="l" t="t" r="r" b="b"/>
            <a:pathLst>
              <a:path w="73964" h="57111">
                <a:moveTo>
                  <a:pt x="25590" y="1015"/>
                </a:moveTo>
                <a:lnTo>
                  <a:pt x="32994" y="304"/>
                </a:lnTo>
                <a:lnTo>
                  <a:pt x="42443" y="0"/>
                </a:lnTo>
                <a:lnTo>
                  <a:pt x="52057" y="990"/>
                </a:lnTo>
                <a:lnTo>
                  <a:pt x="73964" y="35839"/>
                </a:lnTo>
                <a:lnTo>
                  <a:pt x="72212" y="42417"/>
                </a:lnTo>
                <a:lnTo>
                  <a:pt x="68338" y="48260"/>
                </a:lnTo>
                <a:lnTo>
                  <a:pt x="62725" y="52946"/>
                </a:lnTo>
                <a:lnTo>
                  <a:pt x="55752" y="56057"/>
                </a:lnTo>
                <a:lnTo>
                  <a:pt x="46736" y="57111"/>
                </a:lnTo>
                <a:lnTo>
                  <a:pt x="35979" y="56387"/>
                </a:lnTo>
                <a:lnTo>
                  <a:pt x="977" y="33680"/>
                </a:lnTo>
                <a:lnTo>
                  <a:pt x="0" y="20586"/>
                </a:lnTo>
                <a:lnTo>
                  <a:pt x="1142" y="15506"/>
                </a:lnTo>
                <a:lnTo>
                  <a:pt x="3898" y="12560"/>
                </a:lnTo>
                <a:lnTo>
                  <a:pt x="7962" y="11087"/>
                </a:lnTo>
                <a:lnTo>
                  <a:pt x="12395" y="10147"/>
                </a:lnTo>
                <a:lnTo>
                  <a:pt x="16230" y="8788"/>
                </a:lnTo>
                <a:lnTo>
                  <a:pt x="18414" y="6616"/>
                </a:lnTo>
                <a:lnTo>
                  <a:pt x="19646" y="4254"/>
                </a:lnTo>
                <a:lnTo>
                  <a:pt x="21501" y="2209"/>
                </a:lnTo>
                <a:lnTo>
                  <a:pt x="25590" y="1015"/>
                </a:lnTo>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151" name="object 2151"/>
          <p:cNvSpPr/>
          <p:nvPr/>
        </p:nvSpPr>
        <p:spPr>
          <a:xfrm>
            <a:off x="5584444" y="3679432"/>
            <a:ext cx="49004" cy="40554"/>
          </a:xfrm>
          <a:custGeom>
            <a:avLst/>
            <a:gdLst/>
            <a:ahLst/>
            <a:cxnLst/>
            <a:rect l="l" t="t" r="r" b="b"/>
            <a:pathLst>
              <a:path w="55130" h="45961">
                <a:moveTo>
                  <a:pt x="46291" y="3949"/>
                </a:moveTo>
                <a:lnTo>
                  <a:pt x="50698" y="7378"/>
                </a:lnTo>
                <a:lnTo>
                  <a:pt x="53644" y="11887"/>
                </a:lnTo>
                <a:lnTo>
                  <a:pt x="55130" y="16967"/>
                </a:lnTo>
                <a:lnTo>
                  <a:pt x="55130" y="22123"/>
                </a:lnTo>
                <a:lnTo>
                  <a:pt x="26974" y="45961"/>
                </a:lnTo>
                <a:lnTo>
                  <a:pt x="19710" y="45770"/>
                </a:lnTo>
                <a:lnTo>
                  <a:pt x="0" y="20497"/>
                </a:lnTo>
                <a:lnTo>
                  <a:pt x="1574" y="14770"/>
                </a:lnTo>
                <a:lnTo>
                  <a:pt x="5194" y="9207"/>
                </a:lnTo>
                <a:lnTo>
                  <a:pt x="10248" y="4495"/>
                </a:lnTo>
                <a:lnTo>
                  <a:pt x="16116" y="1320"/>
                </a:lnTo>
                <a:lnTo>
                  <a:pt x="23291" y="0"/>
                </a:lnTo>
                <a:lnTo>
                  <a:pt x="31686" y="190"/>
                </a:lnTo>
                <a:lnTo>
                  <a:pt x="39839" y="1600"/>
                </a:lnTo>
                <a:lnTo>
                  <a:pt x="46291" y="3949"/>
                </a:lnTo>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152" name="object 2152"/>
          <p:cNvSpPr/>
          <p:nvPr/>
        </p:nvSpPr>
        <p:spPr>
          <a:xfrm>
            <a:off x="5143089" y="2555647"/>
            <a:ext cx="78581" cy="178420"/>
          </a:xfrm>
          <a:custGeom>
            <a:avLst/>
            <a:gdLst/>
            <a:ahLst/>
            <a:cxnLst/>
            <a:rect l="l" t="t" r="r" b="b"/>
            <a:pathLst>
              <a:path w="88404" h="202209">
                <a:moveTo>
                  <a:pt x="1447" y="77787"/>
                </a:moveTo>
                <a:lnTo>
                  <a:pt x="2781" y="70345"/>
                </a:lnTo>
                <a:lnTo>
                  <a:pt x="4508" y="63436"/>
                </a:lnTo>
                <a:lnTo>
                  <a:pt x="6527" y="56426"/>
                </a:lnTo>
                <a:lnTo>
                  <a:pt x="8737" y="48742"/>
                </a:lnTo>
                <a:lnTo>
                  <a:pt x="10858" y="40043"/>
                </a:lnTo>
                <a:lnTo>
                  <a:pt x="12966" y="30962"/>
                </a:lnTo>
                <a:lnTo>
                  <a:pt x="15417" y="22351"/>
                </a:lnTo>
                <a:lnTo>
                  <a:pt x="36829" y="0"/>
                </a:lnTo>
                <a:lnTo>
                  <a:pt x="41275" y="1219"/>
                </a:lnTo>
                <a:lnTo>
                  <a:pt x="55384" y="30835"/>
                </a:lnTo>
                <a:lnTo>
                  <a:pt x="56591" y="36868"/>
                </a:lnTo>
                <a:lnTo>
                  <a:pt x="76314" y="72567"/>
                </a:lnTo>
                <a:lnTo>
                  <a:pt x="81394" y="79565"/>
                </a:lnTo>
                <a:lnTo>
                  <a:pt x="85191" y="87757"/>
                </a:lnTo>
                <a:lnTo>
                  <a:pt x="87337" y="97091"/>
                </a:lnTo>
                <a:lnTo>
                  <a:pt x="88328" y="107035"/>
                </a:lnTo>
                <a:lnTo>
                  <a:pt x="88404" y="117462"/>
                </a:lnTo>
                <a:lnTo>
                  <a:pt x="87795" y="128231"/>
                </a:lnTo>
                <a:lnTo>
                  <a:pt x="78422" y="170764"/>
                </a:lnTo>
                <a:lnTo>
                  <a:pt x="49377" y="202209"/>
                </a:lnTo>
                <a:lnTo>
                  <a:pt x="42735" y="202031"/>
                </a:lnTo>
                <a:lnTo>
                  <a:pt x="10185" y="169252"/>
                </a:lnTo>
                <a:lnTo>
                  <a:pt x="241" y="129781"/>
                </a:lnTo>
                <a:lnTo>
                  <a:pt x="0" y="122834"/>
                </a:lnTo>
                <a:lnTo>
                  <a:pt x="228" y="116192"/>
                </a:lnTo>
                <a:lnTo>
                  <a:pt x="406" y="108915"/>
                </a:lnTo>
                <a:lnTo>
                  <a:pt x="368" y="101092"/>
                </a:lnTo>
                <a:lnTo>
                  <a:pt x="380" y="93357"/>
                </a:lnTo>
                <a:lnTo>
                  <a:pt x="673" y="85610"/>
                </a:lnTo>
                <a:lnTo>
                  <a:pt x="1447" y="77787"/>
                </a:lnTo>
              </a:path>
            </a:pathLst>
          </a:custGeom>
          <a:ln w="914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153" name="object 2153"/>
          <p:cNvSpPr/>
          <p:nvPr/>
        </p:nvSpPr>
        <p:spPr>
          <a:xfrm>
            <a:off x="5027000" y="2213420"/>
            <a:ext cx="202692" cy="265018"/>
          </a:xfrm>
          <a:custGeom>
            <a:avLst/>
            <a:gdLst/>
            <a:ahLst/>
            <a:cxnLst/>
            <a:rect l="l" t="t" r="r" b="b"/>
            <a:pathLst>
              <a:path w="228028" h="300354">
                <a:moveTo>
                  <a:pt x="9321" y="122516"/>
                </a:moveTo>
                <a:lnTo>
                  <a:pt x="40487" y="91770"/>
                </a:lnTo>
                <a:lnTo>
                  <a:pt x="76936" y="77457"/>
                </a:lnTo>
                <a:lnTo>
                  <a:pt x="82575" y="76758"/>
                </a:lnTo>
                <a:lnTo>
                  <a:pt x="88137" y="76784"/>
                </a:lnTo>
                <a:lnTo>
                  <a:pt x="93560" y="75869"/>
                </a:lnTo>
                <a:lnTo>
                  <a:pt x="98793" y="72301"/>
                </a:lnTo>
                <a:lnTo>
                  <a:pt x="103555" y="65138"/>
                </a:lnTo>
                <a:lnTo>
                  <a:pt x="107810" y="55613"/>
                </a:lnTo>
                <a:lnTo>
                  <a:pt x="111848" y="45364"/>
                </a:lnTo>
                <a:lnTo>
                  <a:pt x="115950" y="36004"/>
                </a:lnTo>
                <a:lnTo>
                  <a:pt x="119761" y="27863"/>
                </a:lnTo>
                <a:lnTo>
                  <a:pt x="123126" y="20396"/>
                </a:lnTo>
                <a:lnTo>
                  <a:pt x="126669" y="13842"/>
                </a:lnTo>
                <a:lnTo>
                  <a:pt x="131038" y="8521"/>
                </a:lnTo>
                <a:lnTo>
                  <a:pt x="136436" y="4343"/>
                </a:lnTo>
                <a:lnTo>
                  <a:pt x="142354" y="1346"/>
                </a:lnTo>
                <a:lnTo>
                  <a:pt x="148336" y="0"/>
                </a:lnTo>
                <a:lnTo>
                  <a:pt x="153924" y="762"/>
                </a:lnTo>
                <a:lnTo>
                  <a:pt x="171983" y="30606"/>
                </a:lnTo>
                <a:lnTo>
                  <a:pt x="171323" y="37871"/>
                </a:lnTo>
                <a:lnTo>
                  <a:pt x="168490" y="52679"/>
                </a:lnTo>
                <a:lnTo>
                  <a:pt x="166674" y="59766"/>
                </a:lnTo>
                <a:lnTo>
                  <a:pt x="164312" y="66471"/>
                </a:lnTo>
                <a:lnTo>
                  <a:pt x="162471" y="73012"/>
                </a:lnTo>
                <a:lnTo>
                  <a:pt x="182422" y="108902"/>
                </a:lnTo>
                <a:lnTo>
                  <a:pt x="198450" y="116763"/>
                </a:lnTo>
                <a:lnTo>
                  <a:pt x="205930" y="120688"/>
                </a:lnTo>
                <a:lnTo>
                  <a:pt x="212902" y="124205"/>
                </a:lnTo>
                <a:lnTo>
                  <a:pt x="219519" y="127139"/>
                </a:lnTo>
                <a:lnTo>
                  <a:pt x="224802" y="130632"/>
                </a:lnTo>
                <a:lnTo>
                  <a:pt x="227774" y="135762"/>
                </a:lnTo>
                <a:lnTo>
                  <a:pt x="228028" y="143001"/>
                </a:lnTo>
                <a:lnTo>
                  <a:pt x="226085" y="151485"/>
                </a:lnTo>
                <a:lnTo>
                  <a:pt x="202704" y="184302"/>
                </a:lnTo>
                <a:lnTo>
                  <a:pt x="170103" y="205917"/>
                </a:lnTo>
                <a:lnTo>
                  <a:pt x="163093" y="209410"/>
                </a:lnTo>
                <a:lnTo>
                  <a:pt x="143065" y="248424"/>
                </a:lnTo>
                <a:lnTo>
                  <a:pt x="143306" y="257467"/>
                </a:lnTo>
                <a:lnTo>
                  <a:pt x="143255" y="266445"/>
                </a:lnTo>
                <a:lnTo>
                  <a:pt x="119570" y="298551"/>
                </a:lnTo>
                <a:lnTo>
                  <a:pt x="110705" y="300354"/>
                </a:lnTo>
                <a:lnTo>
                  <a:pt x="100647" y="300316"/>
                </a:lnTo>
                <a:lnTo>
                  <a:pt x="64338" y="288543"/>
                </a:lnTo>
                <a:lnTo>
                  <a:pt x="29756" y="256133"/>
                </a:lnTo>
                <a:lnTo>
                  <a:pt x="12433" y="220065"/>
                </a:lnTo>
                <a:lnTo>
                  <a:pt x="9575" y="212001"/>
                </a:lnTo>
                <a:lnTo>
                  <a:pt x="279" y="172161"/>
                </a:lnTo>
                <a:lnTo>
                  <a:pt x="0" y="164769"/>
                </a:lnTo>
                <a:lnTo>
                  <a:pt x="469" y="156756"/>
                </a:lnTo>
                <a:lnTo>
                  <a:pt x="1727" y="147993"/>
                </a:lnTo>
                <a:lnTo>
                  <a:pt x="3670" y="139052"/>
                </a:lnTo>
                <a:lnTo>
                  <a:pt x="6223" y="130403"/>
                </a:lnTo>
                <a:lnTo>
                  <a:pt x="9321" y="122516"/>
                </a:lnTo>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154" name="object 2154"/>
          <p:cNvSpPr/>
          <p:nvPr/>
        </p:nvSpPr>
        <p:spPr>
          <a:xfrm>
            <a:off x="5947104" y="1877961"/>
            <a:ext cx="1591733" cy="1335561"/>
          </a:xfrm>
          <a:prstGeom prst="rect">
            <a:avLst/>
          </a:prstGeom>
          <a:blipFill>
            <a:blip r:embed="rId15" cstate="print"/>
            <a:stretch>
              <a:fillRect/>
            </a:stretch>
          </a:blipFill>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155" name="object 2155"/>
          <p:cNvSpPr/>
          <p:nvPr/>
        </p:nvSpPr>
        <p:spPr>
          <a:xfrm>
            <a:off x="6369543" y="3389275"/>
            <a:ext cx="47018" cy="76760"/>
          </a:xfrm>
          <a:custGeom>
            <a:avLst/>
            <a:gdLst/>
            <a:ahLst/>
            <a:cxnLst/>
            <a:rect l="l" t="t" r="r" b="b"/>
            <a:pathLst>
              <a:path w="52895" h="86995">
                <a:moveTo>
                  <a:pt x="11442" y="3352"/>
                </a:moveTo>
                <a:lnTo>
                  <a:pt x="15430" y="1333"/>
                </a:lnTo>
                <a:lnTo>
                  <a:pt x="19875" y="25"/>
                </a:lnTo>
                <a:lnTo>
                  <a:pt x="24510" y="0"/>
                </a:lnTo>
                <a:lnTo>
                  <a:pt x="29121" y="1816"/>
                </a:lnTo>
                <a:lnTo>
                  <a:pt x="48831" y="34556"/>
                </a:lnTo>
                <a:lnTo>
                  <a:pt x="52895" y="54216"/>
                </a:lnTo>
                <a:lnTo>
                  <a:pt x="52527" y="63068"/>
                </a:lnTo>
                <a:lnTo>
                  <a:pt x="28397" y="86995"/>
                </a:lnTo>
                <a:lnTo>
                  <a:pt x="22034" y="84531"/>
                </a:lnTo>
                <a:lnTo>
                  <a:pt x="1549" y="48475"/>
                </a:lnTo>
                <a:lnTo>
                  <a:pt x="0" y="32651"/>
                </a:lnTo>
                <a:lnTo>
                  <a:pt x="139" y="25019"/>
                </a:lnTo>
                <a:lnTo>
                  <a:pt x="11442" y="3352"/>
                </a:lnTo>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156" name="object 2156"/>
          <p:cNvSpPr/>
          <p:nvPr/>
        </p:nvSpPr>
        <p:spPr>
          <a:xfrm>
            <a:off x="6006712" y="3697134"/>
            <a:ext cx="76595" cy="159840"/>
          </a:xfrm>
          <a:custGeom>
            <a:avLst/>
            <a:gdLst/>
            <a:ahLst/>
            <a:cxnLst/>
            <a:rect l="l" t="t" r="r" b="b"/>
            <a:pathLst>
              <a:path w="86169" h="181152">
                <a:moveTo>
                  <a:pt x="9715" y="79400"/>
                </a:moveTo>
                <a:lnTo>
                  <a:pt x="9817" y="71450"/>
                </a:lnTo>
                <a:lnTo>
                  <a:pt x="8915" y="63068"/>
                </a:lnTo>
                <a:lnTo>
                  <a:pt x="7632" y="54546"/>
                </a:lnTo>
                <a:lnTo>
                  <a:pt x="6603" y="46177"/>
                </a:lnTo>
                <a:lnTo>
                  <a:pt x="5791" y="38176"/>
                </a:lnTo>
                <a:lnTo>
                  <a:pt x="4952" y="30594"/>
                </a:lnTo>
                <a:lnTo>
                  <a:pt x="4419" y="23545"/>
                </a:lnTo>
                <a:lnTo>
                  <a:pt x="14147" y="0"/>
                </a:lnTo>
                <a:lnTo>
                  <a:pt x="18249" y="1790"/>
                </a:lnTo>
                <a:lnTo>
                  <a:pt x="28448" y="36347"/>
                </a:lnTo>
                <a:lnTo>
                  <a:pt x="28206" y="42087"/>
                </a:lnTo>
                <a:lnTo>
                  <a:pt x="27406" y="47155"/>
                </a:lnTo>
                <a:lnTo>
                  <a:pt x="27000" y="51866"/>
                </a:lnTo>
                <a:lnTo>
                  <a:pt x="27927" y="56591"/>
                </a:lnTo>
                <a:lnTo>
                  <a:pt x="30441" y="60909"/>
                </a:lnTo>
                <a:lnTo>
                  <a:pt x="33972" y="64655"/>
                </a:lnTo>
                <a:lnTo>
                  <a:pt x="38252" y="68529"/>
                </a:lnTo>
                <a:lnTo>
                  <a:pt x="43014" y="73215"/>
                </a:lnTo>
                <a:lnTo>
                  <a:pt x="48386" y="78625"/>
                </a:lnTo>
                <a:lnTo>
                  <a:pt x="54292" y="84302"/>
                </a:lnTo>
                <a:lnTo>
                  <a:pt x="60147" y="90424"/>
                </a:lnTo>
                <a:lnTo>
                  <a:pt x="78892" y="126695"/>
                </a:lnTo>
                <a:lnTo>
                  <a:pt x="81762" y="134492"/>
                </a:lnTo>
                <a:lnTo>
                  <a:pt x="84416" y="142163"/>
                </a:lnTo>
                <a:lnTo>
                  <a:pt x="86131" y="149618"/>
                </a:lnTo>
                <a:lnTo>
                  <a:pt x="86169" y="156806"/>
                </a:lnTo>
                <a:lnTo>
                  <a:pt x="84353" y="163957"/>
                </a:lnTo>
                <a:lnTo>
                  <a:pt x="81089" y="170814"/>
                </a:lnTo>
                <a:lnTo>
                  <a:pt x="76593" y="176504"/>
                </a:lnTo>
                <a:lnTo>
                  <a:pt x="71094" y="180136"/>
                </a:lnTo>
                <a:lnTo>
                  <a:pt x="64388" y="181152"/>
                </a:lnTo>
                <a:lnTo>
                  <a:pt x="56654" y="180047"/>
                </a:lnTo>
                <a:lnTo>
                  <a:pt x="21259" y="160883"/>
                </a:lnTo>
                <a:lnTo>
                  <a:pt x="1676" y="122770"/>
                </a:lnTo>
                <a:lnTo>
                  <a:pt x="0" y="110604"/>
                </a:lnTo>
                <a:lnTo>
                  <a:pt x="355" y="104292"/>
                </a:lnTo>
                <a:lnTo>
                  <a:pt x="2120" y="98158"/>
                </a:lnTo>
                <a:lnTo>
                  <a:pt x="5041" y="92392"/>
                </a:lnTo>
                <a:lnTo>
                  <a:pt x="7950" y="86347"/>
                </a:lnTo>
                <a:lnTo>
                  <a:pt x="9715" y="79400"/>
                </a:lnTo>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157" name="object 2157"/>
          <p:cNvSpPr/>
          <p:nvPr/>
        </p:nvSpPr>
        <p:spPr>
          <a:xfrm>
            <a:off x="6363964" y="3520066"/>
            <a:ext cx="78446" cy="175607"/>
          </a:xfrm>
          <a:custGeom>
            <a:avLst/>
            <a:gdLst/>
            <a:ahLst/>
            <a:cxnLst/>
            <a:rect l="l" t="t" r="r" b="b"/>
            <a:pathLst>
              <a:path w="88252" h="199021">
                <a:moveTo>
                  <a:pt x="4686" y="102095"/>
                </a:moveTo>
                <a:lnTo>
                  <a:pt x="5994" y="93865"/>
                </a:lnTo>
                <a:lnTo>
                  <a:pt x="7340" y="85153"/>
                </a:lnTo>
                <a:lnTo>
                  <a:pt x="8801" y="75946"/>
                </a:lnTo>
                <a:lnTo>
                  <a:pt x="10414" y="66294"/>
                </a:lnTo>
                <a:lnTo>
                  <a:pt x="11772" y="56121"/>
                </a:lnTo>
                <a:lnTo>
                  <a:pt x="12928" y="45732"/>
                </a:lnTo>
                <a:lnTo>
                  <a:pt x="14655" y="35775"/>
                </a:lnTo>
                <a:lnTo>
                  <a:pt x="40589" y="4076"/>
                </a:lnTo>
                <a:lnTo>
                  <a:pt x="53238" y="0"/>
                </a:lnTo>
                <a:lnTo>
                  <a:pt x="59486" y="12"/>
                </a:lnTo>
                <a:lnTo>
                  <a:pt x="87236" y="28968"/>
                </a:lnTo>
                <a:lnTo>
                  <a:pt x="86944" y="37642"/>
                </a:lnTo>
                <a:lnTo>
                  <a:pt x="85953" y="46545"/>
                </a:lnTo>
                <a:lnTo>
                  <a:pt x="85318" y="54978"/>
                </a:lnTo>
                <a:lnTo>
                  <a:pt x="85090" y="62052"/>
                </a:lnTo>
                <a:lnTo>
                  <a:pt x="84810" y="68122"/>
                </a:lnTo>
                <a:lnTo>
                  <a:pt x="84658" y="74371"/>
                </a:lnTo>
                <a:lnTo>
                  <a:pt x="84797" y="81953"/>
                </a:lnTo>
                <a:lnTo>
                  <a:pt x="85725" y="90970"/>
                </a:lnTo>
                <a:lnTo>
                  <a:pt x="87210" y="100596"/>
                </a:lnTo>
                <a:lnTo>
                  <a:pt x="88252" y="110629"/>
                </a:lnTo>
                <a:lnTo>
                  <a:pt x="78625" y="150698"/>
                </a:lnTo>
                <a:lnTo>
                  <a:pt x="74383" y="160286"/>
                </a:lnTo>
                <a:lnTo>
                  <a:pt x="70180" y="169925"/>
                </a:lnTo>
                <a:lnTo>
                  <a:pt x="42786" y="199009"/>
                </a:lnTo>
                <a:lnTo>
                  <a:pt x="36068" y="199021"/>
                </a:lnTo>
                <a:lnTo>
                  <a:pt x="29654" y="197599"/>
                </a:lnTo>
                <a:lnTo>
                  <a:pt x="3606" y="165506"/>
                </a:lnTo>
                <a:lnTo>
                  <a:pt x="0" y="139674"/>
                </a:lnTo>
                <a:lnTo>
                  <a:pt x="126" y="133426"/>
                </a:lnTo>
                <a:lnTo>
                  <a:pt x="520" y="126987"/>
                </a:lnTo>
                <a:lnTo>
                  <a:pt x="1206" y="120878"/>
                </a:lnTo>
                <a:lnTo>
                  <a:pt x="2197" y="115227"/>
                </a:lnTo>
                <a:lnTo>
                  <a:pt x="3403" y="109220"/>
                </a:lnTo>
                <a:lnTo>
                  <a:pt x="4686" y="102095"/>
                </a:lnTo>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158" name="object 2158"/>
          <p:cNvSpPr/>
          <p:nvPr/>
        </p:nvSpPr>
        <p:spPr>
          <a:xfrm>
            <a:off x="6471051" y="3511767"/>
            <a:ext cx="109378" cy="150192"/>
          </a:xfrm>
          <a:custGeom>
            <a:avLst/>
            <a:gdLst/>
            <a:ahLst/>
            <a:cxnLst/>
            <a:rect l="l" t="t" r="r" b="b"/>
            <a:pathLst>
              <a:path w="123050" h="170218">
                <a:moveTo>
                  <a:pt x="58991" y="21424"/>
                </a:moveTo>
                <a:lnTo>
                  <a:pt x="90703" y="101"/>
                </a:lnTo>
                <a:lnTo>
                  <a:pt x="96989" y="0"/>
                </a:lnTo>
                <a:lnTo>
                  <a:pt x="102692" y="723"/>
                </a:lnTo>
                <a:lnTo>
                  <a:pt x="123050" y="27393"/>
                </a:lnTo>
                <a:lnTo>
                  <a:pt x="122974" y="33439"/>
                </a:lnTo>
                <a:lnTo>
                  <a:pt x="107721" y="69113"/>
                </a:lnTo>
                <a:lnTo>
                  <a:pt x="86118" y="86321"/>
                </a:lnTo>
                <a:lnTo>
                  <a:pt x="81876" y="88912"/>
                </a:lnTo>
                <a:lnTo>
                  <a:pt x="69799" y="103174"/>
                </a:lnTo>
                <a:lnTo>
                  <a:pt x="70129" y="105917"/>
                </a:lnTo>
                <a:lnTo>
                  <a:pt x="82804" y="121221"/>
                </a:lnTo>
                <a:lnTo>
                  <a:pt x="86029" y="124713"/>
                </a:lnTo>
                <a:lnTo>
                  <a:pt x="88912" y="128371"/>
                </a:lnTo>
                <a:lnTo>
                  <a:pt x="91630" y="132041"/>
                </a:lnTo>
                <a:lnTo>
                  <a:pt x="93611" y="135813"/>
                </a:lnTo>
                <a:lnTo>
                  <a:pt x="94348" y="139776"/>
                </a:lnTo>
                <a:lnTo>
                  <a:pt x="93713" y="143852"/>
                </a:lnTo>
                <a:lnTo>
                  <a:pt x="62623" y="169303"/>
                </a:lnTo>
                <a:lnTo>
                  <a:pt x="54610" y="170218"/>
                </a:lnTo>
                <a:lnTo>
                  <a:pt x="45821" y="170103"/>
                </a:lnTo>
                <a:lnTo>
                  <a:pt x="13208" y="147967"/>
                </a:lnTo>
                <a:lnTo>
                  <a:pt x="8305" y="126225"/>
                </a:lnTo>
                <a:lnTo>
                  <a:pt x="6972" y="118910"/>
                </a:lnTo>
                <a:lnTo>
                  <a:pt x="5181" y="112344"/>
                </a:lnTo>
                <a:lnTo>
                  <a:pt x="3301" y="106375"/>
                </a:lnTo>
                <a:lnTo>
                  <a:pt x="1701" y="100571"/>
                </a:lnTo>
                <a:lnTo>
                  <a:pt x="736" y="94513"/>
                </a:lnTo>
                <a:lnTo>
                  <a:pt x="190" y="88239"/>
                </a:lnTo>
                <a:lnTo>
                  <a:pt x="0" y="82143"/>
                </a:lnTo>
                <a:lnTo>
                  <a:pt x="698" y="76250"/>
                </a:lnTo>
                <a:lnTo>
                  <a:pt x="29984" y="49377"/>
                </a:lnTo>
                <a:lnTo>
                  <a:pt x="42976" y="43306"/>
                </a:lnTo>
                <a:lnTo>
                  <a:pt x="48069" y="40614"/>
                </a:lnTo>
                <a:lnTo>
                  <a:pt x="56680" y="27812"/>
                </a:lnTo>
                <a:lnTo>
                  <a:pt x="57124" y="24917"/>
                </a:lnTo>
                <a:lnTo>
                  <a:pt x="58991" y="21424"/>
                </a:lnTo>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159" name="object 2159"/>
          <p:cNvSpPr/>
          <p:nvPr/>
        </p:nvSpPr>
        <p:spPr>
          <a:xfrm>
            <a:off x="5756871" y="3177775"/>
            <a:ext cx="270188" cy="200686"/>
          </a:xfrm>
          <a:custGeom>
            <a:avLst/>
            <a:gdLst/>
            <a:ahLst/>
            <a:cxnLst/>
            <a:rect l="l" t="t" r="r" b="b"/>
            <a:pathLst>
              <a:path w="303961" h="227444">
                <a:moveTo>
                  <a:pt x="210210" y="114"/>
                </a:moveTo>
                <a:lnTo>
                  <a:pt x="248221" y="10032"/>
                </a:lnTo>
                <a:lnTo>
                  <a:pt x="279311" y="35725"/>
                </a:lnTo>
                <a:lnTo>
                  <a:pt x="298996" y="75222"/>
                </a:lnTo>
                <a:lnTo>
                  <a:pt x="303834" y="104012"/>
                </a:lnTo>
                <a:lnTo>
                  <a:pt x="303961" y="111099"/>
                </a:lnTo>
                <a:lnTo>
                  <a:pt x="295389" y="148602"/>
                </a:lnTo>
                <a:lnTo>
                  <a:pt x="264655" y="178549"/>
                </a:lnTo>
                <a:lnTo>
                  <a:pt x="223431" y="185991"/>
                </a:lnTo>
                <a:lnTo>
                  <a:pt x="214312" y="185788"/>
                </a:lnTo>
                <a:lnTo>
                  <a:pt x="205524" y="185343"/>
                </a:lnTo>
                <a:lnTo>
                  <a:pt x="197396" y="184454"/>
                </a:lnTo>
                <a:lnTo>
                  <a:pt x="189966" y="183121"/>
                </a:lnTo>
                <a:lnTo>
                  <a:pt x="183032" y="181838"/>
                </a:lnTo>
                <a:lnTo>
                  <a:pt x="176390" y="181165"/>
                </a:lnTo>
                <a:lnTo>
                  <a:pt x="141528" y="203250"/>
                </a:lnTo>
                <a:lnTo>
                  <a:pt x="139191" y="208724"/>
                </a:lnTo>
                <a:lnTo>
                  <a:pt x="136601" y="214020"/>
                </a:lnTo>
                <a:lnTo>
                  <a:pt x="133222" y="218465"/>
                </a:lnTo>
                <a:lnTo>
                  <a:pt x="128955" y="222262"/>
                </a:lnTo>
                <a:lnTo>
                  <a:pt x="124206" y="225513"/>
                </a:lnTo>
                <a:lnTo>
                  <a:pt x="119151" y="227444"/>
                </a:lnTo>
                <a:lnTo>
                  <a:pt x="113969" y="227266"/>
                </a:lnTo>
                <a:lnTo>
                  <a:pt x="88176" y="196354"/>
                </a:lnTo>
                <a:lnTo>
                  <a:pt x="86080" y="191084"/>
                </a:lnTo>
                <a:lnTo>
                  <a:pt x="83286" y="185712"/>
                </a:lnTo>
                <a:lnTo>
                  <a:pt x="53987" y="157175"/>
                </a:lnTo>
                <a:lnTo>
                  <a:pt x="46164" y="153276"/>
                </a:lnTo>
                <a:lnTo>
                  <a:pt x="38036" y="148818"/>
                </a:lnTo>
                <a:lnTo>
                  <a:pt x="29235" y="143890"/>
                </a:lnTo>
                <a:lnTo>
                  <a:pt x="20015" y="138861"/>
                </a:lnTo>
                <a:lnTo>
                  <a:pt x="11620" y="133603"/>
                </a:lnTo>
                <a:lnTo>
                  <a:pt x="5270" y="128015"/>
                </a:lnTo>
                <a:lnTo>
                  <a:pt x="1816" y="122085"/>
                </a:lnTo>
                <a:lnTo>
                  <a:pt x="571" y="116027"/>
                </a:lnTo>
                <a:lnTo>
                  <a:pt x="520" y="110134"/>
                </a:lnTo>
                <a:lnTo>
                  <a:pt x="584" y="104660"/>
                </a:lnTo>
                <a:lnTo>
                  <a:pt x="190" y="100114"/>
                </a:lnTo>
                <a:lnTo>
                  <a:pt x="31800" y="69418"/>
                </a:lnTo>
                <a:lnTo>
                  <a:pt x="40284" y="68491"/>
                </a:lnTo>
                <a:lnTo>
                  <a:pt x="49110" y="69278"/>
                </a:lnTo>
                <a:lnTo>
                  <a:pt x="81876" y="81711"/>
                </a:lnTo>
                <a:lnTo>
                  <a:pt x="87452" y="84023"/>
                </a:lnTo>
                <a:lnTo>
                  <a:pt x="93891" y="85636"/>
                </a:lnTo>
                <a:lnTo>
                  <a:pt x="100495" y="86804"/>
                </a:lnTo>
                <a:lnTo>
                  <a:pt x="107086" y="87109"/>
                </a:lnTo>
                <a:lnTo>
                  <a:pt x="113461" y="86131"/>
                </a:lnTo>
                <a:lnTo>
                  <a:pt x="141376" y="57315"/>
                </a:lnTo>
                <a:lnTo>
                  <a:pt x="144043" y="50164"/>
                </a:lnTo>
                <a:lnTo>
                  <a:pt x="147281" y="43624"/>
                </a:lnTo>
                <a:lnTo>
                  <a:pt x="174828" y="16217"/>
                </a:lnTo>
                <a:lnTo>
                  <a:pt x="178485" y="13563"/>
                </a:lnTo>
                <a:lnTo>
                  <a:pt x="181813" y="10680"/>
                </a:lnTo>
                <a:lnTo>
                  <a:pt x="184746" y="7848"/>
                </a:lnTo>
                <a:lnTo>
                  <a:pt x="187807" y="5283"/>
                </a:lnTo>
                <a:lnTo>
                  <a:pt x="191490" y="3213"/>
                </a:lnTo>
                <a:lnTo>
                  <a:pt x="195541" y="1638"/>
                </a:lnTo>
                <a:lnTo>
                  <a:pt x="199694" y="533"/>
                </a:lnTo>
                <a:lnTo>
                  <a:pt x="204419" y="0"/>
                </a:lnTo>
                <a:lnTo>
                  <a:pt x="210210" y="114"/>
                </a:lnTo>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160" name="object 2160"/>
          <p:cNvSpPr/>
          <p:nvPr/>
        </p:nvSpPr>
        <p:spPr>
          <a:xfrm>
            <a:off x="5805265" y="2917991"/>
            <a:ext cx="33528" cy="46391"/>
          </a:xfrm>
          <a:custGeom>
            <a:avLst/>
            <a:gdLst/>
            <a:ahLst/>
            <a:cxnLst/>
            <a:rect l="l" t="t" r="r" b="b"/>
            <a:pathLst>
              <a:path w="37719" h="52577">
                <a:moveTo>
                  <a:pt x="23164" y="1739"/>
                </a:moveTo>
                <a:lnTo>
                  <a:pt x="26123" y="393"/>
                </a:lnTo>
                <a:lnTo>
                  <a:pt x="29286" y="0"/>
                </a:lnTo>
                <a:lnTo>
                  <a:pt x="32245" y="863"/>
                </a:lnTo>
                <a:lnTo>
                  <a:pt x="37719" y="27177"/>
                </a:lnTo>
                <a:lnTo>
                  <a:pt x="37630" y="32727"/>
                </a:lnTo>
                <a:lnTo>
                  <a:pt x="16916" y="52577"/>
                </a:lnTo>
                <a:lnTo>
                  <a:pt x="12255" y="51282"/>
                </a:lnTo>
                <a:lnTo>
                  <a:pt x="7518" y="48806"/>
                </a:lnTo>
                <a:lnTo>
                  <a:pt x="3454" y="45618"/>
                </a:lnTo>
                <a:lnTo>
                  <a:pt x="787" y="42176"/>
                </a:lnTo>
                <a:lnTo>
                  <a:pt x="0" y="38468"/>
                </a:lnTo>
                <a:lnTo>
                  <a:pt x="647" y="34391"/>
                </a:lnTo>
                <a:lnTo>
                  <a:pt x="11150" y="19075"/>
                </a:lnTo>
                <a:lnTo>
                  <a:pt x="13792" y="16255"/>
                </a:lnTo>
                <a:lnTo>
                  <a:pt x="16167" y="12458"/>
                </a:lnTo>
                <a:lnTo>
                  <a:pt x="18376" y="8204"/>
                </a:lnTo>
                <a:lnTo>
                  <a:pt x="20637" y="4343"/>
                </a:lnTo>
                <a:lnTo>
                  <a:pt x="23164" y="1739"/>
                </a:lnTo>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161" name="object 2161"/>
          <p:cNvSpPr/>
          <p:nvPr/>
        </p:nvSpPr>
        <p:spPr>
          <a:xfrm>
            <a:off x="6511764" y="3181276"/>
            <a:ext cx="77407" cy="128766"/>
          </a:xfrm>
          <a:custGeom>
            <a:avLst/>
            <a:gdLst/>
            <a:ahLst/>
            <a:cxnLst/>
            <a:rect l="l" t="t" r="r" b="b"/>
            <a:pathLst>
              <a:path w="87083" h="145935">
                <a:moveTo>
                  <a:pt x="34556" y="33324"/>
                </a:moveTo>
                <a:lnTo>
                  <a:pt x="39560" y="26365"/>
                </a:lnTo>
                <a:lnTo>
                  <a:pt x="44157" y="18834"/>
                </a:lnTo>
                <a:lnTo>
                  <a:pt x="48628" y="11811"/>
                </a:lnTo>
                <a:lnTo>
                  <a:pt x="53276" y="6375"/>
                </a:lnTo>
                <a:lnTo>
                  <a:pt x="58102" y="2819"/>
                </a:lnTo>
                <a:lnTo>
                  <a:pt x="62826" y="698"/>
                </a:lnTo>
                <a:lnTo>
                  <a:pt x="67322" y="0"/>
                </a:lnTo>
                <a:lnTo>
                  <a:pt x="71488" y="685"/>
                </a:lnTo>
                <a:lnTo>
                  <a:pt x="84353" y="21488"/>
                </a:lnTo>
                <a:lnTo>
                  <a:pt x="84289" y="26225"/>
                </a:lnTo>
                <a:lnTo>
                  <a:pt x="83921" y="31305"/>
                </a:lnTo>
                <a:lnTo>
                  <a:pt x="83959" y="37020"/>
                </a:lnTo>
                <a:lnTo>
                  <a:pt x="84721" y="43078"/>
                </a:lnTo>
                <a:lnTo>
                  <a:pt x="85763" y="49237"/>
                </a:lnTo>
                <a:lnTo>
                  <a:pt x="86690" y="55905"/>
                </a:lnTo>
                <a:lnTo>
                  <a:pt x="87083" y="63487"/>
                </a:lnTo>
                <a:lnTo>
                  <a:pt x="87071" y="71996"/>
                </a:lnTo>
                <a:lnTo>
                  <a:pt x="86779" y="80987"/>
                </a:lnTo>
                <a:lnTo>
                  <a:pt x="73139" y="125095"/>
                </a:lnTo>
                <a:lnTo>
                  <a:pt x="39738" y="145935"/>
                </a:lnTo>
                <a:lnTo>
                  <a:pt x="32524" y="145808"/>
                </a:lnTo>
                <a:lnTo>
                  <a:pt x="2489" y="117513"/>
                </a:lnTo>
                <a:lnTo>
                  <a:pt x="0" y="102882"/>
                </a:lnTo>
                <a:lnTo>
                  <a:pt x="304" y="95808"/>
                </a:lnTo>
                <a:lnTo>
                  <a:pt x="12700" y="54571"/>
                </a:lnTo>
                <a:lnTo>
                  <a:pt x="28917" y="39027"/>
                </a:lnTo>
                <a:lnTo>
                  <a:pt x="34556" y="33324"/>
                </a:lnTo>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162" name="object 2162"/>
          <p:cNvSpPr/>
          <p:nvPr/>
        </p:nvSpPr>
        <p:spPr>
          <a:xfrm>
            <a:off x="7351306" y="3795489"/>
            <a:ext cx="68173" cy="70474"/>
          </a:xfrm>
          <a:custGeom>
            <a:avLst/>
            <a:gdLst/>
            <a:ahLst/>
            <a:cxnLst/>
            <a:rect l="l" t="t" r="r" b="b"/>
            <a:pathLst>
              <a:path w="76695" h="79870">
                <a:moveTo>
                  <a:pt x="59042" y="0"/>
                </a:moveTo>
                <a:lnTo>
                  <a:pt x="76695" y="17894"/>
                </a:lnTo>
                <a:lnTo>
                  <a:pt x="76339" y="26492"/>
                </a:lnTo>
                <a:lnTo>
                  <a:pt x="61455" y="65290"/>
                </a:lnTo>
                <a:lnTo>
                  <a:pt x="28244" y="79870"/>
                </a:lnTo>
                <a:lnTo>
                  <a:pt x="20027" y="79336"/>
                </a:lnTo>
                <a:lnTo>
                  <a:pt x="0" y="50774"/>
                </a:lnTo>
                <a:lnTo>
                  <a:pt x="190" y="45313"/>
                </a:lnTo>
                <a:lnTo>
                  <a:pt x="22466" y="13017"/>
                </a:lnTo>
                <a:lnTo>
                  <a:pt x="33667" y="9118"/>
                </a:lnTo>
                <a:lnTo>
                  <a:pt x="39268" y="7238"/>
                </a:lnTo>
                <a:lnTo>
                  <a:pt x="44538" y="4825"/>
                </a:lnTo>
                <a:lnTo>
                  <a:pt x="49504" y="2324"/>
                </a:lnTo>
                <a:lnTo>
                  <a:pt x="54292" y="457"/>
                </a:lnTo>
                <a:lnTo>
                  <a:pt x="59042" y="0"/>
                </a:lnTo>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163" name="object 2163"/>
          <p:cNvSpPr/>
          <p:nvPr/>
        </p:nvSpPr>
        <p:spPr>
          <a:xfrm>
            <a:off x="7481282" y="2947348"/>
            <a:ext cx="225868" cy="120104"/>
          </a:xfrm>
          <a:custGeom>
            <a:avLst/>
            <a:gdLst/>
            <a:ahLst/>
            <a:cxnLst/>
            <a:rect l="l" t="t" r="r" b="b"/>
            <a:pathLst>
              <a:path w="254101" h="136118">
                <a:moveTo>
                  <a:pt x="81419" y="495"/>
                </a:moveTo>
                <a:lnTo>
                  <a:pt x="88303" y="76"/>
                </a:lnTo>
                <a:lnTo>
                  <a:pt x="95694" y="0"/>
                </a:lnTo>
                <a:lnTo>
                  <a:pt x="103365" y="558"/>
                </a:lnTo>
                <a:lnTo>
                  <a:pt x="111061" y="2082"/>
                </a:lnTo>
                <a:lnTo>
                  <a:pt x="118529" y="5105"/>
                </a:lnTo>
                <a:lnTo>
                  <a:pt x="125704" y="9232"/>
                </a:lnTo>
                <a:lnTo>
                  <a:pt x="132715" y="13423"/>
                </a:lnTo>
                <a:lnTo>
                  <a:pt x="139674" y="16649"/>
                </a:lnTo>
                <a:lnTo>
                  <a:pt x="145859" y="18605"/>
                </a:lnTo>
                <a:lnTo>
                  <a:pt x="151244" y="19773"/>
                </a:lnTo>
                <a:lnTo>
                  <a:pt x="156959" y="20307"/>
                </a:lnTo>
                <a:lnTo>
                  <a:pt x="164122" y="20320"/>
                </a:lnTo>
                <a:lnTo>
                  <a:pt x="173024" y="19405"/>
                </a:lnTo>
                <a:lnTo>
                  <a:pt x="182816" y="17640"/>
                </a:lnTo>
                <a:lnTo>
                  <a:pt x="192887" y="15938"/>
                </a:lnTo>
                <a:lnTo>
                  <a:pt x="202615" y="15176"/>
                </a:lnTo>
                <a:lnTo>
                  <a:pt x="211721" y="15544"/>
                </a:lnTo>
                <a:lnTo>
                  <a:pt x="220294" y="16560"/>
                </a:lnTo>
                <a:lnTo>
                  <a:pt x="254101" y="33921"/>
                </a:lnTo>
                <a:lnTo>
                  <a:pt x="252526" y="39458"/>
                </a:lnTo>
                <a:lnTo>
                  <a:pt x="248373" y="45847"/>
                </a:lnTo>
                <a:lnTo>
                  <a:pt x="242265" y="51854"/>
                </a:lnTo>
                <a:lnTo>
                  <a:pt x="234861" y="56210"/>
                </a:lnTo>
                <a:lnTo>
                  <a:pt x="225717" y="57937"/>
                </a:lnTo>
                <a:lnTo>
                  <a:pt x="214947" y="57810"/>
                </a:lnTo>
                <a:lnTo>
                  <a:pt x="203987" y="57264"/>
                </a:lnTo>
                <a:lnTo>
                  <a:pt x="194284" y="57708"/>
                </a:lnTo>
                <a:lnTo>
                  <a:pt x="186791" y="59359"/>
                </a:lnTo>
                <a:lnTo>
                  <a:pt x="180809" y="61442"/>
                </a:lnTo>
                <a:lnTo>
                  <a:pt x="175323" y="63995"/>
                </a:lnTo>
                <a:lnTo>
                  <a:pt x="169316" y="67017"/>
                </a:lnTo>
                <a:lnTo>
                  <a:pt x="162953" y="70129"/>
                </a:lnTo>
                <a:lnTo>
                  <a:pt x="129908" y="98069"/>
                </a:lnTo>
                <a:lnTo>
                  <a:pt x="122669" y="106464"/>
                </a:lnTo>
                <a:lnTo>
                  <a:pt x="88214" y="126784"/>
                </a:lnTo>
                <a:lnTo>
                  <a:pt x="47599" y="134835"/>
                </a:lnTo>
                <a:lnTo>
                  <a:pt x="39103" y="135547"/>
                </a:lnTo>
                <a:lnTo>
                  <a:pt x="30645" y="136118"/>
                </a:lnTo>
                <a:lnTo>
                  <a:pt x="22720" y="135648"/>
                </a:lnTo>
                <a:lnTo>
                  <a:pt x="15862" y="133235"/>
                </a:lnTo>
                <a:lnTo>
                  <a:pt x="0" y="99161"/>
                </a:lnTo>
                <a:lnTo>
                  <a:pt x="482" y="91465"/>
                </a:lnTo>
                <a:lnTo>
                  <a:pt x="20993" y="52324"/>
                </a:lnTo>
                <a:lnTo>
                  <a:pt x="26276" y="45046"/>
                </a:lnTo>
                <a:lnTo>
                  <a:pt x="30111" y="38265"/>
                </a:lnTo>
                <a:lnTo>
                  <a:pt x="33045" y="32131"/>
                </a:lnTo>
                <a:lnTo>
                  <a:pt x="35979" y="26492"/>
                </a:lnTo>
                <a:lnTo>
                  <a:pt x="70726" y="1955"/>
                </a:lnTo>
                <a:lnTo>
                  <a:pt x="75590" y="1054"/>
                </a:lnTo>
                <a:lnTo>
                  <a:pt x="81419" y="495"/>
                </a:lnTo>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164" name="object 2164"/>
          <p:cNvSpPr/>
          <p:nvPr/>
        </p:nvSpPr>
        <p:spPr>
          <a:xfrm>
            <a:off x="6674942" y="1215616"/>
            <a:ext cx="59786" cy="143390"/>
          </a:xfrm>
          <a:custGeom>
            <a:avLst/>
            <a:gdLst/>
            <a:ahLst/>
            <a:cxnLst/>
            <a:rect l="l" t="t" r="r" b="b"/>
            <a:pathLst>
              <a:path w="67259" h="162509">
                <a:moveTo>
                  <a:pt x="66793" y="0"/>
                </a:moveTo>
                <a:lnTo>
                  <a:pt x="67182" y="1777"/>
                </a:lnTo>
                <a:lnTo>
                  <a:pt x="67259" y="11556"/>
                </a:lnTo>
                <a:lnTo>
                  <a:pt x="66446" y="21843"/>
                </a:lnTo>
                <a:lnTo>
                  <a:pt x="56172" y="64312"/>
                </a:lnTo>
                <a:lnTo>
                  <a:pt x="52539" y="68961"/>
                </a:lnTo>
                <a:lnTo>
                  <a:pt x="48996" y="73825"/>
                </a:lnTo>
                <a:lnTo>
                  <a:pt x="42557" y="113728"/>
                </a:lnTo>
                <a:lnTo>
                  <a:pt x="43535" y="122059"/>
                </a:lnTo>
                <a:lnTo>
                  <a:pt x="45351" y="130060"/>
                </a:lnTo>
                <a:lnTo>
                  <a:pt x="47205" y="137540"/>
                </a:lnTo>
                <a:lnTo>
                  <a:pt x="48285" y="144348"/>
                </a:lnTo>
                <a:lnTo>
                  <a:pt x="48691" y="150710"/>
                </a:lnTo>
                <a:lnTo>
                  <a:pt x="48755" y="156425"/>
                </a:lnTo>
                <a:lnTo>
                  <a:pt x="47929" y="160642"/>
                </a:lnTo>
                <a:lnTo>
                  <a:pt x="45681" y="162509"/>
                </a:lnTo>
                <a:lnTo>
                  <a:pt x="41351" y="161645"/>
                </a:lnTo>
                <a:lnTo>
                  <a:pt x="18351" y="130251"/>
                </a:lnTo>
                <a:lnTo>
                  <a:pt x="10604" y="88734"/>
                </a:lnTo>
                <a:lnTo>
                  <a:pt x="9271" y="81000"/>
                </a:lnTo>
                <a:lnTo>
                  <a:pt x="7556" y="72453"/>
                </a:lnTo>
                <a:lnTo>
                  <a:pt x="5689" y="63779"/>
                </a:lnTo>
                <a:lnTo>
                  <a:pt x="3924" y="55397"/>
                </a:lnTo>
                <a:lnTo>
                  <a:pt x="2514" y="47777"/>
                </a:lnTo>
                <a:lnTo>
                  <a:pt x="1358" y="41617"/>
                </a:lnTo>
                <a:lnTo>
                  <a:pt x="419" y="36715"/>
                </a:lnTo>
                <a:lnTo>
                  <a:pt x="0" y="32156"/>
                </a:lnTo>
                <a:lnTo>
                  <a:pt x="9804" y="4203"/>
                </a:lnTo>
                <a:lnTo>
                  <a:pt x="13346" y="0"/>
                </a:lnTo>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165" name="object 2165"/>
          <p:cNvSpPr/>
          <p:nvPr/>
        </p:nvSpPr>
        <p:spPr>
          <a:xfrm>
            <a:off x="6407397" y="1443301"/>
            <a:ext cx="53949" cy="50067"/>
          </a:xfrm>
          <a:custGeom>
            <a:avLst/>
            <a:gdLst/>
            <a:ahLst/>
            <a:cxnLst/>
            <a:rect l="l" t="t" r="r" b="b"/>
            <a:pathLst>
              <a:path w="60693" h="56743">
                <a:moveTo>
                  <a:pt x="40297" y="4737"/>
                </a:moveTo>
                <a:lnTo>
                  <a:pt x="60693" y="26377"/>
                </a:lnTo>
                <a:lnTo>
                  <a:pt x="60274" y="31584"/>
                </a:lnTo>
                <a:lnTo>
                  <a:pt x="30149" y="56743"/>
                </a:lnTo>
                <a:lnTo>
                  <a:pt x="23914" y="55308"/>
                </a:lnTo>
                <a:lnTo>
                  <a:pt x="0" y="28384"/>
                </a:lnTo>
                <a:lnTo>
                  <a:pt x="215" y="23418"/>
                </a:lnTo>
                <a:lnTo>
                  <a:pt x="1092" y="18554"/>
                </a:lnTo>
                <a:lnTo>
                  <a:pt x="2324" y="14033"/>
                </a:lnTo>
                <a:lnTo>
                  <a:pt x="3416" y="9740"/>
                </a:lnTo>
                <a:lnTo>
                  <a:pt x="4648" y="5753"/>
                </a:lnTo>
                <a:lnTo>
                  <a:pt x="6781" y="2539"/>
                </a:lnTo>
                <a:lnTo>
                  <a:pt x="10642" y="546"/>
                </a:lnTo>
                <a:lnTo>
                  <a:pt x="16878" y="0"/>
                </a:lnTo>
                <a:lnTo>
                  <a:pt x="24752" y="673"/>
                </a:lnTo>
                <a:lnTo>
                  <a:pt x="32981" y="2311"/>
                </a:lnTo>
                <a:lnTo>
                  <a:pt x="40297" y="4737"/>
                </a:lnTo>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166" name="object 2166"/>
          <p:cNvSpPr/>
          <p:nvPr/>
        </p:nvSpPr>
        <p:spPr>
          <a:xfrm>
            <a:off x="6989470" y="1486185"/>
            <a:ext cx="117924" cy="126077"/>
          </a:xfrm>
          <a:custGeom>
            <a:avLst/>
            <a:gdLst/>
            <a:ahLst/>
            <a:cxnLst/>
            <a:rect l="l" t="t" r="r" b="b"/>
            <a:pathLst>
              <a:path w="132664" h="142887">
                <a:moveTo>
                  <a:pt x="76200" y="17195"/>
                </a:moveTo>
                <a:lnTo>
                  <a:pt x="82308" y="16763"/>
                </a:lnTo>
                <a:lnTo>
                  <a:pt x="88950" y="15849"/>
                </a:lnTo>
                <a:lnTo>
                  <a:pt x="95580" y="15608"/>
                </a:lnTo>
                <a:lnTo>
                  <a:pt x="122631" y="49263"/>
                </a:lnTo>
                <a:lnTo>
                  <a:pt x="130860" y="93573"/>
                </a:lnTo>
                <a:lnTo>
                  <a:pt x="132664" y="112395"/>
                </a:lnTo>
                <a:lnTo>
                  <a:pt x="132372" y="120002"/>
                </a:lnTo>
                <a:lnTo>
                  <a:pt x="102882" y="142887"/>
                </a:lnTo>
                <a:lnTo>
                  <a:pt x="97002" y="141744"/>
                </a:lnTo>
                <a:lnTo>
                  <a:pt x="93103" y="136804"/>
                </a:lnTo>
                <a:lnTo>
                  <a:pt x="90500" y="129082"/>
                </a:lnTo>
                <a:lnTo>
                  <a:pt x="88557" y="120434"/>
                </a:lnTo>
                <a:lnTo>
                  <a:pt x="86601" y="112687"/>
                </a:lnTo>
                <a:lnTo>
                  <a:pt x="85013" y="106616"/>
                </a:lnTo>
                <a:lnTo>
                  <a:pt x="84023" y="101371"/>
                </a:lnTo>
                <a:lnTo>
                  <a:pt x="82765" y="96329"/>
                </a:lnTo>
                <a:lnTo>
                  <a:pt x="54686" y="63766"/>
                </a:lnTo>
                <a:lnTo>
                  <a:pt x="47002" y="60426"/>
                </a:lnTo>
                <a:lnTo>
                  <a:pt x="39090" y="56984"/>
                </a:lnTo>
                <a:lnTo>
                  <a:pt x="5981" y="26441"/>
                </a:lnTo>
                <a:lnTo>
                  <a:pt x="0" y="10629"/>
                </a:lnTo>
                <a:lnTo>
                  <a:pt x="787" y="6718"/>
                </a:lnTo>
                <a:lnTo>
                  <a:pt x="3200" y="3657"/>
                </a:lnTo>
                <a:lnTo>
                  <a:pt x="7099" y="1447"/>
                </a:lnTo>
                <a:lnTo>
                  <a:pt x="12001" y="203"/>
                </a:lnTo>
                <a:lnTo>
                  <a:pt x="17424" y="0"/>
                </a:lnTo>
                <a:lnTo>
                  <a:pt x="23507" y="1270"/>
                </a:lnTo>
                <a:lnTo>
                  <a:pt x="30238" y="3835"/>
                </a:lnTo>
                <a:lnTo>
                  <a:pt x="36931" y="6819"/>
                </a:lnTo>
                <a:lnTo>
                  <a:pt x="42913" y="9372"/>
                </a:lnTo>
                <a:lnTo>
                  <a:pt x="47574" y="11302"/>
                </a:lnTo>
                <a:lnTo>
                  <a:pt x="51231" y="13004"/>
                </a:lnTo>
                <a:lnTo>
                  <a:pt x="54635" y="14452"/>
                </a:lnTo>
                <a:lnTo>
                  <a:pt x="58521" y="15621"/>
                </a:lnTo>
                <a:lnTo>
                  <a:pt x="62674" y="16408"/>
                </a:lnTo>
                <a:lnTo>
                  <a:pt x="66713" y="16814"/>
                </a:lnTo>
                <a:lnTo>
                  <a:pt x="71069" y="17017"/>
                </a:lnTo>
                <a:lnTo>
                  <a:pt x="76200" y="17195"/>
                </a:lnTo>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167" name="object 2167"/>
          <p:cNvSpPr/>
          <p:nvPr/>
        </p:nvSpPr>
        <p:spPr>
          <a:xfrm>
            <a:off x="7399354" y="1522186"/>
            <a:ext cx="35469" cy="28910"/>
          </a:xfrm>
          <a:custGeom>
            <a:avLst/>
            <a:gdLst/>
            <a:ahLst/>
            <a:cxnLst/>
            <a:rect l="l" t="t" r="r" b="b"/>
            <a:pathLst>
              <a:path w="39903" h="32765">
                <a:moveTo>
                  <a:pt x="33807" y="3378"/>
                </a:moveTo>
                <a:lnTo>
                  <a:pt x="36766" y="6007"/>
                </a:lnTo>
                <a:lnTo>
                  <a:pt x="38887" y="9334"/>
                </a:lnTo>
                <a:lnTo>
                  <a:pt x="39903" y="12928"/>
                </a:lnTo>
                <a:lnTo>
                  <a:pt x="39522" y="16357"/>
                </a:lnTo>
                <a:lnTo>
                  <a:pt x="11544" y="32765"/>
                </a:lnTo>
                <a:lnTo>
                  <a:pt x="7797" y="32410"/>
                </a:lnTo>
                <a:lnTo>
                  <a:pt x="4813" y="30124"/>
                </a:lnTo>
                <a:lnTo>
                  <a:pt x="2463" y="26377"/>
                </a:lnTo>
                <a:lnTo>
                  <a:pt x="825" y="22148"/>
                </a:lnTo>
                <a:lnTo>
                  <a:pt x="0" y="18389"/>
                </a:lnTo>
                <a:lnTo>
                  <a:pt x="139" y="15417"/>
                </a:lnTo>
                <a:lnTo>
                  <a:pt x="1181" y="12788"/>
                </a:lnTo>
                <a:lnTo>
                  <a:pt x="2794" y="10375"/>
                </a:lnTo>
                <a:lnTo>
                  <a:pt x="4673" y="8013"/>
                </a:lnTo>
                <a:lnTo>
                  <a:pt x="6578" y="5575"/>
                </a:lnTo>
                <a:lnTo>
                  <a:pt x="8661" y="3251"/>
                </a:lnTo>
                <a:lnTo>
                  <a:pt x="11226" y="1358"/>
                </a:lnTo>
                <a:lnTo>
                  <a:pt x="14566" y="241"/>
                </a:lnTo>
                <a:lnTo>
                  <a:pt x="19100" y="0"/>
                </a:lnTo>
                <a:lnTo>
                  <a:pt x="24460" y="457"/>
                </a:lnTo>
                <a:lnTo>
                  <a:pt x="29679" y="1587"/>
                </a:lnTo>
                <a:lnTo>
                  <a:pt x="33807" y="3378"/>
                </a:lnTo>
              </a:path>
            </a:pathLst>
          </a:custGeom>
          <a:ln w="914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168" name="object 2168"/>
          <p:cNvSpPr/>
          <p:nvPr/>
        </p:nvSpPr>
        <p:spPr>
          <a:xfrm>
            <a:off x="7901111" y="2776929"/>
            <a:ext cx="156057" cy="228544"/>
          </a:xfrm>
          <a:custGeom>
            <a:avLst/>
            <a:gdLst/>
            <a:ahLst/>
            <a:cxnLst/>
            <a:rect l="l" t="t" r="r" b="b"/>
            <a:pathLst>
              <a:path w="175564" h="259016">
                <a:moveTo>
                  <a:pt x="36156" y="154736"/>
                </a:moveTo>
                <a:lnTo>
                  <a:pt x="39916" y="147408"/>
                </a:lnTo>
                <a:lnTo>
                  <a:pt x="43522" y="140119"/>
                </a:lnTo>
                <a:lnTo>
                  <a:pt x="47345" y="132880"/>
                </a:lnTo>
                <a:lnTo>
                  <a:pt x="51765" y="125704"/>
                </a:lnTo>
                <a:lnTo>
                  <a:pt x="56756" y="119697"/>
                </a:lnTo>
                <a:lnTo>
                  <a:pt x="61988" y="114706"/>
                </a:lnTo>
                <a:lnTo>
                  <a:pt x="67449" y="108864"/>
                </a:lnTo>
                <a:lnTo>
                  <a:pt x="73088" y="100304"/>
                </a:lnTo>
                <a:lnTo>
                  <a:pt x="78447" y="88112"/>
                </a:lnTo>
                <a:lnTo>
                  <a:pt x="83489" y="73736"/>
                </a:lnTo>
                <a:lnTo>
                  <a:pt x="88938" y="58915"/>
                </a:lnTo>
                <a:lnTo>
                  <a:pt x="111772" y="22301"/>
                </a:lnTo>
                <a:lnTo>
                  <a:pt x="143459" y="0"/>
                </a:lnTo>
                <a:lnTo>
                  <a:pt x="150063" y="241"/>
                </a:lnTo>
                <a:lnTo>
                  <a:pt x="175564" y="21564"/>
                </a:lnTo>
                <a:lnTo>
                  <a:pt x="174282" y="27724"/>
                </a:lnTo>
                <a:lnTo>
                  <a:pt x="147802" y="60286"/>
                </a:lnTo>
                <a:lnTo>
                  <a:pt x="141465" y="66509"/>
                </a:lnTo>
                <a:lnTo>
                  <a:pt x="134988" y="72885"/>
                </a:lnTo>
                <a:lnTo>
                  <a:pt x="128460" y="79311"/>
                </a:lnTo>
                <a:lnTo>
                  <a:pt x="121958" y="85509"/>
                </a:lnTo>
                <a:lnTo>
                  <a:pt x="115747" y="91478"/>
                </a:lnTo>
                <a:lnTo>
                  <a:pt x="110020" y="97243"/>
                </a:lnTo>
                <a:lnTo>
                  <a:pt x="104800" y="102146"/>
                </a:lnTo>
                <a:lnTo>
                  <a:pt x="100152" y="106222"/>
                </a:lnTo>
                <a:lnTo>
                  <a:pt x="96405" y="110477"/>
                </a:lnTo>
                <a:lnTo>
                  <a:pt x="93903" y="115900"/>
                </a:lnTo>
                <a:lnTo>
                  <a:pt x="93472" y="122732"/>
                </a:lnTo>
                <a:lnTo>
                  <a:pt x="94754" y="130251"/>
                </a:lnTo>
                <a:lnTo>
                  <a:pt x="96253" y="137985"/>
                </a:lnTo>
                <a:lnTo>
                  <a:pt x="96494" y="145478"/>
                </a:lnTo>
                <a:lnTo>
                  <a:pt x="95008" y="152285"/>
                </a:lnTo>
                <a:lnTo>
                  <a:pt x="92633" y="158521"/>
                </a:lnTo>
                <a:lnTo>
                  <a:pt x="89852" y="164591"/>
                </a:lnTo>
                <a:lnTo>
                  <a:pt x="87134" y="170891"/>
                </a:lnTo>
                <a:lnTo>
                  <a:pt x="84734" y="177050"/>
                </a:lnTo>
                <a:lnTo>
                  <a:pt x="82423" y="182803"/>
                </a:lnTo>
                <a:lnTo>
                  <a:pt x="80010" y="188696"/>
                </a:lnTo>
                <a:lnTo>
                  <a:pt x="77254" y="195262"/>
                </a:lnTo>
                <a:lnTo>
                  <a:pt x="74244" y="202526"/>
                </a:lnTo>
                <a:lnTo>
                  <a:pt x="57061" y="238594"/>
                </a:lnTo>
                <a:lnTo>
                  <a:pt x="21590" y="259016"/>
                </a:lnTo>
                <a:lnTo>
                  <a:pt x="15963" y="257428"/>
                </a:lnTo>
                <a:lnTo>
                  <a:pt x="0" y="230924"/>
                </a:lnTo>
                <a:lnTo>
                  <a:pt x="266" y="225259"/>
                </a:lnTo>
                <a:lnTo>
                  <a:pt x="17576" y="186918"/>
                </a:lnTo>
                <a:lnTo>
                  <a:pt x="21590" y="181698"/>
                </a:lnTo>
                <a:lnTo>
                  <a:pt x="25311" y="175501"/>
                </a:lnTo>
                <a:lnTo>
                  <a:pt x="28841" y="168897"/>
                </a:lnTo>
                <a:lnTo>
                  <a:pt x="32385" y="161963"/>
                </a:lnTo>
                <a:lnTo>
                  <a:pt x="36156" y="154736"/>
                </a:lnTo>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169" name="object 2169"/>
          <p:cNvSpPr/>
          <p:nvPr/>
        </p:nvSpPr>
        <p:spPr>
          <a:xfrm>
            <a:off x="8275040" y="1567428"/>
            <a:ext cx="42570" cy="33001"/>
          </a:xfrm>
          <a:custGeom>
            <a:avLst/>
            <a:gdLst/>
            <a:ahLst/>
            <a:cxnLst/>
            <a:rect l="l" t="t" r="r" b="b"/>
            <a:pathLst>
              <a:path w="47891" h="37401">
                <a:moveTo>
                  <a:pt x="30162" y="1612"/>
                </a:moveTo>
                <a:lnTo>
                  <a:pt x="47891" y="22466"/>
                </a:lnTo>
                <a:lnTo>
                  <a:pt x="46939" y="26962"/>
                </a:lnTo>
                <a:lnTo>
                  <a:pt x="24434" y="37401"/>
                </a:lnTo>
                <a:lnTo>
                  <a:pt x="19354" y="36918"/>
                </a:lnTo>
                <a:lnTo>
                  <a:pt x="0" y="14020"/>
                </a:lnTo>
                <a:lnTo>
                  <a:pt x="1181" y="10236"/>
                </a:lnTo>
                <a:lnTo>
                  <a:pt x="19900" y="0"/>
                </a:lnTo>
                <a:lnTo>
                  <a:pt x="25171" y="419"/>
                </a:lnTo>
                <a:lnTo>
                  <a:pt x="30162" y="1612"/>
                </a:lnTo>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170" name="object 2170"/>
          <p:cNvSpPr/>
          <p:nvPr/>
        </p:nvSpPr>
        <p:spPr>
          <a:xfrm>
            <a:off x="6058024" y="3234514"/>
            <a:ext cx="1752656" cy="1747075"/>
          </a:xfrm>
          <a:custGeom>
            <a:avLst/>
            <a:gdLst/>
            <a:ahLst/>
            <a:cxnLst/>
            <a:rect l="l" t="t" r="r" b="b"/>
            <a:pathLst>
              <a:path w="1971738" h="1980018">
                <a:moveTo>
                  <a:pt x="442975" y="932764"/>
                </a:moveTo>
                <a:lnTo>
                  <a:pt x="446189" y="928293"/>
                </a:lnTo>
                <a:lnTo>
                  <a:pt x="448373" y="923429"/>
                </a:lnTo>
                <a:lnTo>
                  <a:pt x="450202" y="918298"/>
                </a:lnTo>
                <a:lnTo>
                  <a:pt x="452335" y="913066"/>
                </a:lnTo>
                <a:lnTo>
                  <a:pt x="454863" y="907834"/>
                </a:lnTo>
                <a:lnTo>
                  <a:pt x="457352" y="902677"/>
                </a:lnTo>
                <a:lnTo>
                  <a:pt x="459803" y="897661"/>
                </a:lnTo>
                <a:lnTo>
                  <a:pt x="462229" y="892835"/>
                </a:lnTo>
                <a:lnTo>
                  <a:pt x="464337" y="888415"/>
                </a:lnTo>
                <a:lnTo>
                  <a:pt x="466153" y="884440"/>
                </a:lnTo>
                <a:lnTo>
                  <a:pt x="468083" y="880783"/>
                </a:lnTo>
                <a:lnTo>
                  <a:pt x="470547" y="877277"/>
                </a:lnTo>
                <a:lnTo>
                  <a:pt x="473976" y="874293"/>
                </a:lnTo>
                <a:lnTo>
                  <a:pt x="477964" y="871880"/>
                </a:lnTo>
                <a:lnTo>
                  <a:pt x="481609" y="869442"/>
                </a:lnTo>
                <a:lnTo>
                  <a:pt x="484073" y="866406"/>
                </a:lnTo>
                <a:lnTo>
                  <a:pt x="484809" y="862698"/>
                </a:lnTo>
                <a:lnTo>
                  <a:pt x="484352" y="858735"/>
                </a:lnTo>
                <a:lnTo>
                  <a:pt x="483362" y="854583"/>
                </a:lnTo>
                <a:lnTo>
                  <a:pt x="482511" y="850315"/>
                </a:lnTo>
                <a:lnTo>
                  <a:pt x="481634" y="846251"/>
                </a:lnTo>
                <a:lnTo>
                  <a:pt x="480491" y="842390"/>
                </a:lnTo>
                <a:lnTo>
                  <a:pt x="479717" y="838326"/>
                </a:lnTo>
                <a:lnTo>
                  <a:pt x="479920" y="833704"/>
                </a:lnTo>
                <a:lnTo>
                  <a:pt x="481380" y="828535"/>
                </a:lnTo>
                <a:lnTo>
                  <a:pt x="483704" y="823125"/>
                </a:lnTo>
                <a:lnTo>
                  <a:pt x="486486" y="817562"/>
                </a:lnTo>
                <a:lnTo>
                  <a:pt x="489280" y="811923"/>
                </a:lnTo>
                <a:lnTo>
                  <a:pt x="492150" y="806488"/>
                </a:lnTo>
                <a:lnTo>
                  <a:pt x="495185" y="801293"/>
                </a:lnTo>
                <a:lnTo>
                  <a:pt x="497992" y="796112"/>
                </a:lnTo>
                <a:lnTo>
                  <a:pt x="500202" y="790663"/>
                </a:lnTo>
                <a:lnTo>
                  <a:pt x="501662" y="784987"/>
                </a:lnTo>
                <a:lnTo>
                  <a:pt x="502526" y="779360"/>
                </a:lnTo>
                <a:lnTo>
                  <a:pt x="502881" y="773938"/>
                </a:lnTo>
                <a:lnTo>
                  <a:pt x="502805" y="768883"/>
                </a:lnTo>
                <a:lnTo>
                  <a:pt x="494245" y="747344"/>
                </a:lnTo>
                <a:lnTo>
                  <a:pt x="492302" y="744143"/>
                </a:lnTo>
                <a:lnTo>
                  <a:pt x="490842" y="740321"/>
                </a:lnTo>
                <a:lnTo>
                  <a:pt x="490220" y="735749"/>
                </a:lnTo>
                <a:lnTo>
                  <a:pt x="490194" y="730834"/>
                </a:lnTo>
                <a:lnTo>
                  <a:pt x="490220" y="725855"/>
                </a:lnTo>
                <a:lnTo>
                  <a:pt x="489800" y="721131"/>
                </a:lnTo>
                <a:lnTo>
                  <a:pt x="476262" y="700963"/>
                </a:lnTo>
                <a:lnTo>
                  <a:pt x="471487" y="698169"/>
                </a:lnTo>
                <a:lnTo>
                  <a:pt x="467448" y="693597"/>
                </a:lnTo>
                <a:lnTo>
                  <a:pt x="464540" y="686777"/>
                </a:lnTo>
                <a:lnTo>
                  <a:pt x="462368" y="678599"/>
                </a:lnTo>
                <a:lnTo>
                  <a:pt x="460540" y="669874"/>
                </a:lnTo>
                <a:lnTo>
                  <a:pt x="458597" y="661415"/>
                </a:lnTo>
                <a:lnTo>
                  <a:pt x="456311" y="653668"/>
                </a:lnTo>
                <a:lnTo>
                  <a:pt x="454012" y="646366"/>
                </a:lnTo>
                <a:lnTo>
                  <a:pt x="452183" y="639330"/>
                </a:lnTo>
                <a:lnTo>
                  <a:pt x="451319" y="632345"/>
                </a:lnTo>
                <a:lnTo>
                  <a:pt x="451421" y="625563"/>
                </a:lnTo>
                <a:lnTo>
                  <a:pt x="452272" y="619239"/>
                </a:lnTo>
                <a:lnTo>
                  <a:pt x="487603" y="589546"/>
                </a:lnTo>
                <a:lnTo>
                  <a:pt x="527646" y="579348"/>
                </a:lnTo>
                <a:lnTo>
                  <a:pt x="536968" y="578307"/>
                </a:lnTo>
                <a:lnTo>
                  <a:pt x="546125" y="577227"/>
                </a:lnTo>
                <a:lnTo>
                  <a:pt x="589165" y="562483"/>
                </a:lnTo>
                <a:lnTo>
                  <a:pt x="606869" y="549160"/>
                </a:lnTo>
                <a:lnTo>
                  <a:pt x="612571" y="544868"/>
                </a:lnTo>
                <a:lnTo>
                  <a:pt x="618934" y="541642"/>
                </a:lnTo>
                <a:lnTo>
                  <a:pt x="625335" y="539229"/>
                </a:lnTo>
                <a:lnTo>
                  <a:pt x="631215" y="536270"/>
                </a:lnTo>
                <a:lnTo>
                  <a:pt x="644385" y="487514"/>
                </a:lnTo>
                <a:lnTo>
                  <a:pt x="645871" y="458774"/>
                </a:lnTo>
                <a:lnTo>
                  <a:pt x="645464" y="450113"/>
                </a:lnTo>
                <a:lnTo>
                  <a:pt x="644563" y="442188"/>
                </a:lnTo>
                <a:lnTo>
                  <a:pt x="643788" y="434784"/>
                </a:lnTo>
                <a:lnTo>
                  <a:pt x="643788" y="427647"/>
                </a:lnTo>
                <a:lnTo>
                  <a:pt x="644575" y="421030"/>
                </a:lnTo>
                <a:lnTo>
                  <a:pt x="663651" y="393585"/>
                </a:lnTo>
                <a:lnTo>
                  <a:pt x="668769" y="389801"/>
                </a:lnTo>
                <a:lnTo>
                  <a:pt x="674103" y="385825"/>
                </a:lnTo>
                <a:lnTo>
                  <a:pt x="679615" y="382003"/>
                </a:lnTo>
                <a:lnTo>
                  <a:pt x="684898" y="377799"/>
                </a:lnTo>
                <a:lnTo>
                  <a:pt x="701014" y="346252"/>
                </a:lnTo>
                <a:lnTo>
                  <a:pt x="700862" y="338734"/>
                </a:lnTo>
                <a:lnTo>
                  <a:pt x="699312" y="331101"/>
                </a:lnTo>
                <a:lnTo>
                  <a:pt x="697572" y="323519"/>
                </a:lnTo>
                <a:lnTo>
                  <a:pt x="696861" y="316153"/>
                </a:lnTo>
                <a:lnTo>
                  <a:pt x="710869" y="276504"/>
                </a:lnTo>
                <a:lnTo>
                  <a:pt x="732421" y="260858"/>
                </a:lnTo>
                <a:lnTo>
                  <a:pt x="738987" y="257060"/>
                </a:lnTo>
                <a:lnTo>
                  <a:pt x="745756" y="253072"/>
                </a:lnTo>
                <a:lnTo>
                  <a:pt x="752627" y="249161"/>
                </a:lnTo>
                <a:lnTo>
                  <a:pt x="759320" y="245198"/>
                </a:lnTo>
                <a:lnTo>
                  <a:pt x="787781" y="219138"/>
                </a:lnTo>
                <a:lnTo>
                  <a:pt x="804938" y="184391"/>
                </a:lnTo>
                <a:lnTo>
                  <a:pt x="805052" y="177228"/>
                </a:lnTo>
                <a:lnTo>
                  <a:pt x="803249" y="169595"/>
                </a:lnTo>
                <a:lnTo>
                  <a:pt x="780364" y="136575"/>
                </a:lnTo>
                <a:lnTo>
                  <a:pt x="774661" y="132041"/>
                </a:lnTo>
                <a:lnTo>
                  <a:pt x="769175" y="126860"/>
                </a:lnTo>
                <a:lnTo>
                  <a:pt x="748347" y="93852"/>
                </a:lnTo>
                <a:lnTo>
                  <a:pt x="744727" y="63525"/>
                </a:lnTo>
                <a:lnTo>
                  <a:pt x="743953" y="54660"/>
                </a:lnTo>
                <a:lnTo>
                  <a:pt x="743470" y="46520"/>
                </a:lnTo>
                <a:lnTo>
                  <a:pt x="743623" y="39230"/>
                </a:lnTo>
                <a:lnTo>
                  <a:pt x="744727" y="32918"/>
                </a:lnTo>
                <a:lnTo>
                  <a:pt x="762482" y="19151"/>
                </a:lnTo>
                <a:lnTo>
                  <a:pt x="767702" y="20142"/>
                </a:lnTo>
                <a:lnTo>
                  <a:pt x="798309" y="49060"/>
                </a:lnTo>
                <a:lnTo>
                  <a:pt x="808837" y="66636"/>
                </a:lnTo>
                <a:lnTo>
                  <a:pt x="812355" y="72428"/>
                </a:lnTo>
                <a:lnTo>
                  <a:pt x="837488" y="104114"/>
                </a:lnTo>
                <a:lnTo>
                  <a:pt x="868514" y="122313"/>
                </a:lnTo>
                <a:lnTo>
                  <a:pt x="873645" y="121754"/>
                </a:lnTo>
                <a:lnTo>
                  <a:pt x="890473" y="84950"/>
                </a:lnTo>
                <a:lnTo>
                  <a:pt x="891413" y="76161"/>
                </a:lnTo>
                <a:lnTo>
                  <a:pt x="909574" y="47180"/>
                </a:lnTo>
                <a:lnTo>
                  <a:pt x="913777" y="48171"/>
                </a:lnTo>
                <a:lnTo>
                  <a:pt x="917333" y="51435"/>
                </a:lnTo>
                <a:lnTo>
                  <a:pt x="920470" y="56565"/>
                </a:lnTo>
                <a:lnTo>
                  <a:pt x="923378" y="62560"/>
                </a:lnTo>
                <a:lnTo>
                  <a:pt x="926261" y="68427"/>
                </a:lnTo>
                <a:lnTo>
                  <a:pt x="928789" y="73964"/>
                </a:lnTo>
                <a:lnTo>
                  <a:pt x="930897" y="79514"/>
                </a:lnTo>
                <a:lnTo>
                  <a:pt x="933157" y="84836"/>
                </a:lnTo>
                <a:lnTo>
                  <a:pt x="953300" y="103225"/>
                </a:lnTo>
                <a:lnTo>
                  <a:pt x="959675" y="102349"/>
                </a:lnTo>
                <a:lnTo>
                  <a:pt x="966622" y="99618"/>
                </a:lnTo>
                <a:lnTo>
                  <a:pt x="974331" y="96100"/>
                </a:lnTo>
                <a:lnTo>
                  <a:pt x="982954" y="92887"/>
                </a:lnTo>
                <a:lnTo>
                  <a:pt x="992759" y="89636"/>
                </a:lnTo>
                <a:lnTo>
                  <a:pt x="1003287" y="86080"/>
                </a:lnTo>
                <a:lnTo>
                  <a:pt x="1013663" y="83350"/>
                </a:lnTo>
                <a:lnTo>
                  <a:pt x="1023010" y="82562"/>
                </a:lnTo>
                <a:lnTo>
                  <a:pt x="1030046" y="84581"/>
                </a:lnTo>
                <a:lnTo>
                  <a:pt x="1035316" y="88607"/>
                </a:lnTo>
                <a:lnTo>
                  <a:pt x="1040676" y="93256"/>
                </a:lnTo>
                <a:lnTo>
                  <a:pt x="1047978" y="97116"/>
                </a:lnTo>
                <a:lnTo>
                  <a:pt x="1057795" y="99745"/>
                </a:lnTo>
                <a:lnTo>
                  <a:pt x="1068857" y="101803"/>
                </a:lnTo>
                <a:lnTo>
                  <a:pt x="1080135" y="103619"/>
                </a:lnTo>
                <a:lnTo>
                  <a:pt x="1090625" y="105473"/>
                </a:lnTo>
                <a:lnTo>
                  <a:pt x="1099693" y="107149"/>
                </a:lnTo>
                <a:lnTo>
                  <a:pt x="1107681" y="108521"/>
                </a:lnTo>
                <a:lnTo>
                  <a:pt x="1115072" y="110070"/>
                </a:lnTo>
                <a:lnTo>
                  <a:pt x="1150302" y="130086"/>
                </a:lnTo>
                <a:lnTo>
                  <a:pt x="1153693" y="139458"/>
                </a:lnTo>
                <a:lnTo>
                  <a:pt x="1153553" y="144983"/>
                </a:lnTo>
                <a:lnTo>
                  <a:pt x="1126947" y="181495"/>
                </a:lnTo>
                <a:lnTo>
                  <a:pt x="1090968" y="194538"/>
                </a:lnTo>
                <a:lnTo>
                  <a:pt x="1083856" y="196265"/>
                </a:lnTo>
                <a:lnTo>
                  <a:pt x="1047115" y="210959"/>
                </a:lnTo>
                <a:lnTo>
                  <a:pt x="1031227" y="239801"/>
                </a:lnTo>
                <a:lnTo>
                  <a:pt x="1032878" y="243941"/>
                </a:lnTo>
                <a:lnTo>
                  <a:pt x="1037691" y="246608"/>
                </a:lnTo>
                <a:lnTo>
                  <a:pt x="1044892" y="248145"/>
                </a:lnTo>
                <a:lnTo>
                  <a:pt x="1052855" y="249275"/>
                </a:lnTo>
                <a:lnTo>
                  <a:pt x="1059929" y="250710"/>
                </a:lnTo>
                <a:lnTo>
                  <a:pt x="1065568" y="252298"/>
                </a:lnTo>
                <a:lnTo>
                  <a:pt x="1070495" y="253682"/>
                </a:lnTo>
                <a:lnTo>
                  <a:pt x="1074953" y="255409"/>
                </a:lnTo>
                <a:lnTo>
                  <a:pt x="1079169" y="258000"/>
                </a:lnTo>
                <a:lnTo>
                  <a:pt x="1082687" y="261785"/>
                </a:lnTo>
                <a:lnTo>
                  <a:pt x="1085443" y="266306"/>
                </a:lnTo>
                <a:lnTo>
                  <a:pt x="1088174" y="270954"/>
                </a:lnTo>
                <a:lnTo>
                  <a:pt x="1091653" y="275145"/>
                </a:lnTo>
                <a:lnTo>
                  <a:pt x="1095819" y="279095"/>
                </a:lnTo>
                <a:lnTo>
                  <a:pt x="1100226" y="282867"/>
                </a:lnTo>
                <a:lnTo>
                  <a:pt x="1105027" y="285648"/>
                </a:lnTo>
                <a:lnTo>
                  <a:pt x="1110373" y="286588"/>
                </a:lnTo>
                <a:lnTo>
                  <a:pt x="1116329" y="285191"/>
                </a:lnTo>
                <a:lnTo>
                  <a:pt x="1147813" y="257327"/>
                </a:lnTo>
                <a:lnTo>
                  <a:pt x="1153033" y="251358"/>
                </a:lnTo>
                <a:lnTo>
                  <a:pt x="1159713" y="245440"/>
                </a:lnTo>
                <a:lnTo>
                  <a:pt x="1167104" y="239636"/>
                </a:lnTo>
                <a:lnTo>
                  <a:pt x="1174483" y="233464"/>
                </a:lnTo>
                <a:lnTo>
                  <a:pt x="1198803" y="193814"/>
                </a:lnTo>
                <a:lnTo>
                  <a:pt x="1207528" y="164896"/>
                </a:lnTo>
                <a:lnTo>
                  <a:pt x="1210259" y="155435"/>
                </a:lnTo>
                <a:lnTo>
                  <a:pt x="1212964" y="146685"/>
                </a:lnTo>
                <a:lnTo>
                  <a:pt x="1215440" y="138671"/>
                </a:lnTo>
                <a:lnTo>
                  <a:pt x="1218057" y="131013"/>
                </a:lnTo>
                <a:lnTo>
                  <a:pt x="1236789" y="95275"/>
                </a:lnTo>
                <a:lnTo>
                  <a:pt x="1260373" y="81965"/>
                </a:lnTo>
                <a:lnTo>
                  <a:pt x="1265910" y="82765"/>
                </a:lnTo>
                <a:lnTo>
                  <a:pt x="1295044" y="116624"/>
                </a:lnTo>
                <a:lnTo>
                  <a:pt x="1295349" y="125514"/>
                </a:lnTo>
                <a:lnTo>
                  <a:pt x="1293761" y="134861"/>
                </a:lnTo>
                <a:lnTo>
                  <a:pt x="1291259" y="144424"/>
                </a:lnTo>
                <a:lnTo>
                  <a:pt x="1288796" y="153974"/>
                </a:lnTo>
                <a:lnTo>
                  <a:pt x="1276540" y="194437"/>
                </a:lnTo>
                <a:lnTo>
                  <a:pt x="1274241" y="198577"/>
                </a:lnTo>
                <a:lnTo>
                  <a:pt x="1272451" y="202069"/>
                </a:lnTo>
                <a:lnTo>
                  <a:pt x="1271625" y="205841"/>
                </a:lnTo>
                <a:lnTo>
                  <a:pt x="1271790" y="209918"/>
                </a:lnTo>
                <a:lnTo>
                  <a:pt x="1272743" y="213740"/>
                </a:lnTo>
                <a:lnTo>
                  <a:pt x="1291704" y="229742"/>
                </a:lnTo>
                <a:lnTo>
                  <a:pt x="1296593" y="232333"/>
                </a:lnTo>
                <a:lnTo>
                  <a:pt x="1300505" y="234886"/>
                </a:lnTo>
                <a:lnTo>
                  <a:pt x="1303807" y="237248"/>
                </a:lnTo>
                <a:lnTo>
                  <a:pt x="1307134" y="239229"/>
                </a:lnTo>
                <a:lnTo>
                  <a:pt x="1311148" y="240652"/>
                </a:lnTo>
                <a:lnTo>
                  <a:pt x="1316227" y="241871"/>
                </a:lnTo>
                <a:lnTo>
                  <a:pt x="1321803" y="242811"/>
                </a:lnTo>
                <a:lnTo>
                  <a:pt x="1327124" y="242684"/>
                </a:lnTo>
                <a:lnTo>
                  <a:pt x="1331442" y="240677"/>
                </a:lnTo>
                <a:lnTo>
                  <a:pt x="1334147" y="236296"/>
                </a:lnTo>
                <a:lnTo>
                  <a:pt x="1335671" y="230162"/>
                </a:lnTo>
                <a:lnTo>
                  <a:pt x="1336776" y="223189"/>
                </a:lnTo>
                <a:lnTo>
                  <a:pt x="1338199" y="216306"/>
                </a:lnTo>
                <a:lnTo>
                  <a:pt x="1339837" y="209880"/>
                </a:lnTo>
                <a:lnTo>
                  <a:pt x="1341335" y="203593"/>
                </a:lnTo>
                <a:lnTo>
                  <a:pt x="1343088" y="197307"/>
                </a:lnTo>
                <a:lnTo>
                  <a:pt x="1345488" y="190893"/>
                </a:lnTo>
                <a:lnTo>
                  <a:pt x="1348727" y="184556"/>
                </a:lnTo>
                <a:lnTo>
                  <a:pt x="1352461" y="178498"/>
                </a:lnTo>
                <a:lnTo>
                  <a:pt x="1356360" y="172554"/>
                </a:lnTo>
                <a:lnTo>
                  <a:pt x="1360055" y="166522"/>
                </a:lnTo>
                <a:lnTo>
                  <a:pt x="1363446" y="161226"/>
                </a:lnTo>
                <a:lnTo>
                  <a:pt x="1366621" y="156667"/>
                </a:lnTo>
                <a:lnTo>
                  <a:pt x="1369491" y="151460"/>
                </a:lnTo>
                <a:lnTo>
                  <a:pt x="1372019" y="144221"/>
                </a:lnTo>
                <a:lnTo>
                  <a:pt x="1373911" y="134442"/>
                </a:lnTo>
                <a:lnTo>
                  <a:pt x="1375219" y="123164"/>
                </a:lnTo>
                <a:lnTo>
                  <a:pt x="1376362" y="111391"/>
                </a:lnTo>
                <a:lnTo>
                  <a:pt x="1377746" y="100126"/>
                </a:lnTo>
                <a:lnTo>
                  <a:pt x="1378991" y="90030"/>
                </a:lnTo>
                <a:lnTo>
                  <a:pt x="1379994" y="80772"/>
                </a:lnTo>
                <a:lnTo>
                  <a:pt x="1381569" y="71856"/>
                </a:lnTo>
                <a:lnTo>
                  <a:pt x="1400403" y="36347"/>
                </a:lnTo>
                <a:lnTo>
                  <a:pt x="1440688" y="12001"/>
                </a:lnTo>
                <a:lnTo>
                  <a:pt x="1485938" y="647"/>
                </a:lnTo>
                <a:lnTo>
                  <a:pt x="1494409" y="0"/>
                </a:lnTo>
                <a:lnTo>
                  <a:pt x="1501267" y="203"/>
                </a:lnTo>
                <a:lnTo>
                  <a:pt x="1530858" y="27076"/>
                </a:lnTo>
                <a:lnTo>
                  <a:pt x="1543215" y="68554"/>
                </a:lnTo>
                <a:lnTo>
                  <a:pt x="1546339" y="105410"/>
                </a:lnTo>
                <a:lnTo>
                  <a:pt x="1546275" y="113309"/>
                </a:lnTo>
                <a:lnTo>
                  <a:pt x="1545526" y="121107"/>
                </a:lnTo>
                <a:lnTo>
                  <a:pt x="1544167" y="128358"/>
                </a:lnTo>
                <a:lnTo>
                  <a:pt x="1543342" y="134569"/>
                </a:lnTo>
                <a:lnTo>
                  <a:pt x="1544180" y="139255"/>
                </a:lnTo>
                <a:lnTo>
                  <a:pt x="1546987" y="142049"/>
                </a:lnTo>
                <a:lnTo>
                  <a:pt x="1551089" y="143179"/>
                </a:lnTo>
                <a:lnTo>
                  <a:pt x="1556156" y="143001"/>
                </a:lnTo>
                <a:lnTo>
                  <a:pt x="1561871" y="141871"/>
                </a:lnTo>
                <a:lnTo>
                  <a:pt x="1568018" y="139293"/>
                </a:lnTo>
                <a:lnTo>
                  <a:pt x="1574634" y="135331"/>
                </a:lnTo>
                <a:lnTo>
                  <a:pt x="1581746" y="131140"/>
                </a:lnTo>
                <a:lnTo>
                  <a:pt x="1589443" y="127901"/>
                </a:lnTo>
                <a:lnTo>
                  <a:pt x="1597710" y="125818"/>
                </a:lnTo>
                <a:lnTo>
                  <a:pt x="1606296" y="124383"/>
                </a:lnTo>
                <a:lnTo>
                  <a:pt x="1614766" y="123672"/>
                </a:lnTo>
                <a:lnTo>
                  <a:pt x="1622729" y="123786"/>
                </a:lnTo>
                <a:lnTo>
                  <a:pt x="1654721" y="150012"/>
                </a:lnTo>
                <a:lnTo>
                  <a:pt x="1656537" y="157035"/>
                </a:lnTo>
                <a:lnTo>
                  <a:pt x="1657972" y="164401"/>
                </a:lnTo>
                <a:lnTo>
                  <a:pt x="1658823" y="172021"/>
                </a:lnTo>
                <a:lnTo>
                  <a:pt x="1660220" y="179298"/>
                </a:lnTo>
                <a:lnTo>
                  <a:pt x="1689303" y="199631"/>
                </a:lnTo>
                <a:lnTo>
                  <a:pt x="1696313" y="197561"/>
                </a:lnTo>
                <a:lnTo>
                  <a:pt x="1703235" y="193014"/>
                </a:lnTo>
                <a:lnTo>
                  <a:pt x="1710334" y="187896"/>
                </a:lnTo>
                <a:lnTo>
                  <a:pt x="1717916" y="184099"/>
                </a:lnTo>
                <a:lnTo>
                  <a:pt x="1725891" y="181902"/>
                </a:lnTo>
                <a:lnTo>
                  <a:pt x="1733918" y="180466"/>
                </a:lnTo>
                <a:lnTo>
                  <a:pt x="1741868" y="179933"/>
                </a:lnTo>
                <a:lnTo>
                  <a:pt x="1749640" y="180505"/>
                </a:lnTo>
                <a:lnTo>
                  <a:pt x="1785226" y="203936"/>
                </a:lnTo>
                <a:lnTo>
                  <a:pt x="1789391" y="209753"/>
                </a:lnTo>
                <a:lnTo>
                  <a:pt x="1826094" y="226783"/>
                </a:lnTo>
                <a:lnTo>
                  <a:pt x="1833473" y="224485"/>
                </a:lnTo>
                <a:lnTo>
                  <a:pt x="1840280" y="219824"/>
                </a:lnTo>
                <a:lnTo>
                  <a:pt x="1847278" y="214871"/>
                </a:lnTo>
                <a:lnTo>
                  <a:pt x="1855228" y="211772"/>
                </a:lnTo>
                <a:lnTo>
                  <a:pt x="1864639" y="210807"/>
                </a:lnTo>
                <a:lnTo>
                  <a:pt x="1874748" y="210985"/>
                </a:lnTo>
                <a:lnTo>
                  <a:pt x="1884324" y="212483"/>
                </a:lnTo>
                <a:lnTo>
                  <a:pt x="1892160" y="215442"/>
                </a:lnTo>
                <a:lnTo>
                  <a:pt x="1897265" y="220395"/>
                </a:lnTo>
                <a:lnTo>
                  <a:pt x="1900301" y="226961"/>
                </a:lnTo>
                <a:lnTo>
                  <a:pt x="1902510" y="233997"/>
                </a:lnTo>
                <a:lnTo>
                  <a:pt x="1905152" y="240372"/>
                </a:lnTo>
                <a:lnTo>
                  <a:pt x="1907946" y="245910"/>
                </a:lnTo>
                <a:lnTo>
                  <a:pt x="1910321" y="250990"/>
                </a:lnTo>
                <a:lnTo>
                  <a:pt x="1913102" y="255308"/>
                </a:lnTo>
                <a:lnTo>
                  <a:pt x="1917115" y="258546"/>
                </a:lnTo>
                <a:lnTo>
                  <a:pt x="1922754" y="260057"/>
                </a:lnTo>
                <a:lnTo>
                  <a:pt x="1929345" y="260121"/>
                </a:lnTo>
                <a:lnTo>
                  <a:pt x="1936203" y="259791"/>
                </a:lnTo>
                <a:lnTo>
                  <a:pt x="1942604" y="260134"/>
                </a:lnTo>
                <a:lnTo>
                  <a:pt x="1971738" y="288188"/>
                </a:lnTo>
                <a:lnTo>
                  <a:pt x="1971065" y="295275"/>
                </a:lnTo>
                <a:lnTo>
                  <a:pt x="1954212" y="330619"/>
                </a:lnTo>
                <a:lnTo>
                  <a:pt x="1929866" y="356120"/>
                </a:lnTo>
                <a:lnTo>
                  <a:pt x="1924913" y="361289"/>
                </a:lnTo>
                <a:lnTo>
                  <a:pt x="1900580" y="393026"/>
                </a:lnTo>
                <a:lnTo>
                  <a:pt x="1892287" y="406641"/>
                </a:lnTo>
                <a:lnTo>
                  <a:pt x="1887982" y="413130"/>
                </a:lnTo>
                <a:lnTo>
                  <a:pt x="1856016" y="438188"/>
                </a:lnTo>
                <a:lnTo>
                  <a:pt x="1851571" y="438505"/>
                </a:lnTo>
                <a:lnTo>
                  <a:pt x="1847913" y="438442"/>
                </a:lnTo>
                <a:lnTo>
                  <a:pt x="1844954" y="437781"/>
                </a:lnTo>
                <a:lnTo>
                  <a:pt x="1842173" y="437489"/>
                </a:lnTo>
                <a:lnTo>
                  <a:pt x="1825561" y="453529"/>
                </a:lnTo>
                <a:lnTo>
                  <a:pt x="1825777" y="458165"/>
                </a:lnTo>
                <a:lnTo>
                  <a:pt x="1848700" y="489889"/>
                </a:lnTo>
                <a:lnTo>
                  <a:pt x="1869516" y="502234"/>
                </a:lnTo>
                <a:lnTo>
                  <a:pt x="1874443" y="504951"/>
                </a:lnTo>
                <a:lnTo>
                  <a:pt x="1905660" y="535482"/>
                </a:lnTo>
                <a:lnTo>
                  <a:pt x="1913775" y="555307"/>
                </a:lnTo>
                <a:lnTo>
                  <a:pt x="1915020" y="560006"/>
                </a:lnTo>
                <a:lnTo>
                  <a:pt x="1929396" y="586803"/>
                </a:lnTo>
                <a:lnTo>
                  <a:pt x="1932177" y="590118"/>
                </a:lnTo>
                <a:lnTo>
                  <a:pt x="1935022" y="593521"/>
                </a:lnTo>
                <a:lnTo>
                  <a:pt x="1937880" y="596785"/>
                </a:lnTo>
                <a:lnTo>
                  <a:pt x="1940610" y="600341"/>
                </a:lnTo>
                <a:lnTo>
                  <a:pt x="1949856" y="626986"/>
                </a:lnTo>
                <a:lnTo>
                  <a:pt x="1949030" y="631545"/>
                </a:lnTo>
                <a:lnTo>
                  <a:pt x="1925929" y="649262"/>
                </a:lnTo>
                <a:lnTo>
                  <a:pt x="1920773" y="649262"/>
                </a:lnTo>
                <a:lnTo>
                  <a:pt x="1915287" y="648449"/>
                </a:lnTo>
                <a:lnTo>
                  <a:pt x="1909648" y="647255"/>
                </a:lnTo>
                <a:lnTo>
                  <a:pt x="1904085" y="646125"/>
                </a:lnTo>
                <a:lnTo>
                  <a:pt x="1898903" y="645096"/>
                </a:lnTo>
                <a:lnTo>
                  <a:pt x="1894103" y="644004"/>
                </a:lnTo>
                <a:lnTo>
                  <a:pt x="1889340" y="642924"/>
                </a:lnTo>
                <a:lnTo>
                  <a:pt x="1864029" y="639330"/>
                </a:lnTo>
                <a:lnTo>
                  <a:pt x="1858606" y="639699"/>
                </a:lnTo>
                <a:lnTo>
                  <a:pt x="1853349" y="640549"/>
                </a:lnTo>
                <a:lnTo>
                  <a:pt x="1847583" y="641311"/>
                </a:lnTo>
                <a:lnTo>
                  <a:pt x="1804733" y="635622"/>
                </a:lnTo>
                <a:lnTo>
                  <a:pt x="1785823" y="609409"/>
                </a:lnTo>
                <a:lnTo>
                  <a:pt x="1786051" y="604088"/>
                </a:lnTo>
                <a:lnTo>
                  <a:pt x="1786915" y="598957"/>
                </a:lnTo>
                <a:lnTo>
                  <a:pt x="1787575" y="594093"/>
                </a:lnTo>
                <a:lnTo>
                  <a:pt x="1788388" y="589813"/>
                </a:lnTo>
                <a:lnTo>
                  <a:pt x="1789582" y="586130"/>
                </a:lnTo>
                <a:lnTo>
                  <a:pt x="1790179" y="582663"/>
                </a:lnTo>
                <a:lnTo>
                  <a:pt x="1789137" y="579043"/>
                </a:lnTo>
                <a:lnTo>
                  <a:pt x="1785810" y="575563"/>
                </a:lnTo>
                <a:lnTo>
                  <a:pt x="1780921" y="572401"/>
                </a:lnTo>
                <a:lnTo>
                  <a:pt x="1775599" y="569061"/>
                </a:lnTo>
                <a:lnTo>
                  <a:pt x="1770938" y="565010"/>
                </a:lnTo>
                <a:lnTo>
                  <a:pt x="1756130" y="530059"/>
                </a:lnTo>
                <a:lnTo>
                  <a:pt x="1755330" y="526072"/>
                </a:lnTo>
                <a:lnTo>
                  <a:pt x="1754441" y="522350"/>
                </a:lnTo>
                <a:lnTo>
                  <a:pt x="1753641" y="519010"/>
                </a:lnTo>
                <a:lnTo>
                  <a:pt x="1752523" y="516610"/>
                </a:lnTo>
                <a:lnTo>
                  <a:pt x="1750656" y="515696"/>
                </a:lnTo>
                <a:lnTo>
                  <a:pt x="1747926" y="516610"/>
                </a:lnTo>
                <a:lnTo>
                  <a:pt x="1730019" y="534924"/>
                </a:lnTo>
                <a:lnTo>
                  <a:pt x="1726057" y="539724"/>
                </a:lnTo>
                <a:lnTo>
                  <a:pt x="1692910" y="557644"/>
                </a:lnTo>
                <a:lnTo>
                  <a:pt x="1684553" y="557225"/>
                </a:lnTo>
                <a:lnTo>
                  <a:pt x="1648841" y="543407"/>
                </a:lnTo>
                <a:lnTo>
                  <a:pt x="1630946" y="531812"/>
                </a:lnTo>
                <a:lnTo>
                  <a:pt x="1622691" y="527469"/>
                </a:lnTo>
                <a:lnTo>
                  <a:pt x="1615465" y="524954"/>
                </a:lnTo>
                <a:lnTo>
                  <a:pt x="1609255" y="523709"/>
                </a:lnTo>
                <a:lnTo>
                  <a:pt x="1603527" y="523290"/>
                </a:lnTo>
                <a:lnTo>
                  <a:pt x="1597736" y="523278"/>
                </a:lnTo>
                <a:lnTo>
                  <a:pt x="1592491" y="523875"/>
                </a:lnTo>
                <a:lnTo>
                  <a:pt x="1588046" y="525195"/>
                </a:lnTo>
                <a:lnTo>
                  <a:pt x="1583232" y="526719"/>
                </a:lnTo>
                <a:lnTo>
                  <a:pt x="1576920" y="527926"/>
                </a:lnTo>
                <a:lnTo>
                  <a:pt x="1568564" y="529132"/>
                </a:lnTo>
                <a:lnTo>
                  <a:pt x="1559077" y="530440"/>
                </a:lnTo>
                <a:lnTo>
                  <a:pt x="1549552" y="530999"/>
                </a:lnTo>
                <a:lnTo>
                  <a:pt x="1541030" y="529958"/>
                </a:lnTo>
                <a:lnTo>
                  <a:pt x="1534147" y="526745"/>
                </a:lnTo>
                <a:lnTo>
                  <a:pt x="1528457" y="521982"/>
                </a:lnTo>
                <a:lnTo>
                  <a:pt x="1523453" y="516674"/>
                </a:lnTo>
                <a:lnTo>
                  <a:pt x="1518666" y="511771"/>
                </a:lnTo>
                <a:lnTo>
                  <a:pt x="1514767" y="507288"/>
                </a:lnTo>
                <a:lnTo>
                  <a:pt x="1511896" y="502945"/>
                </a:lnTo>
                <a:lnTo>
                  <a:pt x="1508772" y="499237"/>
                </a:lnTo>
                <a:lnTo>
                  <a:pt x="1504111" y="496697"/>
                </a:lnTo>
                <a:lnTo>
                  <a:pt x="1497609" y="495642"/>
                </a:lnTo>
                <a:lnTo>
                  <a:pt x="1490154" y="495795"/>
                </a:lnTo>
                <a:lnTo>
                  <a:pt x="1482115" y="496773"/>
                </a:lnTo>
                <a:lnTo>
                  <a:pt x="1473936" y="498221"/>
                </a:lnTo>
                <a:lnTo>
                  <a:pt x="1465948" y="500418"/>
                </a:lnTo>
                <a:lnTo>
                  <a:pt x="1458112" y="503389"/>
                </a:lnTo>
                <a:lnTo>
                  <a:pt x="1450251" y="506361"/>
                </a:lnTo>
                <a:lnTo>
                  <a:pt x="1442212" y="508558"/>
                </a:lnTo>
                <a:lnTo>
                  <a:pt x="1434084" y="509904"/>
                </a:lnTo>
                <a:lnTo>
                  <a:pt x="1426184" y="510717"/>
                </a:lnTo>
                <a:lnTo>
                  <a:pt x="1418615" y="510819"/>
                </a:lnTo>
                <a:lnTo>
                  <a:pt x="1411516" y="510070"/>
                </a:lnTo>
                <a:lnTo>
                  <a:pt x="1405445" y="507974"/>
                </a:lnTo>
                <a:lnTo>
                  <a:pt x="1400378" y="504786"/>
                </a:lnTo>
                <a:lnTo>
                  <a:pt x="1395552" y="501510"/>
                </a:lnTo>
                <a:lnTo>
                  <a:pt x="1390192" y="499148"/>
                </a:lnTo>
                <a:lnTo>
                  <a:pt x="1384223" y="497890"/>
                </a:lnTo>
                <a:lnTo>
                  <a:pt x="1378178" y="497255"/>
                </a:lnTo>
                <a:lnTo>
                  <a:pt x="1372298" y="497306"/>
                </a:lnTo>
                <a:lnTo>
                  <a:pt x="1366786" y="498081"/>
                </a:lnTo>
                <a:lnTo>
                  <a:pt x="1362075" y="499694"/>
                </a:lnTo>
                <a:lnTo>
                  <a:pt x="1358087" y="502056"/>
                </a:lnTo>
                <a:lnTo>
                  <a:pt x="1354289" y="504875"/>
                </a:lnTo>
                <a:lnTo>
                  <a:pt x="1350137" y="507923"/>
                </a:lnTo>
                <a:lnTo>
                  <a:pt x="1345780" y="511251"/>
                </a:lnTo>
                <a:lnTo>
                  <a:pt x="1341539" y="514858"/>
                </a:lnTo>
                <a:lnTo>
                  <a:pt x="1337183" y="518375"/>
                </a:lnTo>
                <a:lnTo>
                  <a:pt x="1312176" y="528116"/>
                </a:lnTo>
                <a:lnTo>
                  <a:pt x="1305687" y="527989"/>
                </a:lnTo>
                <a:lnTo>
                  <a:pt x="1298879" y="527024"/>
                </a:lnTo>
                <a:lnTo>
                  <a:pt x="1291691" y="526059"/>
                </a:lnTo>
                <a:lnTo>
                  <a:pt x="1252359" y="533222"/>
                </a:lnTo>
                <a:lnTo>
                  <a:pt x="1239088" y="547966"/>
                </a:lnTo>
                <a:lnTo>
                  <a:pt x="1235189" y="553961"/>
                </a:lnTo>
                <a:lnTo>
                  <a:pt x="1216418" y="594652"/>
                </a:lnTo>
                <a:lnTo>
                  <a:pt x="1216063" y="602208"/>
                </a:lnTo>
                <a:lnTo>
                  <a:pt x="1216456" y="609968"/>
                </a:lnTo>
                <a:lnTo>
                  <a:pt x="1228636" y="647687"/>
                </a:lnTo>
                <a:lnTo>
                  <a:pt x="1232357" y="654964"/>
                </a:lnTo>
                <a:lnTo>
                  <a:pt x="1236052" y="662330"/>
                </a:lnTo>
                <a:lnTo>
                  <a:pt x="1239342" y="670191"/>
                </a:lnTo>
                <a:lnTo>
                  <a:pt x="1241856" y="678459"/>
                </a:lnTo>
                <a:lnTo>
                  <a:pt x="1243799" y="686739"/>
                </a:lnTo>
                <a:lnTo>
                  <a:pt x="1245603" y="694918"/>
                </a:lnTo>
                <a:lnTo>
                  <a:pt x="1247660" y="702881"/>
                </a:lnTo>
                <a:lnTo>
                  <a:pt x="1250251" y="710145"/>
                </a:lnTo>
                <a:lnTo>
                  <a:pt x="1253020" y="716661"/>
                </a:lnTo>
                <a:lnTo>
                  <a:pt x="1255458" y="723036"/>
                </a:lnTo>
                <a:lnTo>
                  <a:pt x="1257020" y="729881"/>
                </a:lnTo>
                <a:lnTo>
                  <a:pt x="1257719" y="736968"/>
                </a:lnTo>
                <a:lnTo>
                  <a:pt x="1257757" y="743877"/>
                </a:lnTo>
                <a:lnTo>
                  <a:pt x="1256893" y="750925"/>
                </a:lnTo>
                <a:lnTo>
                  <a:pt x="1237246" y="789520"/>
                </a:lnTo>
                <a:lnTo>
                  <a:pt x="1222438" y="809993"/>
                </a:lnTo>
                <a:lnTo>
                  <a:pt x="1214450" y="820889"/>
                </a:lnTo>
                <a:lnTo>
                  <a:pt x="1195057" y="854062"/>
                </a:lnTo>
                <a:lnTo>
                  <a:pt x="1177163" y="893127"/>
                </a:lnTo>
                <a:lnTo>
                  <a:pt x="1169098" y="935380"/>
                </a:lnTo>
                <a:lnTo>
                  <a:pt x="1169619" y="942505"/>
                </a:lnTo>
                <a:lnTo>
                  <a:pt x="1190358" y="962037"/>
                </a:lnTo>
                <a:lnTo>
                  <a:pt x="1198499" y="961859"/>
                </a:lnTo>
                <a:lnTo>
                  <a:pt x="1208100" y="961237"/>
                </a:lnTo>
                <a:lnTo>
                  <a:pt x="1219657" y="959777"/>
                </a:lnTo>
                <a:lnTo>
                  <a:pt x="1232623" y="957491"/>
                </a:lnTo>
                <a:lnTo>
                  <a:pt x="1245552" y="955281"/>
                </a:lnTo>
                <a:lnTo>
                  <a:pt x="1256995" y="954036"/>
                </a:lnTo>
                <a:lnTo>
                  <a:pt x="1266202" y="953935"/>
                </a:lnTo>
                <a:lnTo>
                  <a:pt x="1273721" y="954544"/>
                </a:lnTo>
                <a:lnTo>
                  <a:pt x="1303439" y="977849"/>
                </a:lnTo>
                <a:lnTo>
                  <a:pt x="1303439" y="986536"/>
                </a:lnTo>
                <a:lnTo>
                  <a:pt x="1277797" y="1019428"/>
                </a:lnTo>
                <a:lnTo>
                  <a:pt x="1267460" y="1023734"/>
                </a:lnTo>
                <a:lnTo>
                  <a:pt x="1262418" y="1025740"/>
                </a:lnTo>
                <a:lnTo>
                  <a:pt x="1234109" y="1055179"/>
                </a:lnTo>
                <a:lnTo>
                  <a:pt x="1223264" y="1097038"/>
                </a:lnTo>
                <a:lnTo>
                  <a:pt x="1222946" y="1106322"/>
                </a:lnTo>
                <a:lnTo>
                  <a:pt x="1223391" y="1115453"/>
                </a:lnTo>
                <a:lnTo>
                  <a:pt x="1224737" y="1124178"/>
                </a:lnTo>
                <a:lnTo>
                  <a:pt x="1227150" y="1131747"/>
                </a:lnTo>
                <a:lnTo>
                  <a:pt x="1230439" y="1138262"/>
                </a:lnTo>
                <a:lnTo>
                  <a:pt x="1234262" y="1144739"/>
                </a:lnTo>
                <a:lnTo>
                  <a:pt x="1238262" y="1152220"/>
                </a:lnTo>
                <a:lnTo>
                  <a:pt x="1242377" y="1160716"/>
                </a:lnTo>
                <a:lnTo>
                  <a:pt x="1246682" y="1169530"/>
                </a:lnTo>
                <a:lnTo>
                  <a:pt x="1250937" y="1178496"/>
                </a:lnTo>
                <a:lnTo>
                  <a:pt x="1254899" y="1187513"/>
                </a:lnTo>
                <a:lnTo>
                  <a:pt x="1262037" y="1203655"/>
                </a:lnTo>
                <a:lnTo>
                  <a:pt x="1264894" y="1211643"/>
                </a:lnTo>
                <a:lnTo>
                  <a:pt x="1266863" y="1220736"/>
                </a:lnTo>
                <a:lnTo>
                  <a:pt x="1267764" y="1231163"/>
                </a:lnTo>
                <a:lnTo>
                  <a:pt x="1267739" y="1242148"/>
                </a:lnTo>
                <a:lnTo>
                  <a:pt x="1259586" y="1286192"/>
                </a:lnTo>
                <a:lnTo>
                  <a:pt x="1256449" y="1294409"/>
                </a:lnTo>
                <a:lnTo>
                  <a:pt x="1253109" y="1304010"/>
                </a:lnTo>
                <a:lnTo>
                  <a:pt x="1233017" y="1341615"/>
                </a:lnTo>
                <a:lnTo>
                  <a:pt x="1200099" y="1365986"/>
                </a:lnTo>
                <a:lnTo>
                  <a:pt x="1173746" y="1373682"/>
                </a:lnTo>
                <a:lnTo>
                  <a:pt x="1163688" y="1373682"/>
                </a:lnTo>
                <a:lnTo>
                  <a:pt x="1153401" y="1372222"/>
                </a:lnTo>
                <a:lnTo>
                  <a:pt x="1143393" y="1370571"/>
                </a:lnTo>
                <a:lnTo>
                  <a:pt x="1134211" y="1370012"/>
                </a:lnTo>
                <a:lnTo>
                  <a:pt x="1099959" y="1386827"/>
                </a:lnTo>
                <a:lnTo>
                  <a:pt x="1096581" y="1393405"/>
                </a:lnTo>
                <a:lnTo>
                  <a:pt x="1092593" y="1401089"/>
                </a:lnTo>
                <a:lnTo>
                  <a:pt x="1087869" y="1409839"/>
                </a:lnTo>
                <a:lnTo>
                  <a:pt x="1082979" y="1419390"/>
                </a:lnTo>
                <a:lnTo>
                  <a:pt x="1078077" y="1429372"/>
                </a:lnTo>
                <a:lnTo>
                  <a:pt x="1073353" y="1439456"/>
                </a:lnTo>
                <a:lnTo>
                  <a:pt x="1068793" y="1449133"/>
                </a:lnTo>
                <a:lnTo>
                  <a:pt x="1055649" y="1486865"/>
                </a:lnTo>
                <a:lnTo>
                  <a:pt x="1053998" y="1505267"/>
                </a:lnTo>
                <a:lnTo>
                  <a:pt x="1054620" y="1515186"/>
                </a:lnTo>
                <a:lnTo>
                  <a:pt x="1066584" y="1556715"/>
                </a:lnTo>
                <a:lnTo>
                  <a:pt x="1096746" y="1593595"/>
                </a:lnTo>
                <a:lnTo>
                  <a:pt x="1123848" y="1615909"/>
                </a:lnTo>
                <a:lnTo>
                  <a:pt x="1132636" y="1623733"/>
                </a:lnTo>
                <a:lnTo>
                  <a:pt x="1140625" y="1632203"/>
                </a:lnTo>
                <a:lnTo>
                  <a:pt x="1147838" y="1640738"/>
                </a:lnTo>
                <a:lnTo>
                  <a:pt x="1154734" y="1649336"/>
                </a:lnTo>
                <a:lnTo>
                  <a:pt x="1161757" y="1658010"/>
                </a:lnTo>
                <a:lnTo>
                  <a:pt x="1168781" y="1666062"/>
                </a:lnTo>
                <a:lnTo>
                  <a:pt x="1175410" y="1673428"/>
                </a:lnTo>
                <a:lnTo>
                  <a:pt x="1181709" y="1681149"/>
                </a:lnTo>
                <a:lnTo>
                  <a:pt x="1203388" y="1723872"/>
                </a:lnTo>
                <a:lnTo>
                  <a:pt x="1211973" y="1761934"/>
                </a:lnTo>
                <a:lnTo>
                  <a:pt x="1211160" y="1770151"/>
                </a:lnTo>
                <a:lnTo>
                  <a:pt x="1190053" y="1803781"/>
                </a:lnTo>
                <a:lnTo>
                  <a:pt x="1166495" y="1816353"/>
                </a:lnTo>
                <a:lnTo>
                  <a:pt x="1159560" y="1816061"/>
                </a:lnTo>
                <a:lnTo>
                  <a:pt x="1120178" y="1804784"/>
                </a:lnTo>
                <a:lnTo>
                  <a:pt x="1098511" y="1795399"/>
                </a:lnTo>
                <a:lnTo>
                  <a:pt x="1092339" y="1792630"/>
                </a:lnTo>
                <a:lnTo>
                  <a:pt x="1086319" y="1790750"/>
                </a:lnTo>
                <a:lnTo>
                  <a:pt x="1080643" y="1789734"/>
                </a:lnTo>
                <a:lnTo>
                  <a:pt x="1075524" y="1789442"/>
                </a:lnTo>
                <a:lnTo>
                  <a:pt x="1070864" y="1790052"/>
                </a:lnTo>
                <a:lnTo>
                  <a:pt x="1049159" y="1820379"/>
                </a:lnTo>
                <a:lnTo>
                  <a:pt x="1046289" y="1826602"/>
                </a:lnTo>
                <a:lnTo>
                  <a:pt x="1042631" y="1832203"/>
                </a:lnTo>
                <a:lnTo>
                  <a:pt x="1037882" y="1836686"/>
                </a:lnTo>
                <a:lnTo>
                  <a:pt x="1032522" y="1840318"/>
                </a:lnTo>
                <a:lnTo>
                  <a:pt x="1027137" y="1843646"/>
                </a:lnTo>
                <a:lnTo>
                  <a:pt x="1022337" y="1847227"/>
                </a:lnTo>
                <a:lnTo>
                  <a:pt x="1009192" y="1867433"/>
                </a:lnTo>
                <a:lnTo>
                  <a:pt x="1009713" y="1873770"/>
                </a:lnTo>
                <a:lnTo>
                  <a:pt x="1010424" y="1880704"/>
                </a:lnTo>
                <a:lnTo>
                  <a:pt x="1010373" y="1888197"/>
                </a:lnTo>
                <a:lnTo>
                  <a:pt x="998232" y="1925383"/>
                </a:lnTo>
                <a:lnTo>
                  <a:pt x="982548" y="1929993"/>
                </a:lnTo>
                <a:lnTo>
                  <a:pt x="975525" y="1932254"/>
                </a:lnTo>
                <a:lnTo>
                  <a:pt x="950887" y="1955038"/>
                </a:lnTo>
                <a:lnTo>
                  <a:pt x="947953" y="1959724"/>
                </a:lnTo>
                <a:lnTo>
                  <a:pt x="920115" y="1980018"/>
                </a:lnTo>
                <a:lnTo>
                  <a:pt x="915098" y="1979841"/>
                </a:lnTo>
                <a:lnTo>
                  <a:pt x="876808" y="1962277"/>
                </a:lnTo>
                <a:lnTo>
                  <a:pt x="870381" y="1956231"/>
                </a:lnTo>
                <a:lnTo>
                  <a:pt x="863993" y="1950440"/>
                </a:lnTo>
                <a:lnTo>
                  <a:pt x="857453" y="1946122"/>
                </a:lnTo>
                <a:lnTo>
                  <a:pt x="851090" y="1943582"/>
                </a:lnTo>
                <a:lnTo>
                  <a:pt x="845096" y="1942299"/>
                </a:lnTo>
                <a:lnTo>
                  <a:pt x="839050" y="1942134"/>
                </a:lnTo>
                <a:lnTo>
                  <a:pt x="832485" y="1942972"/>
                </a:lnTo>
                <a:lnTo>
                  <a:pt x="795705" y="1962734"/>
                </a:lnTo>
                <a:lnTo>
                  <a:pt x="792022" y="1965591"/>
                </a:lnTo>
                <a:lnTo>
                  <a:pt x="787222" y="1967306"/>
                </a:lnTo>
                <a:lnTo>
                  <a:pt x="780961" y="1967458"/>
                </a:lnTo>
                <a:lnTo>
                  <a:pt x="774026" y="1966429"/>
                </a:lnTo>
                <a:lnTo>
                  <a:pt x="735037" y="1950465"/>
                </a:lnTo>
                <a:lnTo>
                  <a:pt x="731380" y="1947735"/>
                </a:lnTo>
                <a:lnTo>
                  <a:pt x="726897" y="1945436"/>
                </a:lnTo>
                <a:lnTo>
                  <a:pt x="721207" y="1943404"/>
                </a:lnTo>
                <a:lnTo>
                  <a:pt x="714921" y="1941614"/>
                </a:lnTo>
                <a:lnTo>
                  <a:pt x="708761" y="1940559"/>
                </a:lnTo>
                <a:lnTo>
                  <a:pt x="703491" y="1940737"/>
                </a:lnTo>
                <a:lnTo>
                  <a:pt x="699668" y="1942541"/>
                </a:lnTo>
                <a:lnTo>
                  <a:pt x="696912" y="1945601"/>
                </a:lnTo>
                <a:lnTo>
                  <a:pt x="694588" y="1949208"/>
                </a:lnTo>
                <a:lnTo>
                  <a:pt x="692035" y="1952650"/>
                </a:lnTo>
                <a:lnTo>
                  <a:pt x="689406" y="1955787"/>
                </a:lnTo>
                <a:lnTo>
                  <a:pt x="687006" y="1958886"/>
                </a:lnTo>
                <a:lnTo>
                  <a:pt x="684529" y="1961845"/>
                </a:lnTo>
                <a:lnTo>
                  <a:pt x="659269" y="1973313"/>
                </a:lnTo>
                <a:lnTo>
                  <a:pt x="655066" y="1973046"/>
                </a:lnTo>
                <a:lnTo>
                  <a:pt x="631482" y="1959825"/>
                </a:lnTo>
                <a:lnTo>
                  <a:pt x="628954" y="1957247"/>
                </a:lnTo>
                <a:lnTo>
                  <a:pt x="604901" y="1951888"/>
                </a:lnTo>
                <a:lnTo>
                  <a:pt x="597395" y="1952053"/>
                </a:lnTo>
                <a:lnTo>
                  <a:pt x="589356" y="1952193"/>
                </a:lnTo>
                <a:lnTo>
                  <a:pt x="550557" y="1948319"/>
                </a:lnTo>
                <a:lnTo>
                  <a:pt x="518782" y="1927821"/>
                </a:lnTo>
                <a:lnTo>
                  <a:pt x="515543" y="1925053"/>
                </a:lnTo>
                <a:lnTo>
                  <a:pt x="509993" y="1922843"/>
                </a:lnTo>
                <a:lnTo>
                  <a:pt x="501370" y="1921776"/>
                </a:lnTo>
                <a:lnTo>
                  <a:pt x="490956" y="1921624"/>
                </a:lnTo>
                <a:lnTo>
                  <a:pt x="480060" y="1921421"/>
                </a:lnTo>
                <a:lnTo>
                  <a:pt x="439254" y="1907197"/>
                </a:lnTo>
                <a:lnTo>
                  <a:pt x="429996" y="1896122"/>
                </a:lnTo>
                <a:lnTo>
                  <a:pt x="426364" y="1891169"/>
                </a:lnTo>
                <a:lnTo>
                  <a:pt x="422097" y="1889010"/>
                </a:lnTo>
                <a:lnTo>
                  <a:pt x="417309" y="1890636"/>
                </a:lnTo>
                <a:lnTo>
                  <a:pt x="412559" y="1894903"/>
                </a:lnTo>
                <a:lnTo>
                  <a:pt x="407504" y="1900504"/>
                </a:lnTo>
                <a:lnTo>
                  <a:pt x="401802" y="1906104"/>
                </a:lnTo>
                <a:lnTo>
                  <a:pt x="395757" y="1911883"/>
                </a:lnTo>
                <a:lnTo>
                  <a:pt x="389597" y="1918195"/>
                </a:lnTo>
                <a:lnTo>
                  <a:pt x="382917" y="1924037"/>
                </a:lnTo>
                <a:lnTo>
                  <a:pt x="375272" y="1928380"/>
                </a:lnTo>
                <a:lnTo>
                  <a:pt x="366877" y="1930488"/>
                </a:lnTo>
                <a:lnTo>
                  <a:pt x="358089" y="1930958"/>
                </a:lnTo>
                <a:lnTo>
                  <a:pt x="348805" y="1930768"/>
                </a:lnTo>
                <a:lnTo>
                  <a:pt x="338861" y="1930933"/>
                </a:lnTo>
                <a:lnTo>
                  <a:pt x="328371" y="1931746"/>
                </a:lnTo>
                <a:lnTo>
                  <a:pt x="317665" y="1932647"/>
                </a:lnTo>
                <a:lnTo>
                  <a:pt x="307035" y="1933320"/>
                </a:lnTo>
                <a:lnTo>
                  <a:pt x="262407" y="1929282"/>
                </a:lnTo>
                <a:lnTo>
                  <a:pt x="238125" y="1907425"/>
                </a:lnTo>
                <a:lnTo>
                  <a:pt x="239014" y="1902866"/>
                </a:lnTo>
                <a:lnTo>
                  <a:pt x="274612" y="1880958"/>
                </a:lnTo>
                <a:lnTo>
                  <a:pt x="308978" y="1873262"/>
                </a:lnTo>
                <a:lnTo>
                  <a:pt x="317919" y="1871675"/>
                </a:lnTo>
                <a:lnTo>
                  <a:pt x="352920" y="1852079"/>
                </a:lnTo>
                <a:lnTo>
                  <a:pt x="372059" y="1815845"/>
                </a:lnTo>
                <a:lnTo>
                  <a:pt x="372160" y="1809140"/>
                </a:lnTo>
                <a:lnTo>
                  <a:pt x="372160" y="1802815"/>
                </a:lnTo>
                <a:lnTo>
                  <a:pt x="372351" y="1797024"/>
                </a:lnTo>
                <a:lnTo>
                  <a:pt x="357606" y="1774253"/>
                </a:lnTo>
                <a:lnTo>
                  <a:pt x="352678" y="1774570"/>
                </a:lnTo>
                <a:lnTo>
                  <a:pt x="323837" y="1805444"/>
                </a:lnTo>
                <a:lnTo>
                  <a:pt x="319112" y="1812607"/>
                </a:lnTo>
                <a:lnTo>
                  <a:pt x="289509" y="1828850"/>
                </a:lnTo>
                <a:lnTo>
                  <a:pt x="283540" y="1827390"/>
                </a:lnTo>
                <a:lnTo>
                  <a:pt x="276898" y="1824863"/>
                </a:lnTo>
                <a:lnTo>
                  <a:pt x="268655" y="1821878"/>
                </a:lnTo>
                <a:lnTo>
                  <a:pt x="258952" y="1818449"/>
                </a:lnTo>
                <a:lnTo>
                  <a:pt x="248462" y="1814398"/>
                </a:lnTo>
                <a:lnTo>
                  <a:pt x="237007" y="1810042"/>
                </a:lnTo>
                <a:lnTo>
                  <a:pt x="196049" y="1796592"/>
                </a:lnTo>
                <a:lnTo>
                  <a:pt x="157314" y="1789798"/>
                </a:lnTo>
                <a:lnTo>
                  <a:pt x="148336" y="1791131"/>
                </a:lnTo>
                <a:lnTo>
                  <a:pt x="139433" y="1792986"/>
                </a:lnTo>
                <a:lnTo>
                  <a:pt x="128739" y="1794205"/>
                </a:lnTo>
                <a:lnTo>
                  <a:pt x="115874" y="1794776"/>
                </a:lnTo>
                <a:lnTo>
                  <a:pt x="102184" y="1795195"/>
                </a:lnTo>
                <a:lnTo>
                  <a:pt x="88392" y="1795094"/>
                </a:lnTo>
                <a:lnTo>
                  <a:pt x="41389" y="1786178"/>
                </a:lnTo>
                <a:lnTo>
                  <a:pt x="7023" y="1767065"/>
                </a:lnTo>
                <a:lnTo>
                  <a:pt x="0" y="1748040"/>
                </a:lnTo>
                <a:lnTo>
                  <a:pt x="266" y="1742160"/>
                </a:lnTo>
                <a:lnTo>
                  <a:pt x="24841" y="1723809"/>
                </a:lnTo>
                <a:lnTo>
                  <a:pt x="30657" y="1722539"/>
                </a:lnTo>
                <a:lnTo>
                  <a:pt x="36677" y="1719376"/>
                </a:lnTo>
                <a:lnTo>
                  <a:pt x="42532" y="1713839"/>
                </a:lnTo>
                <a:lnTo>
                  <a:pt x="48196" y="1706905"/>
                </a:lnTo>
                <a:lnTo>
                  <a:pt x="54089" y="1699209"/>
                </a:lnTo>
                <a:lnTo>
                  <a:pt x="60604" y="1691386"/>
                </a:lnTo>
                <a:lnTo>
                  <a:pt x="67271" y="1683321"/>
                </a:lnTo>
                <a:lnTo>
                  <a:pt x="73837" y="1675041"/>
                </a:lnTo>
                <a:lnTo>
                  <a:pt x="81076" y="1667281"/>
                </a:lnTo>
                <a:lnTo>
                  <a:pt x="123621" y="1650885"/>
                </a:lnTo>
                <a:lnTo>
                  <a:pt x="148780" y="1647444"/>
                </a:lnTo>
                <a:lnTo>
                  <a:pt x="154622" y="1646999"/>
                </a:lnTo>
                <a:lnTo>
                  <a:pt x="160477" y="1645335"/>
                </a:lnTo>
                <a:lnTo>
                  <a:pt x="166103" y="1641970"/>
                </a:lnTo>
                <a:lnTo>
                  <a:pt x="171030" y="1637626"/>
                </a:lnTo>
                <a:lnTo>
                  <a:pt x="175755" y="1632991"/>
                </a:lnTo>
                <a:lnTo>
                  <a:pt x="180771" y="1628749"/>
                </a:lnTo>
                <a:lnTo>
                  <a:pt x="186054" y="1624444"/>
                </a:lnTo>
                <a:lnTo>
                  <a:pt x="191249" y="1620024"/>
                </a:lnTo>
                <a:lnTo>
                  <a:pt x="196265" y="1616862"/>
                </a:lnTo>
                <a:lnTo>
                  <a:pt x="201053" y="1616328"/>
                </a:lnTo>
                <a:lnTo>
                  <a:pt x="205130" y="1619338"/>
                </a:lnTo>
                <a:lnTo>
                  <a:pt x="208521" y="1624952"/>
                </a:lnTo>
                <a:lnTo>
                  <a:pt x="211963" y="1631695"/>
                </a:lnTo>
                <a:lnTo>
                  <a:pt x="216141" y="1638134"/>
                </a:lnTo>
                <a:lnTo>
                  <a:pt x="220865" y="1644522"/>
                </a:lnTo>
                <a:lnTo>
                  <a:pt x="225742" y="1651241"/>
                </a:lnTo>
                <a:lnTo>
                  <a:pt x="231140" y="1656994"/>
                </a:lnTo>
                <a:lnTo>
                  <a:pt x="237464" y="1660474"/>
                </a:lnTo>
                <a:lnTo>
                  <a:pt x="244678" y="1660639"/>
                </a:lnTo>
                <a:lnTo>
                  <a:pt x="252412" y="1658340"/>
                </a:lnTo>
                <a:lnTo>
                  <a:pt x="260476" y="1655178"/>
                </a:lnTo>
                <a:lnTo>
                  <a:pt x="268668" y="1652727"/>
                </a:lnTo>
                <a:lnTo>
                  <a:pt x="309168" y="1648231"/>
                </a:lnTo>
                <a:lnTo>
                  <a:pt x="318782" y="1648129"/>
                </a:lnTo>
                <a:lnTo>
                  <a:pt x="328180" y="1648282"/>
                </a:lnTo>
                <a:lnTo>
                  <a:pt x="336803" y="1648663"/>
                </a:lnTo>
                <a:lnTo>
                  <a:pt x="344550" y="1650022"/>
                </a:lnTo>
                <a:lnTo>
                  <a:pt x="351421" y="1652104"/>
                </a:lnTo>
                <a:lnTo>
                  <a:pt x="357098" y="1653374"/>
                </a:lnTo>
                <a:lnTo>
                  <a:pt x="361251" y="1652333"/>
                </a:lnTo>
                <a:lnTo>
                  <a:pt x="363600" y="1648688"/>
                </a:lnTo>
                <a:lnTo>
                  <a:pt x="364274" y="1643303"/>
                </a:lnTo>
                <a:lnTo>
                  <a:pt x="363575" y="1636344"/>
                </a:lnTo>
                <a:lnTo>
                  <a:pt x="361772" y="1627949"/>
                </a:lnTo>
                <a:lnTo>
                  <a:pt x="358432" y="1617649"/>
                </a:lnTo>
                <a:lnTo>
                  <a:pt x="353656" y="1605826"/>
                </a:lnTo>
                <a:lnTo>
                  <a:pt x="348513" y="1593900"/>
                </a:lnTo>
                <a:lnTo>
                  <a:pt x="344093" y="1583296"/>
                </a:lnTo>
                <a:lnTo>
                  <a:pt x="340779" y="1574977"/>
                </a:lnTo>
                <a:lnTo>
                  <a:pt x="338074" y="1568284"/>
                </a:lnTo>
                <a:lnTo>
                  <a:pt x="335775" y="1562214"/>
                </a:lnTo>
                <a:lnTo>
                  <a:pt x="333692" y="1555788"/>
                </a:lnTo>
                <a:lnTo>
                  <a:pt x="331584" y="1549120"/>
                </a:lnTo>
                <a:lnTo>
                  <a:pt x="329692" y="1542834"/>
                </a:lnTo>
                <a:lnTo>
                  <a:pt x="328498" y="1536661"/>
                </a:lnTo>
                <a:lnTo>
                  <a:pt x="328498" y="1530350"/>
                </a:lnTo>
                <a:lnTo>
                  <a:pt x="330250" y="1524469"/>
                </a:lnTo>
                <a:lnTo>
                  <a:pt x="333349" y="1519148"/>
                </a:lnTo>
                <a:lnTo>
                  <a:pt x="336740" y="1513458"/>
                </a:lnTo>
                <a:lnTo>
                  <a:pt x="339420" y="1506499"/>
                </a:lnTo>
                <a:lnTo>
                  <a:pt x="341198" y="1497990"/>
                </a:lnTo>
                <a:lnTo>
                  <a:pt x="342531" y="1488681"/>
                </a:lnTo>
                <a:lnTo>
                  <a:pt x="343344" y="1479207"/>
                </a:lnTo>
                <a:lnTo>
                  <a:pt x="343585" y="1470190"/>
                </a:lnTo>
                <a:lnTo>
                  <a:pt x="342836" y="1462227"/>
                </a:lnTo>
                <a:lnTo>
                  <a:pt x="341274" y="1455115"/>
                </a:lnTo>
                <a:lnTo>
                  <a:pt x="339699" y="1448269"/>
                </a:lnTo>
                <a:lnTo>
                  <a:pt x="338899" y="1441119"/>
                </a:lnTo>
                <a:lnTo>
                  <a:pt x="339280" y="1433779"/>
                </a:lnTo>
                <a:lnTo>
                  <a:pt x="340347" y="1426705"/>
                </a:lnTo>
                <a:lnTo>
                  <a:pt x="341604" y="1419834"/>
                </a:lnTo>
                <a:lnTo>
                  <a:pt x="342544" y="1413103"/>
                </a:lnTo>
                <a:lnTo>
                  <a:pt x="342722" y="1405724"/>
                </a:lnTo>
                <a:lnTo>
                  <a:pt x="342493" y="1398181"/>
                </a:lnTo>
                <a:lnTo>
                  <a:pt x="342544" y="1392402"/>
                </a:lnTo>
                <a:lnTo>
                  <a:pt x="343585" y="1390281"/>
                </a:lnTo>
                <a:lnTo>
                  <a:pt x="345986" y="1393317"/>
                </a:lnTo>
                <a:lnTo>
                  <a:pt x="349250" y="1400136"/>
                </a:lnTo>
                <a:lnTo>
                  <a:pt x="352806" y="1408404"/>
                </a:lnTo>
                <a:lnTo>
                  <a:pt x="356069" y="1415719"/>
                </a:lnTo>
                <a:lnTo>
                  <a:pt x="358521" y="1421561"/>
                </a:lnTo>
                <a:lnTo>
                  <a:pt x="360502" y="1426959"/>
                </a:lnTo>
                <a:lnTo>
                  <a:pt x="362737" y="1431925"/>
                </a:lnTo>
                <a:lnTo>
                  <a:pt x="400240" y="1453413"/>
                </a:lnTo>
                <a:lnTo>
                  <a:pt x="407873" y="1455280"/>
                </a:lnTo>
                <a:lnTo>
                  <a:pt x="415886" y="1457299"/>
                </a:lnTo>
                <a:lnTo>
                  <a:pt x="424192" y="1459179"/>
                </a:lnTo>
                <a:lnTo>
                  <a:pt x="432574" y="1460792"/>
                </a:lnTo>
                <a:lnTo>
                  <a:pt x="440804" y="1462760"/>
                </a:lnTo>
                <a:lnTo>
                  <a:pt x="473621" y="1484363"/>
                </a:lnTo>
                <a:lnTo>
                  <a:pt x="494512" y="1522945"/>
                </a:lnTo>
                <a:lnTo>
                  <a:pt x="505891" y="1567484"/>
                </a:lnTo>
                <a:lnTo>
                  <a:pt x="506564" y="1576489"/>
                </a:lnTo>
                <a:lnTo>
                  <a:pt x="507415" y="1585582"/>
                </a:lnTo>
                <a:lnTo>
                  <a:pt x="508495" y="1594345"/>
                </a:lnTo>
                <a:lnTo>
                  <a:pt x="509536" y="1602587"/>
                </a:lnTo>
                <a:lnTo>
                  <a:pt x="510552" y="1610753"/>
                </a:lnTo>
                <a:lnTo>
                  <a:pt x="511581" y="1619313"/>
                </a:lnTo>
                <a:lnTo>
                  <a:pt x="512445" y="1628203"/>
                </a:lnTo>
                <a:lnTo>
                  <a:pt x="513156" y="1636953"/>
                </a:lnTo>
                <a:lnTo>
                  <a:pt x="513994" y="1645437"/>
                </a:lnTo>
                <a:lnTo>
                  <a:pt x="523011" y="1679511"/>
                </a:lnTo>
                <a:lnTo>
                  <a:pt x="524891" y="1685404"/>
                </a:lnTo>
                <a:lnTo>
                  <a:pt x="547979" y="1722094"/>
                </a:lnTo>
                <a:lnTo>
                  <a:pt x="559955" y="1723783"/>
                </a:lnTo>
                <a:lnTo>
                  <a:pt x="566420" y="1722615"/>
                </a:lnTo>
                <a:lnTo>
                  <a:pt x="572947" y="1720570"/>
                </a:lnTo>
                <a:lnTo>
                  <a:pt x="579234" y="1717420"/>
                </a:lnTo>
                <a:lnTo>
                  <a:pt x="585279" y="1713166"/>
                </a:lnTo>
                <a:lnTo>
                  <a:pt x="591261" y="1708467"/>
                </a:lnTo>
                <a:lnTo>
                  <a:pt x="597395" y="1703997"/>
                </a:lnTo>
                <a:lnTo>
                  <a:pt x="603440" y="1699526"/>
                </a:lnTo>
                <a:lnTo>
                  <a:pt x="609206" y="1694954"/>
                </a:lnTo>
                <a:lnTo>
                  <a:pt x="614908" y="1691157"/>
                </a:lnTo>
                <a:lnTo>
                  <a:pt x="620801" y="1688972"/>
                </a:lnTo>
                <a:lnTo>
                  <a:pt x="626745" y="1688845"/>
                </a:lnTo>
                <a:lnTo>
                  <a:pt x="632485" y="1690255"/>
                </a:lnTo>
                <a:lnTo>
                  <a:pt x="658152" y="1708848"/>
                </a:lnTo>
                <a:lnTo>
                  <a:pt x="663448" y="1712899"/>
                </a:lnTo>
                <a:lnTo>
                  <a:pt x="700646" y="1724621"/>
                </a:lnTo>
                <a:lnTo>
                  <a:pt x="706945" y="1726145"/>
                </a:lnTo>
                <a:lnTo>
                  <a:pt x="737831" y="1758657"/>
                </a:lnTo>
                <a:lnTo>
                  <a:pt x="754557" y="1795868"/>
                </a:lnTo>
                <a:lnTo>
                  <a:pt x="757135" y="1812137"/>
                </a:lnTo>
                <a:lnTo>
                  <a:pt x="758634" y="1819909"/>
                </a:lnTo>
                <a:lnTo>
                  <a:pt x="772147" y="1858149"/>
                </a:lnTo>
                <a:lnTo>
                  <a:pt x="790105" y="1864614"/>
                </a:lnTo>
                <a:lnTo>
                  <a:pt x="795553" y="1863534"/>
                </a:lnTo>
                <a:lnTo>
                  <a:pt x="820267" y="1829701"/>
                </a:lnTo>
                <a:lnTo>
                  <a:pt x="820915" y="1820176"/>
                </a:lnTo>
                <a:lnTo>
                  <a:pt x="820534" y="1811680"/>
                </a:lnTo>
                <a:lnTo>
                  <a:pt x="798512" y="1778825"/>
                </a:lnTo>
                <a:lnTo>
                  <a:pt x="792924" y="1773542"/>
                </a:lnTo>
                <a:lnTo>
                  <a:pt x="788289" y="1767535"/>
                </a:lnTo>
                <a:lnTo>
                  <a:pt x="785139" y="1760994"/>
                </a:lnTo>
                <a:lnTo>
                  <a:pt x="783043" y="1754301"/>
                </a:lnTo>
                <a:lnTo>
                  <a:pt x="781367" y="1747227"/>
                </a:lnTo>
                <a:lnTo>
                  <a:pt x="779449" y="1739506"/>
                </a:lnTo>
                <a:lnTo>
                  <a:pt x="777011" y="1731073"/>
                </a:lnTo>
                <a:lnTo>
                  <a:pt x="774534" y="1722297"/>
                </a:lnTo>
                <a:lnTo>
                  <a:pt x="772426" y="1713699"/>
                </a:lnTo>
                <a:lnTo>
                  <a:pt x="771118" y="1705775"/>
                </a:lnTo>
                <a:lnTo>
                  <a:pt x="771283" y="1698917"/>
                </a:lnTo>
                <a:lnTo>
                  <a:pt x="772528" y="1692998"/>
                </a:lnTo>
                <a:lnTo>
                  <a:pt x="773722" y="1687766"/>
                </a:lnTo>
                <a:lnTo>
                  <a:pt x="773722" y="1682940"/>
                </a:lnTo>
                <a:lnTo>
                  <a:pt x="740625" y="1661477"/>
                </a:lnTo>
                <a:lnTo>
                  <a:pt x="732116" y="1657984"/>
                </a:lnTo>
                <a:lnTo>
                  <a:pt x="694258" y="1631645"/>
                </a:lnTo>
                <a:lnTo>
                  <a:pt x="672020" y="1595920"/>
                </a:lnTo>
                <a:lnTo>
                  <a:pt x="670928" y="1583245"/>
                </a:lnTo>
                <a:lnTo>
                  <a:pt x="671271" y="1576451"/>
                </a:lnTo>
                <a:lnTo>
                  <a:pt x="672198" y="1569097"/>
                </a:lnTo>
                <a:lnTo>
                  <a:pt x="673963" y="1561782"/>
                </a:lnTo>
                <a:lnTo>
                  <a:pt x="675805" y="1554543"/>
                </a:lnTo>
                <a:lnTo>
                  <a:pt x="676986" y="1547393"/>
                </a:lnTo>
                <a:lnTo>
                  <a:pt x="677722" y="1540421"/>
                </a:lnTo>
                <a:lnTo>
                  <a:pt x="678243" y="1533791"/>
                </a:lnTo>
                <a:lnTo>
                  <a:pt x="677875" y="1527746"/>
                </a:lnTo>
                <a:lnTo>
                  <a:pt x="654634" y="1511045"/>
                </a:lnTo>
                <a:lnTo>
                  <a:pt x="646112" y="1512760"/>
                </a:lnTo>
                <a:lnTo>
                  <a:pt x="636587" y="1516570"/>
                </a:lnTo>
                <a:lnTo>
                  <a:pt x="626325" y="1520456"/>
                </a:lnTo>
                <a:lnTo>
                  <a:pt x="615619" y="1522412"/>
                </a:lnTo>
                <a:lnTo>
                  <a:pt x="604583" y="1522018"/>
                </a:lnTo>
                <a:lnTo>
                  <a:pt x="593394" y="1520291"/>
                </a:lnTo>
                <a:lnTo>
                  <a:pt x="554050" y="1503222"/>
                </a:lnTo>
                <a:lnTo>
                  <a:pt x="525475" y="1473403"/>
                </a:lnTo>
                <a:lnTo>
                  <a:pt x="519671" y="1464716"/>
                </a:lnTo>
                <a:lnTo>
                  <a:pt x="513676" y="1455877"/>
                </a:lnTo>
                <a:lnTo>
                  <a:pt x="490791" y="1422120"/>
                </a:lnTo>
                <a:lnTo>
                  <a:pt x="473659" y="1378305"/>
                </a:lnTo>
                <a:lnTo>
                  <a:pt x="472528" y="1369402"/>
                </a:lnTo>
                <a:lnTo>
                  <a:pt x="471309" y="1361160"/>
                </a:lnTo>
                <a:lnTo>
                  <a:pt x="450748" y="1339570"/>
                </a:lnTo>
                <a:lnTo>
                  <a:pt x="444944" y="1339824"/>
                </a:lnTo>
                <a:lnTo>
                  <a:pt x="412775" y="1362862"/>
                </a:lnTo>
                <a:lnTo>
                  <a:pt x="405815" y="1378419"/>
                </a:lnTo>
                <a:lnTo>
                  <a:pt x="403402" y="1383614"/>
                </a:lnTo>
                <a:lnTo>
                  <a:pt x="400850" y="1388871"/>
                </a:lnTo>
                <a:lnTo>
                  <a:pt x="398373" y="1394053"/>
                </a:lnTo>
                <a:lnTo>
                  <a:pt x="395541" y="1398435"/>
                </a:lnTo>
                <a:lnTo>
                  <a:pt x="391960" y="1401241"/>
                </a:lnTo>
                <a:lnTo>
                  <a:pt x="387121" y="1402333"/>
                </a:lnTo>
                <a:lnTo>
                  <a:pt x="381495" y="1402041"/>
                </a:lnTo>
                <a:lnTo>
                  <a:pt x="376174" y="1400302"/>
                </a:lnTo>
                <a:lnTo>
                  <a:pt x="372198" y="1397063"/>
                </a:lnTo>
                <a:lnTo>
                  <a:pt x="370077" y="1391945"/>
                </a:lnTo>
                <a:lnTo>
                  <a:pt x="369265" y="1385227"/>
                </a:lnTo>
                <a:lnTo>
                  <a:pt x="369265" y="1377810"/>
                </a:lnTo>
                <a:lnTo>
                  <a:pt x="378828" y="1338135"/>
                </a:lnTo>
                <a:lnTo>
                  <a:pt x="381368" y="1335024"/>
                </a:lnTo>
                <a:lnTo>
                  <a:pt x="384683" y="1330147"/>
                </a:lnTo>
                <a:lnTo>
                  <a:pt x="388937" y="1322743"/>
                </a:lnTo>
                <a:lnTo>
                  <a:pt x="393801" y="1313942"/>
                </a:lnTo>
                <a:lnTo>
                  <a:pt x="398919" y="1305077"/>
                </a:lnTo>
                <a:lnTo>
                  <a:pt x="426872" y="1279017"/>
                </a:lnTo>
                <a:lnTo>
                  <a:pt x="432295" y="1278928"/>
                </a:lnTo>
                <a:lnTo>
                  <a:pt x="437591" y="1279956"/>
                </a:lnTo>
                <a:lnTo>
                  <a:pt x="442429" y="1281963"/>
                </a:lnTo>
                <a:lnTo>
                  <a:pt x="446392" y="1285341"/>
                </a:lnTo>
                <a:lnTo>
                  <a:pt x="449630" y="1289951"/>
                </a:lnTo>
                <a:lnTo>
                  <a:pt x="452640" y="1294853"/>
                </a:lnTo>
                <a:lnTo>
                  <a:pt x="455955" y="1299095"/>
                </a:lnTo>
                <a:lnTo>
                  <a:pt x="480822" y="1310665"/>
                </a:lnTo>
                <a:lnTo>
                  <a:pt x="486791" y="1310665"/>
                </a:lnTo>
                <a:lnTo>
                  <a:pt x="492874" y="1311084"/>
                </a:lnTo>
                <a:lnTo>
                  <a:pt x="498843" y="1312303"/>
                </a:lnTo>
                <a:lnTo>
                  <a:pt x="504647" y="1313903"/>
                </a:lnTo>
                <a:lnTo>
                  <a:pt x="510425" y="1315275"/>
                </a:lnTo>
                <a:lnTo>
                  <a:pt x="516280" y="1315783"/>
                </a:lnTo>
                <a:lnTo>
                  <a:pt x="521855" y="1314577"/>
                </a:lnTo>
                <a:lnTo>
                  <a:pt x="526999" y="1312227"/>
                </a:lnTo>
                <a:lnTo>
                  <a:pt x="532257" y="1310233"/>
                </a:lnTo>
                <a:lnTo>
                  <a:pt x="538137" y="1310106"/>
                </a:lnTo>
                <a:lnTo>
                  <a:pt x="544626" y="1312633"/>
                </a:lnTo>
                <a:lnTo>
                  <a:pt x="551332" y="1316850"/>
                </a:lnTo>
                <a:lnTo>
                  <a:pt x="558050" y="1321587"/>
                </a:lnTo>
                <a:lnTo>
                  <a:pt x="564654" y="1325702"/>
                </a:lnTo>
                <a:lnTo>
                  <a:pt x="570928" y="1328648"/>
                </a:lnTo>
                <a:lnTo>
                  <a:pt x="576821" y="1331010"/>
                </a:lnTo>
                <a:lnTo>
                  <a:pt x="582345" y="1333322"/>
                </a:lnTo>
                <a:lnTo>
                  <a:pt x="587540" y="1336103"/>
                </a:lnTo>
                <a:lnTo>
                  <a:pt x="591972" y="1340015"/>
                </a:lnTo>
                <a:lnTo>
                  <a:pt x="595617" y="1344485"/>
                </a:lnTo>
                <a:lnTo>
                  <a:pt x="599122" y="1348270"/>
                </a:lnTo>
                <a:lnTo>
                  <a:pt x="603148" y="1350137"/>
                </a:lnTo>
                <a:lnTo>
                  <a:pt x="607796" y="1349654"/>
                </a:lnTo>
                <a:lnTo>
                  <a:pt x="612609" y="1347508"/>
                </a:lnTo>
                <a:lnTo>
                  <a:pt x="632726" y="1321206"/>
                </a:lnTo>
                <a:lnTo>
                  <a:pt x="635914" y="1314894"/>
                </a:lnTo>
                <a:lnTo>
                  <a:pt x="638632" y="1309128"/>
                </a:lnTo>
                <a:lnTo>
                  <a:pt x="640816" y="1303718"/>
                </a:lnTo>
                <a:lnTo>
                  <a:pt x="643153" y="1298968"/>
                </a:lnTo>
                <a:lnTo>
                  <a:pt x="646328" y="1295196"/>
                </a:lnTo>
                <a:lnTo>
                  <a:pt x="650468" y="1292517"/>
                </a:lnTo>
                <a:lnTo>
                  <a:pt x="655104" y="1290853"/>
                </a:lnTo>
                <a:lnTo>
                  <a:pt x="660031" y="1290205"/>
                </a:lnTo>
                <a:lnTo>
                  <a:pt x="665048" y="1290548"/>
                </a:lnTo>
                <a:lnTo>
                  <a:pt x="697572" y="1321142"/>
                </a:lnTo>
                <a:lnTo>
                  <a:pt x="704811" y="1354480"/>
                </a:lnTo>
                <a:lnTo>
                  <a:pt x="706653" y="1362202"/>
                </a:lnTo>
                <a:lnTo>
                  <a:pt x="733247" y="1386408"/>
                </a:lnTo>
                <a:lnTo>
                  <a:pt x="739584" y="1385976"/>
                </a:lnTo>
                <a:lnTo>
                  <a:pt x="745147" y="1384566"/>
                </a:lnTo>
                <a:lnTo>
                  <a:pt x="749071" y="1381887"/>
                </a:lnTo>
                <a:lnTo>
                  <a:pt x="751840" y="1378000"/>
                </a:lnTo>
                <a:lnTo>
                  <a:pt x="754634" y="1373644"/>
                </a:lnTo>
                <a:lnTo>
                  <a:pt x="758672" y="1369529"/>
                </a:lnTo>
                <a:lnTo>
                  <a:pt x="764590" y="1366304"/>
                </a:lnTo>
                <a:lnTo>
                  <a:pt x="771486" y="1363548"/>
                </a:lnTo>
                <a:lnTo>
                  <a:pt x="778230" y="1360424"/>
                </a:lnTo>
                <a:lnTo>
                  <a:pt x="792251" y="1322616"/>
                </a:lnTo>
                <a:lnTo>
                  <a:pt x="791743" y="1315732"/>
                </a:lnTo>
                <a:lnTo>
                  <a:pt x="790816" y="1308912"/>
                </a:lnTo>
                <a:lnTo>
                  <a:pt x="789876" y="1302118"/>
                </a:lnTo>
                <a:lnTo>
                  <a:pt x="788644" y="1295400"/>
                </a:lnTo>
                <a:lnTo>
                  <a:pt x="787057" y="1288973"/>
                </a:lnTo>
                <a:lnTo>
                  <a:pt x="785837" y="1283017"/>
                </a:lnTo>
                <a:lnTo>
                  <a:pt x="785723" y="1277721"/>
                </a:lnTo>
                <a:lnTo>
                  <a:pt x="786879" y="1273759"/>
                </a:lnTo>
                <a:lnTo>
                  <a:pt x="788898" y="1270977"/>
                </a:lnTo>
                <a:lnTo>
                  <a:pt x="791679" y="1268323"/>
                </a:lnTo>
                <a:lnTo>
                  <a:pt x="795083" y="1264767"/>
                </a:lnTo>
                <a:lnTo>
                  <a:pt x="799566" y="1260182"/>
                </a:lnTo>
                <a:lnTo>
                  <a:pt x="804887" y="1255204"/>
                </a:lnTo>
                <a:lnTo>
                  <a:pt x="810006" y="1249959"/>
                </a:lnTo>
                <a:lnTo>
                  <a:pt x="813816" y="1244549"/>
                </a:lnTo>
                <a:lnTo>
                  <a:pt x="816101" y="1238973"/>
                </a:lnTo>
                <a:lnTo>
                  <a:pt x="817333" y="1233347"/>
                </a:lnTo>
                <a:lnTo>
                  <a:pt x="817460" y="1228001"/>
                </a:lnTo>
                <a:lnTo>
                  <a:pt x="816419" y="1223289"/>
                </a:lnTo>
                <a:lnTo>
                  <a:pt x="814006" y="1219161"/>
                </a:lnTo>
                <a:lnTo>
                  <a:pt x="810374" y="1215631"/>
                </a:lnTo>
                <a:lnTo>
                  <a:pt x="805992" y="1213065"/>
                </a:lnTo>
                <a:lnTo>
                  <a:pt x="801331" y="1211846"/>
                </a:lnTo>
                <a:lnTo>
                  <a:pt x="796340" y="1212354"/>
                </a:lnTo>
                <a:lnTo>
                  <a:pt x="766495" y="1238669"/>
                </a:lnTo>
                <a:lnTo>
                  <a:pt x="764247" y="1242720"/>
                </a:lnTo>
                <a:lnTo>
                  <a:pt x="761936" y="1246632"/>
                </a:lnTo>
                <a:lnTo>
                  <a:pt x="745667" y="1260030"/>
                </a:lnTo>
                <a:lnTo>
                  <a:pt x="741959" y="1259332"/>
                </a:lnTo>
                <a:lnTo>
                  <a:pt x="729983" y="1236129"/>
                </a:lnTo>
                <a:lnTo>
                  <a:pt x="729551" y="1230439"/>
                </a:lnTo>
                <a:lnTo>
                  <a:pt x="728916" y="1224368"/>
                </a:lnTo>
                <a:lnTo>
                  <a:pt x="728332" y="1218057"/>
                </a:lnTo>
                <a:lnTo>
                  <a:pt x="727583" y="1211973"/>
                </a:lnTo>
                <a:lnTo>
                  <a:pt x="712533" y="1192187"/>
                </a:lnTo>
                <a:lnTo>
                  <a:pt x="704926" y="1192428"/>
                </a:lnTo>
                <a:lnTo>
                  <a:pt x="664184" y="1198041"/>
                </a:lnTo>
                <a:lnTo>
                  <a:pt x="622858" y="1206690"/>
                </a:lnTo>
                <a:lnTo>
                  <a:pt x="614629" y="1208646"/>
                </a:lnTo>
                <a:lnTo>
                  <a:pt x="606793" y="1210043"/>
                </a:lnTo>
                <a:lnTo>
                  <a:pt x="599655" y="1210741"/>
                </a:lnTo>
                <a:lnTo>
                  <a:pt x="593471" y="1210881"/>
                </a:lnTo>
                <a:lnTo>
                  <a:pt x="587971" y="1210602"/>
                </a:lnTo>
                <a:lnTo>
                  <a:pt x="566293" y="1190091"/>
                </a:lnTo>
                <a:lnTo>
                  <a:pt x="566750" y="1185087"/>
                </a:lnTo>
                <a:lnTo>
                  <a:pt x="583692" y="1159052"/>
                </a:lnTo>
                <a:lnTo>
                  <a:pt x="587552" y="1154506"/>
                </a:lnTo>
                <a:lnTo>
                  <a:pt x="591883" y="1149388"/>
                </a:lnTo>
                <a:lnTo>
                  <a:pt x="596480" y="1144028"/>
                </a:lnTo>
                <a:lnTo>
                  <a:pt x="600913" y="1138453"/>
                </a:lnTo>
                <a:lnTo>
                  <a:pt x="604723" y="1132738"/>
                </a:lnTo>
                <a:lnTo>
                  <a:pt x="607352" y="1127048"/>
                </a:lnTo>
                <a:lnTo>
                  <a:pt x="609092" y="1121511"/>
                </a:lnTo>
                <a:lnTo>
                  <a:pt x="610717" y="1116012"/>
                </a:lnTo>
                <a:lnTo>
                  <a:pt x="613054" y="1110437"/>
                </a:lnTo>
                <a:lnTo>
                  <a:pt x="640168" y="1083957"/>
                </a:lnTo>
                <a:lnTo>
                  <a:pt x="647395" y="1081138"/>
                </a:lnTo>
                <a:lnTo>
                  <a:pt x="670953" y="1050315"/>
                </a:lnTo>
                <a:lnTo>
                  <a:pt x="679411" y="1012609"/>
                </a:lnTo>
                <a:lnTo>
                  <a:pt x="680161" y="1002080"/>
                </a:lnTo>
                <a:lnTo>
                  <a:pt x="681126" y="990345"/>
                </a:lnTo>
                <a:lnTo>
                  <a:pt x="681939" y="978141"/>
                </a:lnTo>
                <a:lnTo>
                  <a:pt x="682510" y="965962"/>
                </a:lnTo>
                <a:lnTo>
                  <a:pt x="682764" y="954341"/>
                </a:lnTo>
                <a:lnTo>
                  <a:pt x="682396" y="943787"/>
                </a:lnTo>
                <a:lnTo>
                  <a:pt x="681558" y="934262"/>
                </a:lnTo>
                <a:lnTo>
                  <a:pt x="680796" y="925436"/>
                </a:lnTo>
                <a:lnTo>
                  <a:pt x="680681" y="916978"/>
                </a:lnTo>
                <a:lnTo>
                  <a:pt x="680783" y="908938"/>
                </a:lnTo>
                <a:lnTo>
                  <a:pt x="680961" y="901712"/>
                </a:lnTo>
                <a:lnTo>
                  <a:pt x="709777" y="884186"/>
                </a:lnTo>
                <a:lnTo>
                  <a:pt x="719175" y="884339"/>
                </a:lnTo>
                <a:lnTo>
                  <a:pt x="763295" y="900264"/>
                </a:lnTo>
                <a:lnTo>
                  <a:pt x="776363" y="913853"/>
                </a:lnTo>
                <a:lnTo>
                  <a:pt x="782637" y="920737"/>
                </a:lnTo>
                <a:lnTo>
                  <a:pt x="788733" y="927239"/>
                </a:lnTo>
                <a:lnTo>
                  <a:pt x="794308" y="933500"/>
                </a:lnTo>
                <a:lnTo>
                  <a:pt x="799503" y="939469"/>
                </a:lnTo>
                <a:lnTo>
                  <a:pt x="804481" y="945159"/>
                </a:lnTo>
                <a:lnTo>
                  <a:pt x="809193" y="950112"/>
                </a:lnTo>
                <a:lnTo>
                  <a:pt x="813435" y="954328"/>
                </a:lnTo>
                <a:lnTo>
                  <a:pt x="817105" y="958367"/>
                </a:lnTo>
                <a:lnTo>
                  <a:pt x="820077" y="962812"/>
                </a:lnTo>
                <a:lnTo>
                  <a:pt x="821817" y="967727"/>
                </a:lnTo>
                <a:lnTo>
                  <a:pt x="822464" y="972654"/>
                </a:lnTo>
                <a:lnTo>
                  <a:pt x="822960" y="977480"/>
                </a:lnTo>
                <a:lnTo>
                  <a:pt x="824242" y="982014"/>
                </a:lnTo>
                <a:lnTo>
                  <a:pt x="846658" y="997762"/>
                </a:lnTo>
                <a:lnTo>
                  <a:pt x="852982" y="998258"/>
                </a:lnTo>
                <a:lnTo>
                  <a:pt x="858570" y="1000226"/>
                </a:lnTo>
                <a:lnTo>
                  <a:pt x="862761" y="1004531"/>
                </a:lnTo>
                <a:lnTo>
                  <a:pt x="866000" y="1010234"/>
                </a:lnTo>
                <a:lnTo>
                  <a:pt x="869035" y="1015847"/>
                </a:lnTo>
                <a:lnTo>
                  <a:pt x="872604" y="1019962"/>
                </a:lnTo>
                <a:lnTo>
                  <a:pt x="877087" y="1022553"/>
                </a:lnTo>
                <a:lnTo>
                  <a:pt x="881875" y="1024178"/>
                </a:lnTo>
                <a:lnTo>
                  <a:pt x="886320" y="1024216"/>
                </a:lnTo>
                <a:lnTo>
                  <a:pt x="889774" y="1022057"/>
                </a:lnTo>
                <a:lnTo>
                  <a:pt x="891768" y="1016914"/>
                </a:lnTo>
                <a:lnTo>
                  <a:pt x="892657" y="1009421"/>
                </a:lnTo>
                <a:lnTo>
                  <a:pt x="893013" y="1001128"/>
                </a:lnTo>
                <a:lnTo>
                  <a:pt x="893419" y="993520"/>
                </a:lnTo>
                <a:lnTo>
                  <a:pt x="893432" y="987120"/>
                </a:lnTo>
                <a:lnTo>
                  <a:pt x="892949" y="981290"/>
                </a:lnTo>
                <a:lnTo>
                  <a:pt x="892949" y="975868"/>
                </a:lnTo>
                <a:lnTo>
                  <a:pt x="894461" y="970699"/>
                </a:lnTo>
                <a:lnTo>
                  <a:pt x="898131" y="966038"/>
                </a:lnTo>
                <a:lnTo>
                  <a:pt x="903211" y="962050"/>
                </a:lnTo>
                <a:lnTo>
                  <a:pt x="908596" y="958367"/>
                </a:lnTo>
                <a:lnTo>
                  <a:pt x="913180" y="954633"/>
                </a:lnTo>
                <a:lnTo>
                  <a:pt x="926439" y="931176"/>
                </a:lnTo>
                <a:lnTo>
                  <a:pt x="924636" y="928192"/>
                </a:lnTo>
                <a:lnTo>
                  <a:pt x="920356" y="925639"/>
                </a:lnTo>
                <a:lnTo>
                  <a:pt x="914234" y="923518"/>
                </a:lnTo>
                <a:lnTo>
                  <a:pt x="907338" y="921524"/>
                </a:lnTo>
                <a:lnTo>
                  <a:pt x="900709" y="919340"/>
                </a:lnTo>
                <a:lnTo>
                  <a:pt x="894549" y="917244"/>
                </a:lnTo>
                <a:lnTo>
                  <a:pt x="888542" y="915365"/>
                </a:lnTo>
                <a:lnTo>
                  <a:pt x="882891" y="913130"/>
                </a:lnTo>
                <a:lnTo>
                  <a:pt x="864819" y="890231"/>
                </a:lnTo>
                <a:lnTo>
                  <a:pt x="864997" y="883716"/>
                </a:lnTo>
                <a:lnTo>
                  <a:pt x="891565" y="852309"/>
                </a:lnTo>
                <a:lnTo>
                  <a:pt x="896543" y="848766"/>
                </a:lnTo>
                <a:lnTo>
                  <a:pt x="899261" y="845172"/>
                </a:lnTo>
                <a:lnTo>
                  <a:pt x="900442" y="841895"/>
                </a:lnTo>
                <a:lnTo>
                  <a:pt x="900988" y="838276"/>
                </a:lnTo>
                <a:lnTo>
                  <a:pt x="901750" y="833729"/>
                </a:lnTo>
                <a:lnTo>
                  <a:pt x="902614" y="827874"/>
                </a:lnTo>
                <a:lnTo>
                  <a:pt x="903198" y="821309"/>
                </a:lnTo>
                <a:lnTo>
                  <a:pt x="903973" y="814717"/>
                </a:lnTo>
                <a:lnTo>
                  <a:pt x="921270" y="792822"/>
                </a:lnTo>
                <a:lnTo>
                  <a:pt x="927023" y="793940"/>
                </a:lnTo>
                <a:lnTo>
                  <a:pt x="933018" y="795642"/>
                </a:lnTo>
                <a:lnTo>
                  <a:pt x="938682" y="796925"/>
                </a:lnTo>
                <a:lnTo>
                  <a:pt x="944041" y="797890"/>
                </a:lnTo>
                <a:lnTo>
                  <a:pt x="949147" y="798906"/>
                </a:lnTo>
                <a:lnTo>
                  <a:pt x="953579" y="799452"/>
                </a:lnTo>
                <a:lnTo>
                  <a:pt x="956894" y="799033"/>
                </a:lnTo>
                <a:lnTo>
                  <a:pt x="958888" y="797483"/>
                </a:lnTo>
                <a:lnTo>
                  <a:pt x="959751" y="795134"/>
                </a:lnTo>
                <a:lnTo>
                  <a:pt x="959573" y="792137"/>
                </a:lnTo>
                <a:lnTo>
                  <a:pt x="925283" y="767956"/>
                </a:lnTo>
                <a:lnTo>
                  <a:pt x="918400" y="767334"/>
                </a:lnTo>
                <a:lnTo>
                  <a:pt x="911961" y="766826"/>
                </a:lnTo>
                <a:lnTo>
                  <a:pt x="905852" y="766673"/>
                </a:lnTo>
                <a:lnTo>
                  <a:pt x="900049" y="765797"/>
                </a:lnTo>
                <a:lnTo>
                  <a:pt x="874585" y="731761"/>
                </a:lnTo>
                <a:lnTo>
                  <a:pt x="873531" y="726059"/>
                </a:lnTo>
                <a:lnTo>
                  <a:pt x="872553" y="721639"/>
                </a:lnTo>
                <a:lnTo>
                  <a:pt x="870546" y="719531"/>
                </a:lnTo>
                <a:lnTo>
                  <a:pt x="866978" y="720369"/>
                </a:lnTo>
                <a:lnTo>
                  <a:pt x="862584" y="723506"/>
                </a:lnTo>
                <a:lnTo>
                  <a:pt x="851268" y="763904"/>
                </a:lnTo>
                <a:lnTo>
                  <a:pt x="851649" y="771131"/>
                </a:lnTo>
                <a:lnTo>
                  <a:pt x="852119" y="778370"/>
                </a:lnTo>
                <a:lnTo>
                  <a:pt x="852347" y="785406"/>
                </a:lnTo>
                <a:lnTo>
                  <a:pt x="852601" y="792060"/>
                </a:lnTo>
                <a:lnTo>
                  <a:pt x="852944" y="798258"/>
                </a:lnTo>
                <a:lnTo>
                  <a:pt x="852728" y="803998"/>
                </a:lnTo>
                <a:lnTo>
                  <a:pt x="828167" y="824331"/>
                </a:lnTo>
                <a:lnTo>
                  <a:pt x="820064" y="823569"/>
                </a:lnTo>
                <a:lnTo>
                  <a:pt x="789635" y="805154"/>
                </a:lnTo>
                <a:lnTo>
                  <a:pt x="784720" y="800887"/>
                </a:lnTo>
                <a:lnTo>
                  <a:pt x="756704" y="791883"/>
                </a:lnTo>
                <a:lnTo>
                  <a:pt x="750506" y="792695"/>
                </a:lnTo>
                <a:lnTo>
                  <a:pt x="744118" y="793572"/>
                </a:lnTo>
                <a:lnTo>
                  <a:pt x="737387" y="793559"/>
                </a:lnTo>
                <a:lnTo>
                  <a:pt x="700989" y="782116"/>
                </a:lnTo>
                <a:lnTo>
                  <a:pt x="691616" y="777024"/>
                </a:lnTo>
                <a:lnTo>
                  <a:pt x="682256" y="772007"/>
                </a:lnTo>
                <a:lnTo>
                  <a:pt x="638619" y="762444"/>
                </a:lnTo>
                <a:lnTo>
                  <a:pt x="631583" y="762520"/>
                </a:lnTo>
                <a:lnTo>
                  <a:pt x="624408" y="762609"/>
                </a:lnTo>
                <a:lnTo>
                  <a:pt x="616724" y="762279"/>
                </a:lnTo>
                <a:lnTo>
                  <a:pt x="578002" y="755688"/>
                </a:lnTo>
                <a:lnTo>
                  <a:pt x="572477" y="753414"/>
                </a:lnTo>
                <a:lnTo>
                  <a:pt x="567613" y="752030"/>
                </a:lnTo>
                <a:lnTo>
                  <a:pt x="547776" y="794194"/>
                </a:lnTo>
                <a:lnTo>
                  <a:pt x="546608" y="804049"/>
                </a:lnTo>
                <a:lnTo>
                  <a:pt x="545452" y="813041"/>
                </a:lnTo>
                <a:lnTo>
                  <a:pt x="544537" y="820521"/>
                </a:lnTo>
                <a:lnTo>
                  <a:pt x="543941" y="826871"/>
                </a:lnTo>
                <a:lnTo>
                  <a:pt x="543191" y="832662"/>
                </a:lnTo>
                <a:lnTo>
                  <a:pt x="524294" y="865263"/>
                </a:lnTo>
                <a:lnTo>
                  <a:pt x="520890" y="868337"/>
                </a:lnTo>
                <a:lnTo>
                  <a:pt x="518401" y="872667"/>
                </a:lnTo>
                <a:lnTo>
                  <a:pt x="517359" y="878065"/>
                </a:lnTo>
                <a:lnTo>
                  <a:pt x="517372" y="883958"/>
                </a:lnTo>
                <a:lnTo>
                  <a:pt x="517639" y="890828"/>
                </a:lnTo>
                <a:lnTo>
                  <a:pt x="517359" y="899134"/>
                </a:lnTo>
                <a:lnTo>
                  <a:pt x="512152" y="942708"/>
                </a:lnTo>
                <a:lnTo>
                  <a:pt x="503377" y="984275"/>
                </a:lnTo>
                <a:lnTo>
                  <a:pt x="483171" y="1024432"/>
                </a:lnTo>
                <a:lnTo>
                  <a:pt x="452323" y="1051077"/>
                </a:lnTo>
                <a:lnTo>
                  <a:pt x="414362" y="1060373"/>
                </a:lnTo>
                <a:lnTo>
                  <a:pt x="405244" y="1060602"/>
                </a:lnTo>
                <a:lnTo>
                  <a:pt x="396608" y="1059967"/>
                </a:lnTo>
                <a:lnTo>
                  <a:pt x="363994" y="1038923"/>
                </a:lnTo>
                <a:lnTo>
                  <a:pt x="365340" y="1032878"/>
                </a:lnTo>
                <a:lnTo>
                  <a:pt x="367271" y="1026426"/>
                </a:lnTo>
                <a:lnTo>
                  <a:pt x="368592" y="1019835"/>
                </a:lnTo>
                <a:lnTo>
                  <a:pt x="369138" y="1013269"/>
                </a:lnTo>
                <a:lnTo>
                  <a:pt x="369493" y="1006716"/>
                </a:lnTo>
                <a:lnTo>
                  <a:pt x="369531" y="1000378"/>
                </a:lnTo>
                <a:lnTo>
                  <a:pt x="369112" y="994422"/>
                </a:lnTo>
                <a:lnTo>
                  <a:pt x="368058" y="989152"/>
                </a:lnTo>
                <a:lnTo>
                  <a:pt x="366522" y="984580"/>
                </a:lnTo>
                <a:lnTo>
                  <a:pt x="364845" y="980389"/>
                </a:lnTo>
                <a:lnTo>
                  <a:pt x="363385" y="976249"/>
                </a:lnTo>
                <a:lnTo>
                  <a:pt x="361810" y="972007"/>
                </a:lnTo>
                <a:lnTo>
                  <a:pt x="360108" y="967981"/>
                </a:lnTo>
                <a:lnTo>
                  <a:pt x="359130" y="964590"/>
                </a:lnTo>
                <a:lnTo>
                  <a:pt x="359752" y="962240"/>
                </a:lnTo>
                <a:lnTo>
                  <a:pt x="362331" y="961478"/>
                </a:lnTo>
                <a:lnTo>
                  <a:pt x="366293" y="962012"/>
                </a:lnTo>
                <a:lnTo>
                  <a:pt x="371157" y="962926"/>
                </a:lnTo>
                <a:lnTo>
                  <a:pt x="376389" y="963294"/>
                </a:lnTo>
                <a:lnTo>
                  <a:pt x="416610" y="949236"/>
                </a:lnTo>
                <a:lnTo>
                  <a:pt x="422173" y="945197"/>
                </a:lnTo>
                <a:lnTo>
                  <a:pt x="427863" y="941971"/>
                </a:lnTo>
                <a:lnTo>
                  <a:pt x="433425" y="939253"/>
                </a:lnTo>
                <a:lnTo>
                  <a:pt x="438556" y="936396"/>
                </a:lnTo>
                <a:lnTo>
                  <a:pt x="442975" y="932764"/>
                </a:lnTo>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171" name="object 2171"/>
          <p:cNvSpPr/>
          <p:nvPr/>
        </p:nvSpPr>
        <p:spPr>
          <a:xfrm>
            <a:off x="5437695" y="3995190"/>
            <a:ext cx="402291" cy="556685"/>
          </a:xfrm>
          <a:prstGeom prst="rect">
            <a:avLst/>
          </a:prstGeom>
          <a:blipFill>
            <a:blip r:embed="rId16" cstate="print"/>
            <a:stretch>
              <a:fillRect/>
            </a:stretch>
          </a:blipFill>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172" name="object 2172"/>
          <p:cNvSpPr/>
          <p:nvPr/>
        </p:nvSpPr>
        <p:spPr>
          <a:xfrm>
            <a:off x="5307787" y="4741937"/>
            <a:ext cx="50596" cy="61094"/>
          </a:xfrm>
          <a:custGeom>
            <a:avLst/>
            <a:gdLst/>
            <a:ahLst/>
            <a:cxnLst/>
            <a:rect l="l" t="t" r="r" b="b"/>
            <a:pathLst>
              <a:path w="56921" h="69240">
                <a:moveTo>
                  <a:pt x="33896" y="8331"/>
                </a:moveTo>
                <a:lnTo>
                  <a:pt x="55219" y="42087"/>
                </a:lnTo>
                <a:lnTo>
                  <a:pt x="56921" y="50444"/>
                </a:lnTo>
                <a:lnTo>
                  <a:pt x="56819" y="54127"/>
                </a:lnTo>
                <a:lnTo>
                  <a:pt x="38747" y="69240"/>
                </a:lnTo>
                <a:lnTo>
                  <a:pt x="34582" y="69126"/>
                </a:lnTo>
                <a:lnTo>
                  <a:pt x="5410" y="37477"/>
                </a:lnTo>
                <a:lnTo>
                  <a:pt x="0" y="15049"/>
                </a:lnTo>
                <a:lnTo>
                  <a:pt x="609" y="11404"/>
                </a:lnTo>
                <a:lnTo>
                  <a:pt x="1955" y="7658"/>
                </a:lnTo>
                <a:lnTo>
                  <a:pt x="3911" y="4102"/>
                </a:lnTo>
                <a:lnTo>
                  <a:pt x="6692" y="1333"/>
                </a:lnTo>
                <a:lnTo>
                  <a:pt x="10490" y="0"/>
                </a:lnTo>
                <a:lnTo>
                  <a:pt x="15722" y="520"/>
                </a:lnTo>
                <a:lnTo>
                  <a:pt x="22021" y="2489"/>
                </a:lnTo>
                <a:lnTo>
                  <a:pt x="28409" y="5295"/>
                </a:lnTo>
                <a:lnTo>
                  <a:pt x="33896" y="8331"/>
                </a:lnTo>
              </a:path>
            </a:pathLst>
          </a:custGeom>
          <a:ln w="914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173" name="object 2173"/>
          <p:cNvSpPr/>
          <p:nvPr/>
        </p:nvSpPr>
        <p:spPr>
          <a:xfrm>
            <a:off x="4691289" y="1215211"/>
            <a:ext cx="3110044" cy="4016076"/>
          </a:xfrm>
          <a:prstGeom prst="rect">
            <a:avLst/>
          </a:prstGeom>
          <a:blipFill>
            <a:blip r:embed="rId17" cstate="print"/>
            <a:stretch>
              <a:fillRect/>
            </a:stretch>
          </a:blipFill>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174" name="object 2174"/>
          <p:cNvSpPr/>
          <p:nvPr/>
        </p:nvSpPr>
        <p:spPr>
          <a:xfrm>
            <a:off x="5787220" y="5012223"/>
            <a:ext cx="69686" cy="165824"/>
          </a:xfrm>
          <a:custGeom>
            <a:avLst/>
            <a:gdLst/>
            <a:ahLst/>
            <a:cxnLst/>
            <a:rect l="l" t="t" r="r" b="b"/>
            <a:pathLst>
              <a:path w="78397" h="187934">
                <a:moveTo>
                  <a:pt x="3733" y="55473"/>
                </a:moveTo>
                <a:lnTo>
                  <a:pt x="5435" y="47828"/>
                </a:lnTo>
                <a:lnTo>
                  <a:pt x="7404" y="41008"/>
                </a:lnTo>
                <a:lnTo>
                  <a:pt x="9486" y="34671"/>
                </a:lnTo>
                <a:lnTo>
                  <a:pt x="11544" y="28511"/>
                </a:lnTo>
                <a:lnTo>
                  <a:pt x="13119" y="22567"/>
                </a:lnTo>
                <a:lnTo>
                  <a:pt x="39115" y="0"/>
                </a:lnTo>
                <a:lnTo>
                  <a:pt x="43726" y="1816"/>
                </a:lnTo>
                <a:lnTo>
                  <a:pt x="63030" y="37388"/>
                </a:lnTo>
                <a:lnTo>
                  <a:pt x="67271" y="57365"/>
                </a:lnTo>
                <a:lnTo>
                  <a:pt x="68757" y="64376"/>
                </a:lnTo>
                <a:lnTo>
                  <a:pt x="70510" y="71424"/>
                </a:lnTo>
                <a:lnTo>
                  <a:pt x="72377" y="78308"/>
                </a:lnTo>
                <a:lnTo>
                  <a:pt x="74117" y="85102"/>
                </a:lnTo>
                <a:lnTo>
                  <a:pt x="77596" y="116281"/>
                </a:lnTo>
                <a:lnTo>
                  <a:pt x="77965" y="123545"/>
                </a:lnTo>
                <a:lnTo>
                  <a:pt x="78295" y="131076"/>
                </a:lnTo>
                <a:lnTo>
                  <a:pt x="78397" y="138468"/>
                </a:lnTo>
                <a:lnTo>
                  <a:pt x="78104" y="145338"/>
                </a:lnTo>
                <a:lnTo>
                  <a:pt x="65608" y="182168"/>
                </a:lnTo>
                <a:lnTo>
                  <a:pt x="50164" y="187934"/>
                </a:lnTo>
                <a:lnTo>
                  <a:pt x="43662" y="187071"/>
                </a:lnTo>
                <a:lnTo>
                  <a:pt x="7416" y="162496"/>
                </a:lnTo>
                <a:lnTo>
                  <a:pt x="1435" y="124688"/>
                </a:lnTo>
                <a:lnTo>
                  <a:pt x="1320" y="116636"/>
                </a:lnTo>
                <a:lnTo>
                  <a:pt x="1130" y="109435"/>
                </a:lnTo>
                <a:lnTo>
                  <a:pt x="711" y="104127"/>
                </a:lnTo>
                <a:lnTo>
                  <a:pt x="266" y="100330"/>
                </a:lnTo>
                <a:lnTo>
                  <a:pt x="0" y="96418"/>
                </a:lnTo>
                <a:lnTo>
                  <a:pt x="88" y="90754"/>
                </a:lnTo>
                <a:lnTo>
                  <a:pt x="571" y="82791"/>
                </a:lnTo>
                <a:lnTo>
                  <a:pt x="1333" y="73660"/>
                </a:lnTo>
                <a:lnTo>
                  <a:pt x="2387" y="64262"/>
                </a:lnTo>
                <a:lnTo>
                  <a:pt x="3733" y="55473"/>
                </a:lnTo>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175" name="object 2175"/>
          <p:cNvSpPr/>
          <p:nvPr/>
        </p:nvSpPr>
        <p:spPr>
          <a:xfrm>
            <a:off x="6393326" y="5374254"/>
            <a:ext cx="134924" cy="138784"/>
          </a:xfrm>
          <a:custGeom>
            <a:avLst/>
            <a:gdLst/>
            <a:ahLst/>
            <a:cxnLst/>
            <a:rect l="l" t="t" r="r" b="b"/>
            <a:pathLst>
              <a:path w="151790" h="157289">
                <a:moveTo>
                  <a:pt x="133248" y="157289"/>
                </a:moveTo>
                <a:lnTo>
                  <a:pt x="151790" y="126631"/>
                </a:lnTo>
                <a:lnTo>
                  <a:pt x="150977" y="117500"/>
                </a:lnTo>
                <a:lnTo>
                  <a:pt x="148856" y="109054"/>
                </a:lnTo>
                <a:lnTo>
                  <a:pt x="145021" y="101942"/>
                </a:lnTo>
                <a:lnTo>
                  <a:pt x="139738" y="95758"/>
                </a:lnTo>
                <a:lnTo>
                  <a:pt x="133934" y="89839"/>
                </a:lnTo>
                <a:lnTo>
                  <a:pt x="128574" y="83604"/>
                </a:lnTo>
                <a:lnTo>
                  <a:pt x="109207" y="47472"/>
                </a:lnTo>
                <a:lnTo>
                  <a:pt x="108800" y="36880"/>
                </a:lnTo>
                <a:lnTo>
                  <a:pt x="108991" y="31369"/>
                </a:lnTo>
                <a:lnTo>
                  <a:pt x="109664" y="26009"/>
                </a:lnTo>
                <a:lnTo>
                  <a:pt x="110172" y="21031"/>
                </a:lnTo>
                <a:lnTo>
                  <a:pt x="75006" y="0"/>
                </a:lnTo>
                <a:lnTo>
                  <a:pt x="67310" y="304"/>
                </a:lnTo>
                <a:lnTo>
                  <a:pt x="30327" y="13817"/>
                </a:lnTo>
                <a:lnTo>
                  <a:pt x="26111" y="17056"/>
                </a:lnTo>
                <a:lnTo>
                  <a:pt x="21831" y="20104"/>
                </a:lnTo>
                <a:lnTo>
                  <a:pt x="2692" y="45567"/>
                </a:lnTo>
                <a:lnTo>
                  <a:pt x="1270" y="49504"/>
                </a:lnTo>
                <a:lnTo>
                  <a:pt x="0" y="53301"/>
                </a:lnTo>
                <a:lnTo>
                  <a:pt x="76" y="56603"/>
                </a:lnTo>
                <a:lnTo>
                  <a:pt x="2692" y="59055"/>
                </a:lnTo>
                <a:lnTo>
                  <a:pt x="8826" y="60198"/>
                </a:lnTo>
                <a:lnTo>
                  <a:pt x="17475" y="60274"/>
                </a:lnTo>
                <a:lnTo>
                  <a:pt x="26924" y="60020"/>
                </a:lnTo>
                <a:lnTo>
                  <a:pt x="35458" y="60134"/>
                </a:lnTo>
                <a:lnTo>
                  <a:pt x="42430" y="60375"/>
                </a:lnTo>
                <a:lnTo>
                  <a:pt x="48577" y="60490"/>
                </a:lnTo>
                <a:lnTo>
                  <a:pt x="54279" y="61201"/>
                </a:lnTo>
                <a:lnTo>
                  <a:pt x="82346" y="89204"/>
                </a:lnTo>
                <a:lnTo>
                  <a:pt x="86601" y="102222"/>
                </a:lnTo>
                <a:lnTo>
                  <a:pt x="88519" y="108458"/>
                </a:lnTo>
                <a:lnTo>
                  <a:pt x="90170" y="114134"/>
                </a:lnTo>
                <a:lnTo>
                  <a:pt x="91401" y="119291"/>
                </a:lnTo>
                <a:lnTo>
                  <a:pt x="92748" y="124091"/>
                </a:lnTo>
                <a:lnTo>
                  <a:pt x="120256" y="152171"/>
                </a:lnTo>
                <a:lnTo>
                  <a:pt x="127101" y="155829"/>
                </a:lnTo>
                <a:lnTo>
                  <a:pt x="133248" y="157289"/>
                </a:lnTo>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176" name="object 2176"/>
          <p:cNvSpPr/>
          <p:nvPr/>
        </p:nvSpPr>
        <p:spPr>
          <a:xfrm>
            <a:off x="6619849" y="5587948"/>
            <a:ext cx="23018" cy="12416"/>
          </a:xfrm>
          <a:custGeom>
            <a:avLst/>
            <a:gdLst/>
            <a:ahLst/>
            <a:cxnLst/>
            <a:rect l="l" t="t" r="r" b="b"/>
            <a:pathLst>
              <a:path w="25895" h="14071">
                <a:moveTo>
                  <a:pt x="12077" y="876"/>
                </a:moveTo>
                <a:lnTo>
                  <a:pt x="15646" y="279"/>
                </a:lnTo>
                <a:lnTo>
                  <a:pt x="19469" y="0"/>
                </a:lnTo>
                <a:lnTo>
                  <a:pt x="22847" y="177"/>
                </a:lnTo>
                <a:lnTo>
                  <a:pt x="25082" y="901"/>
                </a:lnTo>
                <a:lnTo>
                  <a:pt x="25895" y="2387"/>
                </a:lnTo>
                <a:lnTo>
                  <a:pt x="25641" y="4483"/>
                </a:lnTo>
                <a:lnTo>
                  <a:pt x="6515" y="14071"/>
                </a:lnTo>
                <a:lnTo>
                  <a:pt x="4406" y="13931"/>
                </a:lnTo>
                <a:lnTo>
                  <a:pt x="2717" y="13322"/>
                </a:lnTo>
                <a:lnTo>
                  <a:pt x="1346" y="12077"/>
                </a:lnTo>
                <a:lnTo>
                  <a:pt x="342" y="10325"/>
                </a:lnTo>
                <a:lnTo>
                  <a:pt x="0" y="8381"/>
                </a:lnTo>
                <a:lnTo>
                  <a:pt x="634" y="6578"/>
                </a:lnTo>
                <a:lnTo>
                  <a:pt x="2514" y="4902"/>
                </a:lnTo>
                <a:lnTo>
                  <a:pt x="5359" y="3289"/>
                </a:lnTo>
                <a:lnTo>
                  <a:pt x="8712" y="1879"/>
                </a:lnTo>
                <a:lnTo>
                  <a:pt x="12077" y="876"/>
                </a:lnTo>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177" name="object 2177"/>
          <p:cNvSpPr/>
          <p:nvPr/>
        </p:nvSpPr>
        <p:spPr>
          <a:xfrm>
            <a:off x="6488318" y="5621258"/>
            <a:ext cx="25603" cy="46829"/>
          </a:xfrm>
          <a:custGeom>
            <a:avLst/>
            <a:gdLst/>
            <a:ahLst/>
            <a:cxnLst/>
            <a:rect l="l" t="t" r="r" b="b"/>
            <a:pathLst>
              <a:path w="28803" h="53073">
                <a:moveTo>
                  <a:pt x="11811" y="7048"/>
                </a:moveTo>
                <a:lnTo>
                  <a:pt x="14058" y="3848"/>
                </a:lnTo>
                <a:lnTo>
                  <a:pt x="16306" y="1333"/>
                </a:lnTo>
                <a:lnTo>
                  <a:pt x="18503" y="0"/>
                </a:lnTo>
                <a:lnTo>
                  <a:pt x="20650" y="317"/>
                </a:lnTo>
                <a:lnTo>
                  <a:pt x="28803" y="26212"/>
                </a:lnTo>
                <a:lnTo>
                  <a:pt x="28676" y="30772"/>
                </a:lnTo>
                <a:lnTo>
                  <a:pt x="28448" y="35090"/>
                </a:lnTo>
                <a:lnTo>
                  <a:pt x="28435" y="39103"/>
                </a:lnTo>
                <a:lnTo>
                  <a:pt x="28435" y="42760"/>
                </a:lnTo>
                <a:lnTo>
                  <a:pt x="27927" y="45948"/>
                </a:lnTo>
                <a:lnTo>
                  <a:pt x="26377" y="48577"/>
                </a:lnTo>
                <a:lnTo>
                  <a:pt x="23393" y="50723"/>
                </a:lnTo>
                <a:lnTo>
                  <a:pt x="19405" y="52311"/>
                </a:lnTo>
                <a:lnTo>
                  <a:pt x="15138" y="53073"/>
                </a:lnTo>
                <a:lnTo>
                  <a:pt x="11290" y="52717"/>
                </a:lnTo>
                <a:lnTo>
                  <a:pt x="0" y="37376"/>
                </a:lnTo>
                <a:lnTo>
                  <a:pt x="660" y="33985"/>
                </a:lnTo>
                <a:lnTo>
                  <a:pt x="1968" y="30352"/>
                </a:lnTo>
                <a:lnTo>
                  <a:pt x="3492" y="26238"/>
                </a:lnTo>
                <a:lnTo>
                  <a:pt x="5207" y="21386"/>
                </a:lnTo>
                <a:lnTo>
                  <a:pt x="7277" y="16141"/>
                </a:lnTo>
                <a:lnTo>
                  <a:pt x="9525" y="11137"/>
                </a:lnTo>
                <a:lnTo>
                  <a:pt x="11811" y="7048"/>
                </a:lnTo>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178" name="object 2178"/>
          <p:cNvSpPr/>
          <p:nvPr/>
        </p:nvSpPr>
        <p:spPr>
          <a:xfrm>
            <a:off x="6213094" y="5390097"/>
            <a:ext cx="140095" cy="74081"/>
          </a:xfrm>
          <a:custGeom>
            <a:avLst/>
            <a:gdLst/>
            <a:ahLst/>
            <a:cxnLst/>
            <a:rect l="l" t="t" r="r" b="b"/>
            <a:pathLst>
              <a:path w="157607" h="83959">
                <a:moveTo>
                  <a:pt x="67627" y="1498"/>
                </a:moveTo>
                <a:lnTo>
                  <a:pt x="78219" y="469"/>
                </a:lnTo>
                <a:lnTo>
                  <a:pt x="89408" y="0"/>
                </a:lnTo>
                <a:lnTo>
                  <a:pt x="100634" y="165"/>
                </a:lnTo>
                <a:lnTo>
                  <a:pt x="138785" y="7239"/>
                </a:lnTo>
                <a:lnTo>
                  <a:pt x="157607" y="33261"/>
                </a:lnTo>
                <a:lnTo>
                  <a:pt x="155740" y="39878"/>
                </a:lnTo>
                <a:lnTo>
                  <a:pt x="116001" y="67437"/>
                </a:lnTo>
                <a:lnTo>
                  <a:pt x="89471" y="73647"/>
                </a:lnTo>
                <a:lnTo>
                  <a:pt x="76136" y="76987"/>
                </a:lnTo>
                <a:lnTo>
                  <a:pt x="62788" y="80162"/>
                </a:lnTo>
                <a:lnTo>
                  <a:pt x="50025" y="82651"/>
                </a:lnTo>
                <a:lnTo>
                  <a:pt x="38493" y="83959"/>
                </a:lnTo>
                <a:lnTo>
                  <a:pt x="28613" y="83934"/>
                </a:lnTo>
                <a:lnTo>
                  <a:pt x="0" y="57442"/>
                </a:lnTo>
                <a:lnTo>
                  <a:pt x="419" y="52539"/>
                </a:lnTo>
                <a:lnTo>
                  <a:pt x="21590" y="18402"/>
                </a:lnTo>
                <a:lnTo>
                  <a:pt x="57962" y="3175"/>
                </a:lnTo>
                <a:lnTo>
                  <a:pt x="67627" y="1498"/>
                </a:lnTo>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179" name="object 2179"/>
          <p:cNvSpPr/>
          <p:nvPr/>
        </p:nvSpPr>
        <p:spPr>
          <a:xfrm>
            <a:off x="6521489" y="5309451"/>
            <a:ext cx="141020" cy="101929"/>
          </a:xfrm>
          <a:custGeom>
            <a:avLst/>
            <a:gdLst/>
            <a:ahLst/>
            <a:cxnLst/>
            <a:rect l="l" t="t" r="r" b="b"/>
            <a:pathLst>
              <a:path w="158648" h="115519">
                <a:moveTo>
                  <a:pt x="87909" y="9296"/>
                </a:moveTo>
                <a:lnTo>
                  <a:pt x="94589" y="6464"/>
                </a:lnTo>
                <a:lnTo>
                  <a:pt x="101155" y="3530"/>
                </a:lnTo>
                <a:lnTo>
                  <a:pt x="107861" y="1155"/>
                </a:lnTo>
                <a:lnTo>
                  <a:pt x="114960" y="0"/>
                </a:lnTo>
                <a:lnTo>
                  <a:pt x="122580" y="114"/>
                </a:lnTo>
                <a:lnTo>
                  <a:pt x="130340" y="1206"/>
                </a:lnTo>
                <a:lnTo>
                  <a:pt x="158648" y="30670"/>
                </a:lnTo>
                <a:lnTo>
                  <a:pt x="157594" y="38709"/>
                </a:lnTo>
                <a:lnTo>
                  <a:pt x="133591" y="78511"/>
                </a:lnTo>
                <a:lnTo>
                  <a:pt x="98932" y="102133"/>
                </a:lnTo>
                <a:lnTo>
                  <a:pt x="61963" y="113588"/>
                </a:lnTo>
                <a:lnTo>
                  <a:pt x="46291" y="114058"/>
                </a:lnTo>
                <a:lnTo>
                  <a:pt x="37388" y="114769"/>
                </a:lnTo>
                <a:lnTo>
                  <a:pt x="28384" y="115519"/>
                </a:lnTo>
                <a:lnTo>
                  <a:pt x="20002" y="115392"/>
                </a:lnTo>
                <a:lnTo>
                  <a:pt x="12992" y="113499"/>
                </a:lnTo>
                <a:lnTo>
                  <a:pt x="7594" y="109334"/>
                </a:lnTo>
                <a:lnTo>
                  <a:pt x="3594" y="103568"/>
                </a:lnTo>
                <a:lnTo>
                  <a:pt x="1041" y="97053"/>
                </a:lnTo>
                <a:lnTo>
                  <a:pt x="0" y="90652"/>
                </a:lnTo>
                <a:lnTo>
                  <a:pt x="800" y="84734"/>
                </a:lnTo>
                <a:lnTo>
                  <a:pt x="25476" y="49695"/>
                </a:lnTo>
                <a:lnTo>
                  <a:pt x="45504" y="33197"/>
                </a:lnTo>
                <a:lnTo>
                  <a:pt x="49936" y="30010"/>
                </a:lnTo>
                <a:lnTo>
                  <a:pt x="53416" y="27063"/>
                </a:lnTo>
                <a:lnTo>
                  <a:pt x="56057" y="24549"/>
                </a:lnTo>
                <a:lnTo>
                  <a:pt x="58902" y="22186"/>
                </a:lnTo>
                <a:lnTo>
                  <a:pt x="62941" y="19646"/>
                </a:lnTo>
                <a:lnTo>
                  <a:pt x="68364" y="16979"/>
                </a:lnTo>
                <a:lnTo>
                  <a:pt x="74498" y="14401"/>
                </a:lnTo>
                <a:lnTo>
                  <a:pt x="81102" y="11861"/>
                </a:lnTo>
                <a:lnTo>
                  <a:pt x="87909" y="9296"/>
                </a:lnTo>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180" name="object 2180"/>
          <p:cNvSpPr/>
          <p:nvPr/>
        </p:nvSpPr>
        <p:spPr>
          <a:xfrm>
            <a:off x="6039419" y="4289346"/>
            <a:ext cx="97412" cy="65576"/>
          </a:xfrm>
          <a:custGeom>
            <a:avLst/>
            <a:gdLst/>
            <a:ahLst/>
            <a:cxnLst/>
            <a:rect l="l" t="t" r="r" b="b"/>
            <a:pathLst>
              <a:path w="109588" h="74320">
                <a:moveTo>
                  <a:pt x="89890" y="59029"/>
                </a:moveTo>
                <a:lnTo>
                  <a:pt x="88442" y="63728"/>
                </a:lnTo>
                <a:lnTo>
                  <a:pt x="87566" y="67932"/>
                </a:lnTo>
                <a:lnTo>
                  <a:pt x="86550" y="71310"/>
                </a:lnTo>
                <a:lnTo>
                  <a:pt x="84696" y="73558"/>
                </a:lnTo>
                <a:lnTo>
                  <a:pt x="81673" y="74320"/>
                </a:lnTo>
                <a:lnTo>
                  <a:pt x="78016" y="73812"/>
                </a:lnTo>
                <a:lnTo>
                  <a:pt x="74167" y="72529"/>
                </a:lnTo>
                <a:lnTo>
                  <a:pt x="70650" y="70942"/>
                </a:lnTo>
                <a:lnTo>
                  <a:pt x="67856" y="68922"/>
                </a:lnTo>
                <a:lnTo>
                  <a:pt x="65544" y="66332"/>
                </a:lnTo>
                <a:lnTo>
                  <a:pt x="63195" y="63715"/>
                </a:lnTo>
                <a:lnTo>
                  <a:pt x="44640" y="57937"/>
                </a:lnTo>
                <a:lnTo>
                  <a:pt x="40195" y="58508"/>
                </a:lnTo>
                <a:lnTo>
                  <a:pt x="35661" y="59715"/>
                </a:lnTo>
                <a:lnTo>
                  <a:pt x="31203" y="61201"/>
                </a:lnTo>
                <a:lnTo>
                  <a:pt x="26962" y="62585"/>
                </a:lnTo>
                <a:lnTo>
                  <a:pt x="23177" y="63919"/>
                </a:lnTo>
                <a:lnTo>
                  <a:pt x="19850" y="65316"/>
                </a:lnTo>
                <a:lnTo>
                  <a:pt x="16700" y="66509"/>
                </a:lnTo>
                <a:lnTo>
                  <a:pt x="13436" y="67233"/>
                </a:lnTo>
                <a:lnTo>
                  <a:pt x="9804" y="67640"/>
                </a:lnTo>
                <a:lnTo>
                  <a:pt x="6134" y="67779"/>
                </a:lnTo>
                <a:lnTo>
                  <a:pt x="2984" y="67246"/>
                </a:lnTo>
                <a:lnTo>
                  <a:pt x="952" y="65671"/>
                </a:lnTo>
                <a:lnTo>
                  <a:pt x="25" y="62649"/>
                </a:lnTo>
                <a:lnTo>
                  <a:pt x="0" y="58559"/>
                </a:lnTo>
                <a:lnTo>
                  <a:pt x="1092" y="54140"/>
                </a:lnTo>
                <a:lnTo>
                  <a:pt x="3555" y="50101"/>
                </a:lnTo>
                <a:lnTo>
                  <a:pt x="7670" y="46901"/>
                </a:lnTo>
                <a:lnTo>
                  <a:pt x="13144" y="44183"/>
                </a:lnTo>
                <a:lnTo>
                  <a:pt x="19278" y="41440"/>
                </a:lnTo>
                <a:lnTo>
                  <a:pt x="25400" y="38201"/>
                </a:lnTo>
                <a:lnTo>
                  <a:pt x="31114" y="34353"/>
                </a:lnTo>
                <a:lnTo>
                  <a:pt x="36677" y="30264"/>
                </a:lnTo>
                <a:lnTo>
                  <a:pt x="42316" y="26136"/>
                </a:lnTo>
                <a:lnTo>
                  <a:pt x="79501" y="5905"/>
                </a:lnTo>
                <a:lnTo>
                  <a:pt x="102412" y="0"/>
                </a:lnTo>
                <a:lnTo>
                  <a:pt x="105524" y="241"/>
                </a:lnTo>
                <a:lnTo>
                  <a:pt x="107721" y="1346"/>
                </a:lnTo>
                <a:lnTo>
                  <a:pt x="109143" y="3543"/>
                </a:lnTo>
                <a:lnTo>
                  <a:pt x="109588" y="7124"/>
                </a:lnTo>
                <a:lnTo>
                  <a:pt x="109004" y="11836"/>
                </a:lnTo>
                <a:lnTo>
                  <a:pt x="101841" y="32448"/>
                </a:lnTo>
                <a:lnTo>
                  <a:pt x="99783" y="36728"/>
                </a:lnTo>
                <a:lnTo>
                  <a:pt x="97383" y="42062"/>
                </a:lnTo>
                <a:lnTo>
                  <a:pt x="94729" y="47917"/>
                </a:lnTo>
                <a:lnTo>
                  <a:pt x="92138" y="53746"/>
                </a:lnTo>
                <a:lnTo>
                  <a:pt x="89890" y="59029"/>
                </a:lnTo>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181" name="object 2181"/>
          <p:cNvSpPr/>
          <p:nvPr/>
        </p:nvSpPr>
        <p:spPr>
          <a:xfrm>
            <a:off x="6836795" y="5585272"/>
            <a:ext cx="103101" cy="68299"/>
          </a:xfrm>
          <a:custGeom>
            <a:avLst/>
            <a:gdLst/>
            <a:ahLst/>
            <a:cxnLst/>
            <a:rect l="l" t="t" r="r" b="b"/>
            <a:pathLst>
              <a:path w="115989" h="77406">
                <a:moveTo>
                  <a:pt x="88938" y="63474"/>
                </a:moveTo>
                <a:lnTo>
                  <a:pt x="115519" y="32029"/>
                </a:lnTo>
                <a:lnTo>
                  <a:pt x="115989" y="27711"/>
                </a:lnTo>
                <a:lnTo>
                  <a:pt x="115684" y="23164"/>
                </a:lnTo>
                <a:lnTo>
                  <a:pt x="82181" y="685"/>
                </a:lnTo>
                <a:lnTo>
                  <a:pt x="74752" y="0"/>
                </a:lnTo>
                <a:lnTo>
                  <a:pt x="67259" y="76"/>
                </a:lnTo>
                <a:lnTo>
                  <a:pt x="27571" y="13068"/>
                </a:lnTo>
                <a:lnTo>
                  <a:pt x="977" y="40868"/>
                </a:lnTo>
                <a:lnTo>
                  <a:pt x="0" y="46240"/>
                </a:lnTo>
                <a:lnTo>
                  <a:pt x="571" y="51739"/>
                </a:lnTo>
                <a:lnTo>
                  <a:pt x="24968" y="77406"/>
                </a:lnTo>
                <a:lnTo>
                  <a:pt x="31000" y="77406"/>
                </a:lnTo>
                <a:lnTo>
                  <a:pt x="37693" y="76225"/>
                </a:lnTo>
                <a:lnTo>
                  <a:pt x="44246" y="74612"/>
                </a:lnTo>
                <a:lnTo>
                  <a:pt x="49936" y="73278"/>
                </a:lnTo>
                <a:lnTo>
                  <a:pt x="53809" y="72504"/>
                </a:lnTo>
                <a:lnTo>
                  <a:pt x="56362" y="71907"/>
                </a:lnTo>
                <a:lnTo>
                  <a:pt x="58953" y="71221"/>
                </a:lnTo>
                <a:lnTo>
                  <a:pt x="62941" y="70192"/>
                </a:lnTo>
                <a:lnTo>
                  <a:pt x="68757" y="69037"/>
                </a:lnTo>
                <a:lnTo>
                  <a:pt x="75501" y="67856"/>
                </a:lnTo>
                <a:lnTo>
                  <a:pt x="82461" y="66154"/>
                </a:lnTo>
                <a:lnTo>
                  <a:pt x="88938" y="63474"/>
                </a:lnTo>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182" name="object 2182"/>
          <p:cNvSpPr/>
          <p:nvPr/>
        </p:nvSpPr>
        <p:spPr>
          <a:xfrm>
            <a:off x="8081440" y="4249539"/>
            <a:ext cx="58499" cy="36060"/>
          </a:xfrm>
          <a:custGeom>
            <a:avLst/>
            <a:gdLst/>
            <a:ahLst/>
            <a:cxnLst/>
            <a:rect l="l" t="t" r="r" b="b"/>
            <a:pathLst>
              <a:path w="65811" h="40868">
                <a:moveTo>
                  <a:pt x="27177" y="2679"/>
                </a:moveTo>
                <a:lnTo>
                  <a:pt x="32448" y="1358"/>
                </a:lnTo>
                <a:lnTo>
                  <a:pt x="37871" y="355"/>
                </a:lnTo>
                <a:lnTo>
                  <a:pt x="43294" y="0"/>
                </a:lnTo>
                <a:lnTo>
                  <a:pt x="48501" y="635"/>
                </a:lnTo>
                <a:lnTo>
                  <a:pt x="65811" y="16624"/>
                </a:lnTo>
                <a:lnTo>
                  <a:pt x="64223" y="21793"/>
                </a:lnTo>
                <a:lnTo>
                  <a:pt x="24053" y="40551"/>
                </a:lnTo>
                <a:lnTo>
                  <a:pt x="17335" y="40868"/>
                </a:lnTo>
                <a:lnTo>
                  <a:pt x="11379" y="40347"/>
                </a:lnTo>
                <a:lnTo>
                  <a:pt x="6438" y="39027"/>
                </a:lnTo>
                <a:lnTo>
                  <a:pt x="2730" y="36893"/>
                </a:lnTo>
                <a:lnTo>
                  <a:pt x="634" y="33680"/>
                </a:lnTo>
                <a:lnTo>
                  <a:pt x="0" y="29552"/>
                </a:lnTo>
                <a:lnTo>
                  <a:pt x="355" y="25196"/>
                </a:lnTo>
                <a:lnTo>
                  <a:pt x="27177" y="2679"/>
                </a:lnTo>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183" name="object 2183"/>
          <p:cNvSpPr/>
          <p:nvPr/>
        </p:nvSpPr>
        <p:spPr>
          <a:xfrm>
            <a:off x="6378786" y="3401859"/>
            <a:ext cx="25140" cy="48532"/>
          </a:xfrm>
          <a:custGeom>
            <a:avLst/>
            <a:gdLst/>
            <a:ahLst/>
            <a:cxnLst/>
            <a:rect l="l" t="t" r="r" b="b"/>
            <a:pathLst>
              <a:path w="28282" h="55003">
                <a:moveTo>
                  <a:pt x="11442" y="0"/>
                </a:moveTo>
                <a:lnTo>
                  <a:pt x="28282" y="34086"/>
                </a:lnTo>
                <a:lnTo>
                  <a:pt x="28079" y="38277"/>
                </a:lnTo>
                <a:lnTo>
                  <a:pt x="19240" y="55003"/>
                </a:lnTo>
                <a:lnTo>
                  <a:pt x="16484" y="54940"/>
                </a:lnTo>
                <a:lnTo>
                  <a:pt x="0" y="22288"/>
                </a:lnTo>
                <a:lnTo>
                  <a:pt x="393" y="19227"/>
                </a:lnTo>
                <a:lnTo>
                  <a:pt x="1168" y="16611"/>
                </a:lnTo>
                <a:lnTo>
                  <a:pt x="2260" y="14109"/>
                </a:lnTo>
                <a:lnTo>
                  <a:pt x="3632" y="11404"/>
                </a:lnTo>
                <a:lnTo>
                  <a:pt x="5219" y="8001"/>
                </a:lnTo>
                <a:lnTo>
                  <a:pt x="6997" y="4305"/>
                </a:lnTo>
                <a:lnTo>
                  <a:pt x="9042" y="1308"/>
                </a:lnTo>
                <a:lnTo>
                  <a:pt x="11442" y="0"/>
                </a:lnTo>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184" name="object 2184"/>
          <p:cNvSpPr/>
          <p:nvPr/>
        </p:nvSpPr>
        <p:spPr>
          <a:xfrm>
            <a:off x="7178031" y="3143406"/>
            <a:ext cx="36214" cy="46436"/>
          </a:xfrm>
          <a:custGeom>
            <a:avLst/>
            <a:gdLst/>
            <a:ahLst/>
            <a:cxnLst/>
            <a:rect l="l" t="t" r="r" b="b"/>
            <a:pathLst>
              <a:path w="40741" h="52628">
                <a:moveTo>
                  <a:pt x="30365" y="1435"/>
                </a:moveTo>
                <a:lnTo>
                  <a:pt x="33223" y="4572"/>
                </a:lnTo>
                <a:lnTo>
                  <a:pt x="35102" y="9080"/>
                </a:lnTo>
                <a:lnTo>
                  <a:pt x="36436" y="14312"/>
                </a:lnTo>
                <a:lnTo>
                  <a:pt x="37655" y="19596"/>
                </a:lnTo>
                <a:lnTo>
                  <a:pt x="39001" y="24917"/>
                </a:lnTo>
                <a:lnTo>
                  <a:pt x="40182" y="30391"/>
                </a:lnTo>
                <a:lnTo>
                  <a:pt x="40741" y="35661"/>
                </a:lnTo>
                <a:lnTo>
                  <a:pt x="40246" y="40360"/>
                </a:lnTo>
                <a:lnTo>
                  <a:pt x="23964" y="52628"/>
                </a:lnTo>
                <a:lnTo>
                  <a:pt x="18351" y="51866"/>
                </a:lnTo>
                <a:lnTo>
                  <a:pt x="1765" y="29933"/>
                </a:lnTo>
                <a:lnTo>
                  <a:pt x="787" y="25603"/>
                </a:lnTo>
                <a:lnTo>
                  <a:pt x="114" y="21475"/>
                </a:lnTo>
                <a:lnTo>
                  <a:pt x="0" y="17564"/>
                </a:lnTo>
                <a:lnTo>
                  <a:pt x="723" y="13842"/>
                </a:lnTo>
                <a:lnTo>
                  <a:pt x="20954" y="0"/>
                </a:lnTo>
                <a:lnTo>
                  <a:pt x="26136" y="12"/>
                </a:lnTo>
                <a:lnTo>
                  <a:pt x="30365" y="1435"/>
                </a:lnTo>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185" name="object 2185"/>
          <p:cNvSpPr/>
          <p:nvPr/>
        </p:nvSpPr>
        <p:spPr>
          <a:xfrm>
            <a:off x="7497709" y="2966253"/>
            <a:ext cx="111828" cy="92022"/>
          </a:xfrm>
          <a:custGeom>
            <a:avLst/>
            <a:gdLst/>
            <a:ahLst/>
            <a:cxnLst/>
            <a:rect l="l" t="t" r="r" b="b"/>
            <a:pathLst>
              <a:path w="125806" h="104292">
                <a:moveTo>
                  <a:pt x="67614" y="863"/>
                </a:moveTo>
                <a:lnTo>
                  <a:pt x="74333" y="241"/>
                </a:lnTo>
                <a:lnTo>
                  <a:pt x="80810" y="0"/>
                </a:lnTo>
                <a:lnTo>
                  <a:pt x="87058" y="203"/>
                </a:lnTo>
                <a:lnTo>
                  <a:pt x="123583" y="19481"/>
                </a:lnTo>
                <a:lnTo>
                  <a:pt x="125806" y="29629"/>
                </a:lnTo>
                <a:lnTo>
                  <a:pt x="125120" y="35331"/>
                </a:lnTo>
                <a:lnTo>
                  <a:pt x="105587" y="68884"/>
                </a:lnTo>
                <a:lnTo>
                  <a:pt x="85293" y="83908"/>
                </a:lnTo>
                <a:lnTo>
                  <a:pt x="80632" y="87172"/>
                </a:lnTo>
                <a:lnTo>
                  <a:pt x="43687" y="103060"/>
                </a:lnTo>
                <a:lnTo>
                  <a:pt x="32842" y="104292"/>
                </a:lnTo>
                <a:lnTo>
                  <a:pt x="27800" y="104178"/>
                </a:lnTo>
                <a:lnTo>
                  <a:pt x="0" y="79654"/>
                </a:lnTo>
                <a:lnTo>
                  <a:pt x="38" y="74295"/>
                </a:lnTo>
                <a:lnTo>
                  <a:pt x="17043" y="33909"/>
                </a:lnTo>
                <a:lnTo>
                  <a:pt x="28613" y="20535"/>
                </a:lnTo>
                <a:lnTo>
                  <a:pt x="31635" y="16573"/>
                </a:lnTo>
                <a:lnTo>
                  <a:pt x="60591" y="1803"/>
                </a:lnTo>
                <a:lnTo>
                  <a:pt x="67614" y="863"/>
                </a:lnTo>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186" name="object 2186"/>
          <p:cNvSpPr/>
          <p:nvPr/>
        </p:nvSpPr>
        <p:spPr>
          <a:xfrm>
            <a:off x="7809771" y="3368051"/>
            <a:ext cx="49208" cy="59458"/>
          </a:xfrm>
          <a:custGeom>
            <a:avLst/>
            <a:gdLst/>
            <a:ahLst/>
            <a:cxnLst/>
            <a:rect l="l" t="t" r="r" b="b"/>
            <a:pathLst>
              <a:path w="55359" h="67386">
                <a:moveTo>
                  <a:pt x="19240" y="2476"/>
                </a:moveTo>
                <a:lnTo>
                  <a:pt x="24815" y="431"/>
                </a:lnTo>
                <a:lnTo>
                  <a:pt x="30886" y="0"/>
                </a:lnTo>
                <a:lnTo>
                  <a:pt x="36855" y="939"/>
                </a:lnTo>
                <a:lnTo>
                  <a:pt x="55359" y="27711"/>
                </a:lnTo>
                <a:lnTo>
                  <a:pt x="54305" y="33286"/>
                </a:lnTo>
                <a:lnTo>
                  <a:pt x="35877" y="56464"/>
                </a:lnTo>
                <a:lnTo>
                  <a:pt x="31851" y="59791"/>
                </a:lnTo>
                <a:lnTo>
                  <a:pt x="27762" y="63131"/>
                </a:lnTo>
                <a:lnTo>
                  <a:pt x="23571" y="65849"/>
                </a:lnTo>
                <a:lnTo>
                  <a:pt x="19240" y="67335"/>
                </a:lnTo>
                <a:lnTo>
                  <a:pt x="14516" y="67386"/>
                </a:lnTo>
                <a:lnTo>
                  <a:pt x="9664" y="66319"/>
                </a:lnTo>
                <a:lnTo>
                  <a:pt x="5308" y="64325"/>
                </a:lnTo>
                <a:lnTo>
                  <a:pt x="2070" y="61607"/>
                </a:lnTo>
                <a:lnTo>
                  <a:pt x="419" y="58140"/>
                </a:lnTo>
                <a:lnTo>
                  <a:pt x="0" y="53936"/>
                </a:lnTo>
                <a:lnTo>
                  <a:pt x="215" y="49275"/>
                </a:lnTo>
                <a:lnTo>
                  <a:pt x="508" y="44488"/>
                </a:lnTo>
                <a:lnTo>
                  <a:pt x="533" y="39839"/>
                </a:lnTo>
                <a:lnTo>
                  <a:pt x="14300" y="6654"/>
                </a:lnTo>
                <a:lnTo>
                  <a:pt x="19240" y="2476"/>
                </a:lnTo>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187" name="object 2187"/>
          <p:cNvSpPr/>
          <p:nvPr/>
        </p:nvSpPr>
        <p:spPr>
          <a:xfrm>
            <a:off x="8133832" y="3793956"/>
            <a:ext cx="212355" cy="98186"/>
          </a:xfrm>
          <a:custGeom>
            <a:avLst/>
            <a:gdLst/>
            <a:ahLst/>
            <a:cxnLst/>
            <a:rect l="l" t="t" r="r" b="b"/>
            <a:pathLst>
              <a:path w="238899" h="111277">
                <a:moveTo>
                  <a:pt x="237197" y="25387"/>
                </a:moveTo>
                <a:lnTo>
                  <a:pt x="216509" y="61709"/>
                </a:lnTo>
                <a:lnTo>
                  <a:pt x="184658" y="88620"/>
                </a:lnTo>
                <a:lnTo>
                  <a:pt x="151879" y="96367"/>
                </a:lnTo>
                <a:lnTo>
                  <a:pt x="144081" y="95262"/>
                </a:lnTo>
                <a:lnTo>
                  <a:pt x="136829" y="92735"/>
                </a:lnTo>
                <a:lnTo>
                  <a:pt x="129565" y="90322"/>
                </a:lnTo>
                <a:lnTo>
                  <a:pt x="121716" y="89585"/>
                </a:lnTo>
                <a:lnTo>
                  <a:pt x="113753" y="91173"/>
                </a:lnTo>
                <a:lnTo>
                  <a:pt x="106032" y="94183"/>
                </a:lnTo>
                <a:lnTo>
                  <a:pt x="97828" y="97726"/>
                </a:lnTo>
                <a:lnTo>
                  <a:pt x="88430" y="100952"/>
                </a:lnTo>
                <a:lnTo>
                  <a:pt x="43688" y="110756"/>
                </a:lnTo>
                <a:lnTo>
                  <a:pt x="34163" y="111277"/>
                </a:lnTo>
                <a:lnTo>
                  <a:pt x="25679" y="110998"/>
                </a:lnTo>
                <a:lnTo>
                  <a:pt x="0" y="94094"/>
                </a:lnTo>
                <a:lnTo>
                  <a:pt x="647" y="87591"/>
                </a:lnTo>
                <a:lnTo>
                  <a:pt x="16611" y="51333"/>
                </a:lnTo>
                <a:lnTo>
                  <a:pt x="47345" y="26187"/>
                </a:lnTo>
                <a:lnTo>
                  <a:pt x="54940" y="25273"/>
                </a:lnTo>
                <a:lnTo>
                  <a:pt x="63119" y="25539"/>
                </a:lnTo>
                <a:lnTo>
                  <a:pt x="71856" y="26288"/>
                </a:lnTo>
                <a:lnTo>
                  <a:pt x="81152" y="26746"/>
                </a:lnTo>
                <a:lnTo>
                  <a:pt x="90741" y="27165"/>
                </a:lnTo>
                <a:lnTo>
                  <a:pt x="100418" y="27787"/>
                </a:lnTo>
                <a:lnTo>
                  <a:pt x="110210" y="27901"/>
                </a:lnTo>
                <a:lnTo>
                  <a:pt x="120167" y="26797"/>
                </a:lnTo>
                <a:lnTo>
                  <a:pt x="129908" y="23939"/>
                </a:lnTo>
                <a:lnTo>
                  <a:pt x="139230" y="19875"/>
                </a:lnTo>
                <a:lnTo>
                  <a:pt x="148386" y="15532"/>
                </a:lnTo>
                <a:lnTo>
                  <a:pt x="157607" y="11798"/>
                </a:lnTo>
                <a:lnTo>
                  <a:pt x="200088" y="1587"/>
                </a:lnTo>
                <a:lnTo>
                  <a:pt x="216433" y="0"/>
                </a:lnTo>
                <a:lnTo>
                  <a:pt x="223151" y="469"/>
                </a:lnTo>
                <a:lnTo>
                  <a:pt x="238899" y="17170"/>
                </a:lnTo>
                <a:lnTo>
                  <a:pt x="238417" y="20815"/>
                </a:lnTo>
                <a:lnTo>
                  <a:pt x="237197" y="25387"/>
                </a:lnTo>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188" name="object 2188"/>
          <p:cNvSpPr/>
          <p:nvPr/>
        </p:nvSpPr>
        <p:spPr>
          <a:xfrm>
            <a:off x="8075282" y="3679207"/>
            <a:ext cx="88900" cy="72188"/>
          </a:xfrm>
          <a:custGeom>
            <a:avLst/>
            <a:gdLst/>
            <a:ahLst/>
            <a:cxnLst/>
            <a:rect l="l" t="t" r="r" b="b"/>
            <a:pathLst>
              <a:path w="100012" h="81813">
                <a:moveTo>
                  <a:pt x="98132" y="33248"/>
                </a:moveTo>
                <a:lnTo>
                  <a:pt x="71043" y="67310"/>
                </a:lnTo>
                <a:lnTo>
                  <a:pt x="30086" y="81813"/>
                </a:lnTo>
                <a:lnTo>
                  <a:pt x="22186" y="81407"/>
                </a:lnTo>
                <a:lnTo>
                  <a:pt x="0" y="60896"/>
                </a:lnTo>
                <a:lnTo>
                  <a:pt x="1003" y="55626"/>
                </a:lnTo>
                <a:lnTo>
                  <a:pt x="19583" y="22250"/>
                </a:lnTo>
                <a:lnTo>
                  <a:pt x="60617" y="622"/>
                </a:lnTo>
                <a:lnTo>
                  <a:pt x="69456" y="0"/>
                </a:lnTo>
                <a:lnTo>
                  <a:pt x="77673" y="419"/>
                </a:lnTo>
                <a:lnTo>
                  <a:pt x="100012" y="22707"/>
                </a:lnTo>
                <a:lnTo>
                  <a:pt x="99580" y="27838"/>
                </a:lnTo>
                <a:lnTo>
                  <a:pt x="98132" y="33248"/>
                </a:lnTo>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189" name="object 2189"/>
          <p:cNvSpPr/>
          <p:nvPr/>
        </p:nvSpPr>
        <p:spPr>
          <a:xfrm>
            <a:off x="7911095" y="2902460"/>
            <a:ext cx="56613" cy="87831"/>
          </a:xfrm>
          <a:custGeom>
            <a:avLst/>
            <a:gdLst/>
            <a:ahLst/>
            <a:cxnLst/>
            <a:rect l="l" t="t" r="r" b="b"/>
            <a:pathLst>
              <a:path w="63690" h="99542">
                <a:moveTo>
                  <a:pt x="34277" y="25984"/>
                </a:moveTo>
                <a:lnTo>
                  <a:pt x="36512" y="20510"/>
                </a:lnTo>
                <a:lnTo>
                  <a:pt x="38341" y="14947"/>
                </a:lnTo>
                <a:lnTo>
                  <a:pt x="40220" y="9842"/>
                </a:lnTo>
                <a:lnTo>
                  <a:pt x="42608" y="5753"/>
                </a:lnTo>
                <a:lnTo>
                  <a:pt x="45694" y="2844"/>
                </a:lnTo>
                <a:lnTo>
                  <a:pt x="49136" y="927"/>
                </a:lnTo>
                <a:lnTo>
                  <a:pt x="52565" y="0"/>
                </a:lnTo>
                <a:lnTo>
                  <a:pt x="55613" y="63"/>
                </a:lnTo>
                <a:lnTo>
                  <a:pt x="63690" y="14579"/>
                </a:lnTo>
                <a:lnTo>
                  <a:pt x="63271" y="20027"/>
                </a:lnTo>
                <a:lnTo>
                  <a:pt x="53581" y="44767"/>
                </a:lnTo>
                <a:lnTo>
                  <a:pt x="50927" y="49352"/>
                </a:lnTo>
                <a:lnTo>
                  <a:pt x="48425" y="54013"/>
                </a:lnTo>
                <a:lnTo>
                  <a:pt x="45999" y="58508"/>
                </a:lnTo>
                <a:lnTo>
                  <a:pt x="43700" y="63093"/>
                </a:lnTo>
                <a:lnTo>
                  <a:pt x="41554" y="68021"/>
                </a:lnTo>
                <a:lnTo>
                  <a:pt x="39941" y="73405"/>
                </a:lnTo>
                <a:lnTo>
                  <a:pt x="38773" y="78930"/>
                </a:lnTo>
                <a:lnTo>
                  <a:pt x="37439" y="84200"/>
                </a:lnTo>
                <a:lnTo>
                  <a:pt x="17068" y="99542"/>
                </a:lnTo>
                <a:lnTo>
                  <a:pt x="13474" y="99021"/>
                </a:lnTo>
                <a:lnTo>
                  <a:pt x="0" y="80314"/>
                </a:lnTo>
                <a:lnTo>
                  <a:pt x="12" y="76403"/>
                </a:lnTo>
                <a:lnTo>
                  <a:pt x="10922" y="57632"/>
                </a:lnTo>
                <a:lnTo>
                  <a:pt x="13995" y="54495"/>
                </a:lnTo>
                <a:lnTo>
                  <a:pt x="16408" y="52133"/>
                </a:lnTo>
                <a:lnTo>
                  <a:pt x="18453" y="50457"/>
                </a:lnTo>
                <a:lnTo>
                  <a:pt x="20472" y="48602"/>
                </a:lnTo>
                <a:lnTo>
                  <a:pt x="22834" y="45681"/>
                </a:lnTo>
                <a:lnTo>
                  <a:pt x="25641" y="41478"/>
                </a:lnTo>
                <a:lnTo>
                  <a:pt x="28587" y="36575"/>
                </a:lnTo>
                <a:lnTo>
                  <a:pt x="31534" y="31305"/>
                </a:lnTo>
                <a:lnTo>
                  <a:pt x="34277" y="25984"/>
                </a:lnTo>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190" name="object 2190"/>
          <p:cNvSpPr/>
          <p:nvPr/>
        </p:nvSpPr>
        <p:spPr>
          <a:xfrm>
            <a:off x="7523510" y="2994962"/>
            <a:ext cx="59277" cy="42414"/>
          </a:xfrm>
          <a:custGeom>
            <a:avLst/>
            <a:gdLst/>
            <a:ahLst/>
            <a:cxnLst/>
            <a:rect l="l" t="t" r="r" b="b"/>
            <a:pathLst>
              <a:path w="66687" h="48069">
                <a:moveTo>
                  <a:pt x="50558" y="0"/>
                </a:moveTo>
                <a:lnTo>
                  <a:pt x="55600" y="355"/>
                </a:lnTo>
                <a:lnTo>
                  <a:pt x="60502" y="1638"/>
                </a:lnTo>
                <a:lnTo>
                  <a:pt x="64465" y="3797"/>
                </a:lnTo>
                <a:lnTo>
                  <a:pt x="66687" y="6756"/>
                </a:lnTo>
                <a:lnTo>
                  <a:pt x="66611" y="10833"/>
                </a:lnTo>
                <a:lnTo>
                  <a:pt x="44830" y="36309"/>
                </a:lnTo>
                <a:lnTo>
                  <a:pt x="39941" y="39547"/>
                </a:lnTo>
                <a:lnTo>
                  <a:pt x="34632" y="42951"/>
                </a:lnTo>
                <a:lnTo>
                  <a:pt x="29222" y="45897"/>
                </a:lnTo>
                <a:lnTo>
                  <a:pt x="24028" y="47701"/>
                </a:lnTo>
                <a:lnTo>
                  <a:pt x="19126" y="48069"/>
                </a:lnTo>
                <a:lnTo>
                  <a:pt x="14528" y="47371"/>
                </a:lnTo>
                <a:lnTo>
                  <a:pt x="0" y="36182"/>
                </a:lnTo>
                <a:lnTo>
                  <a:pt x="101" y="32626"/>
                </a:lnTo>
                <a:lnTo>
                  <a:pt x="25476" y="9385"/>
                </a:lnTo>
                <a:lnTo>
                  <a:pt x="29756" y="7747"/>
                </a:lnTo>
                <a:lnTo>
                  <a:pt x="34747" y="5461"/>
                </a:lnTo>
                <a:lnTo>
                  <a:pt x="40093" y="2959"/>
                </a:lnTo>
                <a:lnTo>
                  <a:pt x="45466" y="914"/>
                </a:lnTo>
                <a:lnTo>
                  <a:pt x="50558" y="0"/>
                </a:lnTo>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191" name="object 2191"/>
          <p:cNvSpPr/>
          <p:nvPr/>
        </p:nvSpPr>
        <p:spPr>
          <a:xfrm>
            <a:off x="5812270" y="5092352"/>
            <a:ext cx="34239" cy="76827"/>
          </a:xfrm>
          <a:custGeom>
            <a:avLst/>
            <a:gdLst/>
            <a:ahLst/>
            <a:cxnLst/>
            <a:rect l="l" t="t" r="r" b="b"/>
            <a:pathLst>
              <a:path w="38519" h="87071">
                <a:moveTo>
                  <a:pt x="6756" y="14528"/>
                </a:moveTo>
                <a:lnTo>
                  <a:pt x="7721" y="10439"/>
                </a:lnTo>
                <a:lnTo>
                  <a:pt x="8763" y="5765"/>
                </a:lnTo>
                <a:lnTo>
                  <a:pt x="10248" y="1841"/>
                </a:lnTo>
                <a:lnTo>
                  <a:pt x="12484" y="0"/>
                </a:lnTo>
                <a:lnTo>
                  <a:pt x="15760" y="711"/>
                </a:lnTo>
                <a:lnTo>
                  <a:pt x="19748" y="3225"/>
                </a:lnTo>
                <a:lnTo>
                  <a:pt x="37452" y="39471"/>
                </a:lnTo>
                <a:lnTo>
                  <a:pt x="38519" y="53378"/>
                </a:lnTo>
                <a:lnTo>
                  <a:pt x="38036" y="59905"/>
                </a:lnTo>
                <a:lnTo>
                  <a:pt x="13500" y="87071"/>
                </a:lnTo>
                <a:lnTo>
                  <a:pt x="9880" y="85610"/>
                </a:lnTo>
                <a:lnTo>
                  <a:pt x="7454" y="81927"/>
                </a:lnTo>
                <a:lnTo>
                  <a:pt x="5905" y="76466"/>
                </a:lnTo>
                <a:lnTo>
                  <a:pt x="4775" y="70256"/>
                </a:lnTo>
                <a:lnTo>
                  <a:pt x="3632" y="64325"/>
                </a:lnTo>
                <a:lnTo>
                  <a:pt x="2311" y="59055"/>
                </a:lnTo>
                <a:lnTo>
                  <a:pt x="1104" y="54038"/>
                </a:lnTo>
                <a:lnTo>
                  <a:pt x="241" y="49098"/>
                </a:lnTo>
                <a:lnTo>
                  <a:pt x="0" y="44094"/>
                </a:lnTo>
                <a:lnTo>
                  <a:pt x="635" y="39027"/>
                </a:lnTo>
                <a:lnTo>
                  <a:pt x="1955" y="34137"/>
                </a:lnTo>
                <a:lnTo>
                  <a:pt x="3467" y="29565"/>
                </a:lnTo>
                <a:lnTo>
                  <a:pt x="4673" y="25412"/>
                </a:lnTo>
                <a:lnTo>
                  <a:pt x="5308" y="22161"/>
                </a:lnTo>
                <a:lnTo>
                  <a:pt x="5651" y="19697"/>
                </a:lnTo>
                <a:lnTo>
                  <a:pt x="6019" y="17373"/>
                </a:lnTo>
                <a:lnTo>
                  <a:pt x="6756" y="14528"/>
                </a:lnTo>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192" name="object 2192"/>
          <p:cNvSpPr/>
          <p:nvPr/>
        </p:nvSpPr>
        <p:spPr>
          <a:xfrm>
            <a:off x="6433257" y="5381569"/>
            <a:ext cx="45449" cy="39366"/>
          </a:xfrm>
          <a:custGeom>
            <a:avLst/>
            <a:gdLst/>
            <a:ahLst/>
            <a:cxnLst/>
            <a:rect l="l" t="t" r="r" b="b"/>
            <a:pathLst>
              <a:path w="51130" h="44615">
                <a:moveTo>
                  <a:pt x="19151" y="44615"/>
                </a:moveTo>
                <a:lnTo>
                  <a:pt x="0" y="24256"/>
                </a:lnTo>
                <a:lnTo>
                  <a:pt x="431" y="20205"/>
                </a:lnTo>
                <a:lnTo>
                  <a:pt x="32677" y="0"/>
                </a:lnTo>
                <a:lnTo>
                  <a:pt x="38925" y="533"/>
                </a:lnTo>
                <a:lnTo>
                  <a:pt x="51130" y="17284"/>
                </a:lnTo>
                <a:lnTo>
                  <a:pt x="50977" y="22758"/>
                </a:lnTo>
                <a:lnTo>
                  <a:pt x="42367" y="36715"/>
                </a:lnTo>
                <a:lnTo>
                  <a:pt x="38925" y="37896"/>
                </a:lnTo>
                <a:lnTo>
                  <a:pt x="34505" y="39928"/>
                </a:lnTo>
                <a:lnTo>
                  <a:pt x="29375" y="42240"/>
                </a:lnTo>
                <a:lnTo>
                  <a:pt x="24079" y="44068"/>
                </a:lnTo>
                <a:lnTo>
                  <a:pt x="19151" y="44615"/>
                </a:lnTo>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193" name="object 2193"/>
          <p:cNvSpPr/>
          <p:nvPr/>
        </p:nvSpPr>
        <p:spPr>
          <a:xfrm>
            <a:off x="6230259" y="5398775"/>
            <a:ext cx="84136" cy="43893"/>
          </a:xfrm>
          <a:custGeom>
            <a:avLst/>
            <a:gdLst/>
            <a:ahLst/>
            <a:cxnLst/>
            <a:rect l="l" t="t" r="r" b="b"/>
            <a:pathLst>
              <a:path w="94653" h="49745">
                <a:moveTo>
                  <a:pt x="45707" y="3073"/>
                </a:moveTo>
                <a:lnTo>
                  <a:pt x="54368" y="1346"/>
                </a:lnTo>
                <a:lnTo>
                  <a:pt x="62966" y="304"/>
                </a:lnTo>
                <a:lnTo>
                  <a:pt x="70992" y="0"/>
                </a:lnTo>
                <a:lnTo>
                  <a:pt x="77965" y="520"/>
                </a:lnTo>
                <a:lnTo>
                  <a:pt x="94653" y="14846"/>
                </a:lnTo>
                <a:lnTo>
                  <a:pt x="94564" y="20015"/>
                </a:lnTo>
                <a:lnTo>
                  <a:pt x="60693" y="45123"/>
                </a:lnTo>
                <a:lnTo>
                  <a:pt x="48158" y="46126"/>
                </a:lnTo>
                <a:lnTo>
                  <a:pt x="42062" y="46659"/>
                </a:lnTo>
                <a:lnTo>
                  <a:pt x="36436" y="47612"/>
                </a:lnTo>
                <a:lnTo>
                  <a:pt x="31318" y="48641"/>
                </a:lnTo>
                <a:lnTo>
                  <a:pt x="26377" y="49453"/>
                </a:lnTo>
                <a:lnTo>
                  <a:pt x="21259" y="49745"/>
                </a:lnTo>
                <a:lnTo>
                  <a:pt x="15633" y="49618"/>
                </a:lnTo>
                <a:lnTo>
                  <a:pt x="9944" y="49174"/>
                </a:lnTo>
                <a:lnTo>
                  <a:pt x="4965" y="48094"/>
                </a:lnTo>
                <a:lnTo>
                  <a:pt x="1498" y="46088"/>
                </a:lnTo>
                <a:lnTo>
                  <a:pt x="0" y="42849"/>
                </a:lnTo>
                <a:lnTo>
                  <a:pt x="38" y="38722"/>
                </a:lnTo>
                <a:lnTo>
                  <a:pt x="27889" y="8788"/>
                </a:lnTo>
                <a:lnTo>
                  <a:pt x="36855" y="5575"/>
                </a:lnTo>
                <a:lnTo>
                  <a:pt x="45707" y="3073"/>
                </a:lnTo>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194" name="object 2194"/>
          <p:cNvSpPr/>
          <p:nvPr/>
        </p:nvSpPr>
        <p:spPr>
          <a:xfrm>
            <a:off x="6559697" y="5331400"/>
            <a:ext cx="69663" cy="50314"/>
          </a:xfrm>
          <a:custGeom>
            <a:avLst/>
            <a:gdLst/>
            <a:ahLst/>
            <a:cxnLst/>
            <a:rect l="l" t="t" r="r" b="b"/>
            <a:pathLst>
              <a:path w="78371" h="57023">
                <a:moveTo>
                  <a:pt x="56375" y="0"/>
                </a:moveTo>
                <a:lnTo>
                  <a:pt x="78371" y="14109"/>
                </a:lnTo>
                <a:lnTo>
                  <a:pt x="77558" y="18084"/>
                </a:lnTo>
                <a:lnTo>
                  <a:pt x="47993" y="46735"/>
                </a:lnTo>
                <a:lnTo>
                  <a:pt x="16840" y="57022"/>
                </a:lnTo>
                <a:lnTo>
                  <a:pt x="11645" y="56730"/>
                </a:lnTo>
                <a:lnTo>
                  <a:pt x="6603" y="55778"/>
                </a:lnTo>
                <a:lnTo>
                  <a:pt x="2514" y="53886"/>
                </a:lnTo>
                <a:lnTo>
                  <a:pt x="190" y="50787"/>
                </a:lnTo>
                <a:lnTo>
                  <a:pt x="0" y="46037"/>
                </a:lnTo>
                <a:lnTo>
                  <a:pt x="1498" y="40043"/>
                </a:lnTo>
                <a:lnTo>
                  <a:pt x="30886" y="11391"/>
                </a:lnTo>
                <a:lnTo>
                  <a:pt x="37325" y="7645"/>
                </a:lnTo>
                <a:lnTo>
                  <a:pt x="43827" y="4127"/>
                </a:lnTo>
                <a:lnTo>
                  <a:pt x="50241" y="1396"/>
                </a:lnTo>
                <a:lnTo>
                  <a:pt x="56375" y="0"/>
                </a:lnTo>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195" name="object 2195"/>
          <p:cNvSpPr/>
          <p:nvPr/>
        </p:nvSpPr>
        <p:spPr>
          <a:xfrm>
            <a:off x="6860553" y="5594107"/>
            <a:ext cx="59830" cy="40979"/>
          </a:xfrm>
          <a:custGeom>
            <a:avLst/>
            <a:gdLst/>
            <a:ahLst/>
            <a:cxnLst/>
            <a:rect l="l" t="t" r="r" b="b"/>
            <a:pathLst>
              <a:path w="67309" h="46443">
                <a:moveTo>
                  <a:pt x="59093" y="34264"/>
                </a:moveTo>
                <a:lnTo>
                  <a:pt x="67309" y="15252"/>
                </a:lnTo>
                <a:lnTo>
                  <a:pt x="67157" y="11277"/>
                </a:lnTo>
                <a:lnTo>
                  <a:pt x="39331" y="0"/>
                </a:lnTo>
                <a:lnTo>
                  <a:pt x="33045" y="584"/>
                </a:lnTo>
                <a:lnTo>
                  <a:pt x="2070" y="23469"/>
                </a:lnTo>
                <a:lnTo>
                  <a:pt x="0" y="31102"/>
                </a:lnTo>
                <a:lnTo>
                  <a:pt x="317" y="34709"/>
                </a:lnTo>
                <a:lnTo>
                  <a:pt x="15798" y="46443"/>
                </a:lnTo>
                <a:lnTo>
                  <a:pt x="21755" y="45631"/>
                </a:lnTo>
                <a:lnTo>
                  <a:pt x="28181" y="44170"/>
                </a:lnTo>
                <a:lnTo>
                  <a:pt x="34645" y="42532"/>
                </a:lnTo>
                <a:lnTo>
                  <a:pt x="41236" y="40944"/>
                </a:lnTo>
                <a:lnTo>
                  <a:pt x="47929" y="39154"/>
                </a:lnTo>
                <a:lnTo>
                  <a:pt x="54076" y="36982"/>
                </a:lnTo>
                <a:lnTo>
                  <a:pt x="59093" y="34264"/>
                </a:lnTo>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196" name="object 2196"/>
          <p:cNvSpPr/>
          <p:nvPr/>
        </p:nvSpPr>
        <p:spPr>
          <a:xfrm>
            <a:off x="7508290" y="2980934"/>
            <a:ext cx="86630" cy="67549"/>
          </a:xfrm>
          <a:custGeom>
            <a:avLst/>
            <a:gdLst/>
            <a:ahLst/>
            <a:cxnLst/>
            <a:rect l="l" t="t" r="r" b="b"/>
            <a:pathLst>
              <a:path w="97459" h="76555">
                <a:moveTo>
                  <a:pt x="55194" y="1346"/>
                </a:moveTo>
                <a:lnTo>
                  <a:pt x="61137" y="393"/>
                </a:lnTo>
                <a:lnTo>
                  <a:pt x="66941" y="0"/>
                </a:lnTo>
                <a:lnTo>
                  <a:pt x="72605" y="304"/>
                </a:lnTo>
                <a:lnTo>
                  <a:pt x="97459" y="17767"/>
                </a:lnTo>
                <a:lnTo>
                  <a:pt x="97180" y="23418"/>
                </a:lnTo>
                <a:lnTo>
                  <a:pt x="73913" y="59486"/>
                </a:lnTo>
                <a:lnTo>
                  <a:pt x="33642" y="75819"/>
                </a:lnTo>
                <a:lnTo>
                  <a:pt x="27406" y="76555"/>
                </a:lnTo>
                <a:lnTo>
                  <a:pt x="21386" y="76542"/>
                </a:lnTo>
                <a:lnTo>
                  <a:pt x="0" y="58432"/>
                </a:lnTo>
                <a:lnTo>
                  <a:pt x="888" y="52019"/>
                </a:lnTo>
                <a:lnTo>
                  <a:pt x="20726" y="17462"/>
                </a:lnTo>
                <a:lnTo>
                  <a:pt x="55194" y="1346"/>
                </a:lnTo>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197" name="object 2197"/>
          <p:cNvSpPr/>
          <p:nvPr/>
        </p:nvSpPr>
        <p:spPr>
          <a:xfrm>
            <a:off x="8273310" y="3806262"/>
            <a:ext cx="53916" cy="42335"/>
          </a:xfrm>
          <a:custGeom>
            <a:avLst/>
            <a:gdLst/>
            <a:ahLst/>
            <a:cxnLst/>
            <a:rect l="l" t="t" r="r" b="b"/>
            <a:pathLst>
              <a:path w="60655" h="47980">
                <a:moveTo>
                  <a:pt x="47498" y="37350"/>
                </a:moveTo>
                <a:lnTo>
                  <a:pt x="60655" y="13995"/>
                </a:lnTo>
                <a:lnTo>
                  <a:pt x="60502" y="10896"/>
                </a:lnTo>
                <a:lnTo>
                  <a:pt x="50038" y="0"/>
                </a:lnTo>
                <a:lnTo>
                  <a:pt x="44005" y="368"/>
                </a:lnTo>
                <a:lnTo>
                  <a:pt x="7848" y="18364"/>
                </a:lnTo>
                <a:lnTo>
                  <a:pt x="0" y="35229"/>
                </a:lnTo>
                <a:lnTo>
                  <a:pt x="177" y="39306"/>
                </a:lnTo>
                <a:lnTo>
                  <a:pt x="1257" y="42900"/>
                </a:lnTo>
                <a:lnTo>
                  <a:pt x="3289" y="45592"/>
                </a:lnTo>
                <a:lnTo>
                  <a:pt x="6223" y="47231"/>
                </a:lnTo>
                <a:lnTo>
                  <a:pt x="9969" y="47980"/>
                </a:lnTo>
                <a:lnTo>
                  <a:pt x="14541" y="47929"/>
                </a:lnTo>
                <a:lnTo>
                  <a:pt x="47498" y="37350"/>
                </a:lnTo>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198" name="object 2198"/>
          <p:cNvSpPr/>
          <p:nvPr/>
        </p:nvSpPr>
        <p:spPr>
          <a:xfrm>
            <a:off x="8147241" y="3825094"/>
            <a:ext cx="68681" cy="48252"/>
          </a:xfrm>
          <a:custGeom>
            <a:avLst/>
            <a:gdLst/>
            <a:ahLst/>
            <a:cxnLst/>
            <a:rect l="l" t="t" r="r" b="b"/>
            <a:pathLst>
              <a:path w="77266" h="54686">
                <a:moveTo>
                  <a:pt x="59296" y="46964"/>
                </a:moveTo>
                <a:lnTo>
                  <a:pt x="77266" y="13741"/>
                </a:lnTo>
                <a:lnTo>
                  <a:pt x="75425" y="9626"/>
                </a:lnTo>
                <a:lnTo>
                  <a:pt x="39128" y="0"/>
                </a:lnTo>
                <a:lnTo>
                  <a:pt x="33782" y="368"/>
                </a:lnTo>
                <a:lnTo>
                  <a:pt x="29133" y="1778"/>
                </a:lnTo>
                <a:lnTo>
                  <a:pt x="25666" y="4508"/>
                </a:lnTo>
                <a:lnTo>
                  <a:pt x="23241" y="8280"/>
                </a:lnTo>
                <a:lnTo>
                  <a:pt x="21170" y="12560"/>
                </a:lnTo>
                <a:lnTo>
                  <a:pt x="18732" y="16814"/>
                </a:lnTo>
                <a:lnTo>
                  <a:pt x="15786" y="20878"/>
                </a:lnTo>
                <a:lnTo>
                  <a:pt x="12801" y="24892"/>
                </a:lnTo>
                <a:lnTo>
                  <a:pt x="9918" y="28879"/>
                </a:lnTo>
                <a:lnTo>
                  <a:pt x="7277" y="32893"/>
                </a:lnTo>
                <a:lnTo>
                  <a:pt x="4635" y="36880"/>
                </a:lnTo>
                <a:lnTo>
                  <a:pt x="2070" y="40728"/>
                </a:lnTo>
                <a:lnTo>
                  <a:pt x="292" y="44284"/>
                </a:lnTo>
                <a:lnTo>
                  <a:pt x="12484" y="54686"/>
                </a:lnTo>
                <a:lnTo>
                  <a:pt x="17157" y="54584"/>
                </a:lnTo>
                <a:lnTo>
                  <a:pt x="22288" y="53632"/>
                </a:lnTo>
                <a:lnTo>
                  <a:pt x="27851" y="52311"/>
                </a:lnTo>
                <a:lnTo>
                  <a:pt x="33807" y="51079"/>
                </a:lnTo>
                <a:lnTo>
                  <a:pt x="40259" y="50419"/>
                </a:lnTo>
                <a:lnTo>
                  <a:pt x="46990" y="49974"/>
                </a:lnTo>
                <a:lnTo>
                  <a:pt x="53505" y="49060"/>
                </a:lnTo>
                <a:lnTo>
                  <a:pt x="59296" y="46964"/>
                </a:lnTo>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199" name="object 2199"/>
          <p:cNvSpPr/>
          <p:nvPr/>
        </p:nvSpPr>
        <p:spPr>
          <a:xfrm>
            <a:off x="8093368" y="3693391"/>
            <a:ext cx="53419" cy="39848"/>
          </a:xfrm>
          <a:custGeom>
            <a:avLst/>
            <a:gdLst/>
            <a:ahLst/>
            <a:cxnLst/>
            <a:rect l="l" t="t" r="r" b="b"/>
            <a:pathLst>
              <a:path w="60096" h="45161">
                <a:moveTo>
                  <a:pt x="46050" y="0"/>
                </a:moveTo>
                <a:lnTo>
                  <a:pt x="50596" y="431"/>
                </a:lnTo>
                <a:lnTo>
                  <a:pt x="54889" y="1511"/>
                </a:lnTo>
                <a:lnTo>
                  <a:pt x="58280" y="3530"/>
                </a:lnTo>
                <a:lnTo>
                  <a:pt x="60096" y="6769"/>
                </a:lnTo>
                <a:lnTo>
                  <a:pt x="59982" y="11747"/>
                </a:lnTo>
                <a:lnTo>
                  <a:pt x="34086" y="42532"/>
                </a:lnTo>
                <a:lnTo>
                  <a:pt x="18072" y="45161"/>
                </a:lnTo>
                <a:lnTo>
                  <a:pt x="13284" y="44576"/>
                </a:lnTo>
                <a:lnTo>
                  <a:pt x="0" y="31699"/>
                </a:lnTo>
                <a:lnTo>
                  <a:pt x="952" y="27787"/>
                </a:lnTo>
                <a:lnTo>
                  <a:pt x="31508" y="2870"/>
                </a:lnTo>
                <a:lnTo>
                  <a:pt x="46050" y="0"/>
                </a:lnTo>
              </a:path>
            </a:pathLst>
          </a:custGeom>
          <a:ln w="914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200" name="object 2200"/>
          <p:cNvSpPr/>
          <p:nvPr/>
        </p:nvSpPr>
        <p:spPr>
          <a:xfrm>
            <a:off x="4875012" y="1337534"/>
            <a:ext cx="1712739" cy="1291219"/>
          </a:xfrm>
          <a:custGeom>
            <a:avLst/>
            <a:gdLst/>
            <a:ahLst/>
            <a:cxnLst/>
            <a:rect l="l" t="t" r="r" b="b"/>
            <a:pathLst>
              <a:path w="1926831" h="1463382">
                <a:moveTo>
                  <a:pt x="1926831" y="1463382"/>
                </a:moveTo>
                <a:lnTo>
                  <a:pt x="1899920" y="1411490"/>
                </a:lnTo>
                <a:lnTo>
                  <a:pt x="1876171" y="1344231"/>
                </a:lnTo>
                <a:lnTo>
                  <a:pt x="1846948" y="1270279"/>
                </a:lnTo>
                <a:lnTo>
                  <a:pt x="1791246" y="1165860"/>
                </a:lnTo>
                <a:lnTo>
                  <a:pt x="1726437" y="1063625"/>
                </a:lnTo>
                <a:lnTo>
                  <a:pt x="1681124" y="982141"/>
                </a:lnTo>
                <a:lnTo>
                  <a:pt x="1637728" y="892289"/>
                </a:lnTo>
                <a:lnTo>
                  <a:pt x="1585658" y="809802"/>
                </a:lnTo>
                <a:lnTo>
                  <a:pt x="1545780" y="728256"/>
                </a:lnTo>
                <a:lnTo>
                  <a:pt x="1496250" y="633450"/>
                </a:lnTo>
                <a:lnTo>
                  <a:pt x="1465211" y="548792"/>
                </a:lnTo>
                <a:lnTo>
                  <a:pt x="1444993" y="461390"/>
                </a:lnTo>
                <a:lnTo>
                  <a:pt x="1447088" y="382663"/>
                </a:lnTo>
                <a:lnTo>
                  <a:pt x="1463992" y="300634"/>
                </a:lnTo>
                <a:lnTo>
                  <a:pt x="1496644" y="205498"/>
                </a:lnTo>
                <a:lnTo>
                  <a:pt x="1522691" y="156857"/>
                </a:lnTo>
                <a:lnTo>
                  <a:pt x="1535518" y="79222"/>
                </a:lnTo>
                <a:lnTo>
                  <a:pt x="1518323" y="19050"/>
                </a:lnTo>
                <a:lnTo>
                  <a:pt x="1473288" y="0"/>
                </a:lnTo>
                <a:lnTo>
                  <a:pt x="1404086" y="1257"/>
                </a:lnTo>
                <a:lnTo>
                  <a:pt x="1327429" y="14490"/>
                </a:lnTo>
                <a:lnTo>
                  <a:pt x="1242021" y="40360"/>
                </a:lnTo>
                <a:lnTo>
                  <a:pt x="1139761" y="76301"/>
                </a:lnTo>
                <a:lnTo>
                  <a:pt x="1045146" y="108864"/>
                </a:lnTo>
                <a:lnTo>
                  <a:pt x="958456" y="139382"/>
                </a:lnTo>
                <a:lnTo>
                  <a:pt x="887183" y="161696"/>
                </a:lnTo>
                <a:lnTo>
                  <a:pt x="834529" y="164134"/>
                </a:lnTo>
                <a:lnTo>
                  <a:pt x="768070" y="176885"/>
                </a:lnTo>
                <a:lnTo>
                  <a:pt x="711326" y="165862"/>
                </a:lnTo>
                <a:lnTo>
                  <a:pt x="659485" y="154800"/>
                </a:lnTo>
                <a:lnTo>
                  <a:pt x="610946" y="143586"/>
                </a:lnTo>
                <a:lnTo>
                  <a:pt x="563689" y="158013"/>
                </a:lnTo>
                <a:lnTo>
                  <a:pt x="509193" y="207568"/>
                </a:lnTo>
                <a:lnTo>
                  <a:pt x="420852" y="262039"/>
                </a:lnTo>
                <a:lnTo>
                  <a:pt x="317588" y="319544"/>
                </a:lnTo>
                <a:lnTo>
                  <a:pt x="216611" y="366991"/>
                </a:lnTo>
                <a:lnTo>
                  <a:pt x="110667" y="404418"/>
                </a:lnTo>
                <a:lnTo>
                  <a:pt x="0" y="432752"/>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201" name="object 2201"/>
          <p:cNvSpPr/>
          <p:nvPr/>
        </p:nvSpPr>
        <p:spPr>
          <a:xfrm>
            <a:off x="6580321" y="2769679"/>
            <a:ext cx="99139" cy="285828"/>
          </a:xfrm>
          <a:custGeom>
            <a:avLst/>
            <a:gdLst/>
            <a:ahLst/>
            <a:cxnLst/>
            <a:rect l="l" t="t" r="r" b="b"/>
            <a:pathLst>
              <a:path w="111531" h="323938">
                <a:moveTo>
                  <a:pt x="1904" y="301358"/>
                </a:moveTo>
                <a:lnTo>
                  <a:pt x="1041" y="295148"/>
                </a:lnTo>
                <a:lnTo>
                  <a:pt x="469" y="288912"/>
                </a:lnTo>
                <a:lnTo>
                  <a:pt x="190" y="282663"/>
                </a:lnTo>
                <a:lnTo>
                  <a:pt x="63" y="279831"/>
                </a:lnTo>
                <a:lnTo>
                  <a:pt x="0" y="276999"/>
                </a:lnTo>
                <a:lnTo>
                  <a:pt x="0" y="274167"/>
                </a:lnTo>
                <a:lnTo>
                  <a:pt x="0" y="270890"/>
                </a:lnTo>
                <a:lnTo>
                  <a:pt x="2717" y="229463"/>
                </a:lnTo>
                <a:lnTo>
                  <a:pt x="3987" y="220776"/>
                </a:lnTo>
                <a:lnTo>
                  <a:pt x="5333" y="212610"/>
                </a:lnTo>
                <a:lnTo>
                  <a:pt x="7353" y="204571"/>
                </a:lnTo>
                <a:lnTo>
                  <a:pt x="10020" y="196735"/>
                </a:lnTo>
                <a:lnTo>
                  <a:pt x="12280" y="190068"/>
                </a:lnTo>
                <a:lnTo>
                  <a:pt x="17513" y="155498"/>
                </a:lnTo>
                <a:lnTo>
                  <a:pt x="18529" y="147180"/>
                </a:lnTo>
                <a:lnTo>
                  <a:pt x="22593" y="107530"/>
                </a:lnTo>
                <a:lnTo>
                  <a:pt x="22847" y="104330"/>
                </a:lnTo>
                <a:lnTo>
                  <a:pt x="23215" y="101142"/>
                </a:lnTo>
                <a:lnTo>
                  <a:pt x="23698" y="97980"/>
                </a:lnTo>
                <a:lnTo>
                  <a:pt x="24155" y="94945"/>
                </a:lnTo>
                <a:lnTo>
                  <a:pt x="24777" y="91935"/>
                </a:lnTo>
                <a:lnTo>
                  <a:pt x="34124" y="52031"/>
                </a:lnTo>
                <a:lnTo>
                  <a:pt x="36042" y="41567"/>
                </a:lnTo>
                <a:lnTo>
                  <a:pt x="37071" y="36499"/>
                </a:lnTo>
                <a:lnTo>
                  <a:pt x="38214" y="31445"/>
                </a:lnTo>
                <a:lnTo>
                  <a:pt x="38988" y="27965"/>
                </a:lnTo>
                <a:lnTo>
                  <a:pt x="40271" y="24612"/>
                </a:lnTo>
                <a:lnTo>
                  <a:pt x="42011" y="21488"/>
                </a:lnTo>
                <a:lnTo>
                  <a:pt x="44437" y="17132"/>
                </a:lnTo>
                <a:lnTo>
                  <a:pt x="47320" y="13017"/>
                </a:lnTo>
                <a:lnTo>
                  <a:pt x="50584" y="9245"/>
                </a:lnTo>
                <a:lnTo>
                  <a:pt x="52311" y="7251"/>
                </a:lnTo>
                <a:lnTo>
                  <a:pt x="54317" y="5511"/>
                </a:lnTo>
                <a:lnTo>
                  <a:pt x="56540" y="4089"/>
                </a:lnTo>
                <a:lnTo>
                  <a:pt x="58775" y="2654"/>
                </a:lnTo>
                <a:lnTo>
                  <a:pt x="61201" y="1549"/>
                </a:lnTo>
                <a:lnTo>
                  <a:pt x="63753" y="800"/>
                </a:lnTo>
                <a:lnTo>
                  <a:pt x="65557" y="266"/>
                </a:lnTo>
                <a:lnTo>
                  <a:pt x="67424" y="0"/>
                </a:lnTo>
                <a:lnTo>
                  <a:pt x="69303" y="0"/>
                </a:lnTo>
                <a:lnTo>
                  <a:pt x="70535" y="0"/>
                </a:lnTo>
                <a:lnTo>
                  <a:pt x="71754" y="114"/>
                </a:lnTo>
                <a:lnTo>
                  <a:pt x="72961" y="342"/>
                </a:lnTo>
                <a:lnTo>
                  <a:pt x="75120" y="749"/>
                </a:lnTo>
                <a:lnTo>
                  <a:pt x="98306" y="46288"/>
                </a:lnTo>
                <a:lnTo>
                  <a:pt x="110883" y="87642"/>
                </a:lnTo>
                <a:lnTo>
                  <a:pt x="111302" y="94551"/>
                </a:lnTo>
                <a:lnTo>
                  <a:pt x="111455" y="97040"/>
                </a:lnTo>
                <a:lnTo>
                  <a:pt x="111531" y="99529"/>
                </a:lnTo>
                <a:lnTo>
                  <a:pt x="111531" y="102019"/>
                </a:lnTo>
                <a:lnTo>
                  <a:pt x="111531" y="106832"/>
                </a:lnTo>
                <a:lnTo>
                  <a:pt x="105846" y="150218"/>
                </a:lnTo>
                <a:lnTo>
                  <a:pt x="99008" y="189862"/>
                </a:lnTo>
                <a:lnTo>
                  <a:pt x="94183" y="213639"/>
                </a:lnTo>
                <a:lnTo>
                  <a:pt x="93421" y="215988"/>
                </a:lnTo>
                <a:lnTo>
                  <a:pt x="76758" y="254901"/>
                </a:lnTo>
                <a:lnTo>
                  <a:pt x="65506" y="279501"/>
                </a:lnTo>
                <a:lnTo>
                  <a:pt x="63271" y="284327"/>
                </a:lnTo>
                <a:lnTo>
                  <a:pt x="49212" y="308482"/>
                </a:lnTo>
                <a:lnTo>
                  <a:pt x="47878" y="310514"/>
                </a:lnTo>
                <a:lnTo>
                  <a:pt x="34759" y="320776"/>
                </a:lnTo>
                <a:lnTo>
                  <a:pt x="31750" y="322554"/>
                </a:lnTo>
                <a:lnTo>
                  <a:pt x="28371" y="323621"/>
                </a:lnTo>
                <a:lnTo>
                  <a:pt x="24891" y="323888"/>
                </a:lnTo>
                <a:lnTo>
                  <a:pt x="24396" y="323926"/>
                </a:lnTo>
                <a:lnTo>
                  <a:pt x="23914" y="323938"/>
                </a:lnTo>
                <a:lnTo>
                  <a:pt x="23418" y="323938"/>
                </a:lnTo>
                <a:lnTo>
                  <a:pt x="20713" y="323938"/>
                </a:lnTo>
                <a:lnTo>
                  <a:pt x="6997" y="314934"/>
                </a:lnTo>
                <a:lnTo>
                  <a:pt x="4317" y="310845"/>
                </a:lnTo>
                <a:lnTo>
                  <a:pt x="2578" y="306197"/>
                </a:lnTo>
                <a:lnTo>
                  <a:pt x="1904" y="301358"/>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202" name="object 2202"/>
          <p:cNvSpPr/>
          <p:nvPr/>
        </p:nvSpPr>
        <p:spPr>
          <a:xfrm>
            <a:off x="6816198" y="1830204"/>
            <a:ext cx="131261" cy="129964"/>
          </a:xfrm>
          <a:custGeom>
            <a:avLst/>
            <a:gdLst/>
            <a:ahLst/>
            <a:cxnLst/>
            <a:rect l="l" t="t" r="r" b="b"/>
            <a:pathLst>
              <a:path w="147669" h="147293">
                <a:moveTo>
                  <a:pt x="147669" y="73846"/>
                </a:moveTo>
                <a:lnTo>
                  <a:pt x="135705" y="33536"/>
                </a:lnTo>
                <a:lnTo>
                  <a:pt x="104733" y="6727"/>
                </a:lnTo>
                <a:lnTo>
                  <a:pt x="77170" y="0"/>
                </a:lnTo>
                <a:lnTo>
                  <a:pt x="61921" y="1329"/>
                </a:lnTo>
                <a:lnTo>
                  <a:pt x="24020" y="19569"/>
                </a:lnTo>
                <a:lnTo>
                  <a:pt x="2505" y="53826"/>
                </a:lnTo>
                <a:lnTo>
                  <a:pt x="0" y="67614"/>
                </a:lnTo>
                <a:lnTo>
                  <a:pt x="1222" y="83424"/>
                </a:lnTo>
                <a:lnTo>
                  <a:pt x="18715" y="122274"/>
                </a:lnTo>
                <a:lnTo>
                  <a:pt x="51858" y="144451"/>
                </a:lnTo>
                <a:lnTo>
                  <a:pt x="65253" y="147293"/>
                </a:lnTo>
                <a:lnTo>
                  <a:pt x="81504" y="146178"/>
                </a:lnTo>
                <a:lnTo>
                  <a:pt x="121127" y="129334"/>
                </a:lnTo>
                <a:lnTo>
                  <a:pt x="143853" y="97129"/>
                </a:lnTo>
                <a:lnTo>
                  <a:pt x="146962" y="84066"/>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203" name="object 2203"/>
          <p:cNvSpPr/>
          <p:nvPr/>
        </p:nvSpPr>
        <p:spPr>
          <a:xfrm>
            <a:off x="6813448" y="2167685"/>
            <a:ext cx="131340" cy="130031"/>
          </a:xfrm>
          <a:custGeom>
            <a:avLst/>
            <a:gdLst/>
            <a:ahLst/>
            <a:cxnLst/>
            <a:rect l="l" t="t" r="r" b="b"/>
            <a:pathLst>
              <a:path w="147758" h="147368">
                <a:moveTo>
                  <a:pt x="147758" y="73893"/>
                </a:moveTo>
                <a:lnTo>
                  <a:pt x="135801" y="33575"/>
                </a:lnTo>
                <a:lnTo>
                  <a:pt x="104844" y="6751"/>
                </a:lnTo>
                <a:lnTo>
                  <a:pt x="77291" y="0"/>
                </a:lnTo>
                <a:lnTo>
                  <a:pt x="62025" y="1325"/>
                </a:lnTo>
                <a:lnTo>
                  <a:pt x="24088" y="19530"/>
                </a:lnTo>
                <a:lnTo>
                  <a:pt x="2528" y="53739"/>
                </a:lnTo>
                <a:lnTo>
                  <a:pt x="0" y="67513"/>
                </a:lnTo>
                <a:lnTo>
                  <a:pt x="1215" y="83355"/>
                </a:lnTo>
                <a:lnTo>
                  <a:pt x="18658" y="122264"/>
                </a:lnTo>
                <a:lnTo>
                  <a:pt x="51726" y="144497"/>
                </a:lnTo>
                <a:lnTo>
                  <a:pt x="65095" y="147368"/>
                </a:lnTo>
                <a:lnTo>
                  <a:pt x="81382" y="146264"/>
                </a:lnTo>
                <a:lnTo>
                  <a:pt x="121078" y="129490"/>
                </a:lnTo>
                <a:lnTo>
                  <a:pt x="143875" y="97380"/>
                </a:lnTo>
                <a:lnTo>
                  <a:pt x="147018" y="84348"/>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204" name="object 2204"/>
          <p:cNvSpPr/>
          <p:nvPr/>
        </p:nvSpPr>
        <p:spPr>
          <a:xfrm>
            <a:off x="6813344" y="2505001"/>
            <a:ext cx="126760" cy="124776"/>
          </a:xfrm>
          <a:custGeom>
            <a:avLst/>
            <a:gdLst/>
            <a:ahLst/>
            <a:cxnLst/>
            <a:rect l="l" t="t" r="r" b="b"/>
            <a:pathLst>
              <a:path w="142605" h="141413">
                <a:moveTo>
                  <a:pt x="142605" y="70315"/>
                </a:moveTo>
                <a:lnTo>
                  <a:pt x="130319" y="30171"/>
                </a:lnTo>
                <a:lnTo>
                  <a:pt x="98678" y="4170"/>
                </a:lnTo>
                <a:lnTo>
                  <a:pt x="85184" y="0"/>
                </a:lnTo>
                <a:lnTo>
                  <a:pt x="67829" y="749"/>
                </a:lnTo>
                <a:lnTo>
                  <a:pt x="26557" y="16031"/>
                </a:lnTo>
                <a:lnTo>
                  <a:pt x="0" y="58530"/>
                </a:lnTo>
                <a:lnTo>
                  <a:pt x="930" y="75426"/>
                </a:lnTo>
                <a:lnTo>
                  <a:pt x="17082" y="115843"/>
                </a:lnTo>
                <a:lnTo>
                  <a:pt x="48395" y="138404"/>
                </a:lnTo>
                <a:lnTo>
                  <a:pt x="61118" y="141413"/>
                </a:lnTo>
                <a:lnTo>
                  <a:pt x="77637" y="140347"/>
                </a:lnTo>
                <a:lnTo>
                  <a:pt x="117378" y="123526"/>
                </a:lnTo>
                <a:lnTo>
                  <a:pt x="139416" y="91317"/>
                </a:lnTo>
                <a:lnTo>
                  <a:pt x="142164" y="78283"/>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205" name="object 2205"/>
          <p:cNvSpPr/>
          <p:nvPr/>
        </p:nvSpPr>
        <p:spPr>
          <a:xfrm>
            <a:off x="5764761" y="2135329"/>
            <a:ext cx="130208" cy="129055"/>
          </a:xfrm>
          <a:custGeom>
            <a:avLst/>
            <a:gdLst/>
            <a:ahLst/>
            <a:cxnLst/>
            <a:rect l="l" t="t" r="r" b="b"/>
            <a:pathLst>
              <a:path w="146484" h="146262">
                <a:moveTo>
                  <a:pt x="146484" y="73228"/>
                </a:moveTo>
                <a:lnTo>
                  <a:pt x="134422" y="32964"/>
                </a:lnTo>
                <a:lnTo>
                  <a:pt x="103248" y="6396"/>
                </a:lnTo>
                <a:lnTo>
                  <a:pt x="75561" y="0"/>
                </a:lnTo>
                <a:lnTo>
                  <a:pt x="60544" y="1374"/>
                </a:lnTo>
                <a:lnTo>
                  <a:pt x="23126" y="20029"/>
                </a:lnTo>
                <a:lnTo>
                  <a:pt x="2194" y="54920"/>
                </a:lnTo>
                <a:lnTo>
                  <a:pt x="0" y="68922"/>
                </a:lnTo>
                <a:lnTo>
                  <a:pt x="1311" y="84344"/>
                </a:lnTo>
                <a:lnTo>
                  <a:pt x="19465" y="122431"/>
                </a:lnTo>
                <a:lnTo>
                  <a:pt x="53583" y="143823"/>
                </a:lnTo>
                <a:lnTo>
                  <a:pt x="67311" y="146262"/>
                </a:lnTo>
                <a:lnTo>
                  <a:pt x="83060" y="145015"/>
                </a:lnTo>
                <a:lnTo>
                  <a:pt x="121710" y="127308"/>
                </a:lnTo>
                <a:lnTo>
                  <a:pt x="143502" y="93857"/>
                </a:lnTo>
                <a:lnTo>
                  <a:pt x="146139" y="80364"/>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206" name="object 2206"/>
          <p:cNvSpPr/>
          <p:nvPr/>
        </p:nvSpPr>
        <p:spPr>
          <a:xfrm>
            <a:off x="6138650" y="2128603"/>
            <a:ext cx="130208" cy="129055"/>
          </a:xfrm>
          <a:custGeom>
            <a:avLst/>
            <a:gdLst/>
            <a:ahLst/>
            <a:cxnLst/>
            <a:rect l="l" t="t" r="r" b="b"/>
            <a:pathLst>
              <a:path w="146484" h="146262">
                <a:moveTo>
                  <a:pt x="146484" y="73228"/>
                </a:moveTo>
                <a:lnTo>
                  <a:pt x="134422" y="32964"/>
                </a:lnTo>
                <a:lnTo>
                  <a:pt x="103248" y="6396"/>
                </a:lnTo>
                <a:lnTo>
                  <a:pt x="75561" y="0"/>
                </a:lnTo>
                <a:lnTo>
                  <a:pt x="60544" y="1374"/>
                </a:lnTo>
                <a:lnTo>
                  <a:pt x="23126" y="20029"/>
                </a:lnTo>
                <a:lnTo>
                  <a:pt x="2194" y="54920"/>
                </a:lnTo>
                <a:lnTo>
                  <a:pt x="0" y="68922"/>
                </a:lnTo>
                <a:lnTo>
                  <a:pt x="1311" y="84344"/>
                </a:lnTo>
                <a:lnTo>
                  <a:pt x="19465" y="122431"/>
                </a:lnTo>
                <a:lnTo>
                  <a:pt x="53583" y="143823"/>
                </a:lnTo>
                <a:lnTo>
                  <a:pt x="67311" y="146262"/>
                </a:lnTo>
                <a:lnTo>
                  <a:pt x="83060" y="145015"/>
                </a:lnTo>
                <a:lnTo>
                  <a:pt x="121710" y="127308"/>
                </a:lnTo>
                <a:lnTo>
                  <a:pt x="143502" y="93857"/>
                </a:lnTo>
                <a:lnTo>
                  <a:pt x="146139" y="80364"/>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207" name="object 2207"/>
          <p:cNvSpPr/>
          <p:nvPr/>
        </p:nvSpPr>
        <p:spPr>
          <a:xfrm>
            <a:off x="6320881" y="1901413"/>
            <a:ext cx="27093" cy="16136"/>
          </a:xfrm>
          <a:custGeom>
            <a:avLst/>
            <a:gdLst/>
            <a:ahLst/>
            <a:cxnLst/>
            <a:rect l="l" t="t" r="r" b="b"/>
            <a:pathLst>
              <a:path w="30480" h="18287">
                <a:moveTo>
                  <a:pt x="30480" y="0"/>
                </a:moveTo>
                <a:lnTo>
                  <a:pt x="0" y="1828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208" name="object 2208"/>
          <p:cNvSpPr/>
          <p:nvPr/>
        </p:nvSpPr>
        <p:spPr>
          <a:xfrm>
            <a:off x="6326299" y="1912171"/>
            <a:ext cx="27092" cy="16136"/>
          </a:xfrm>
          <a:custGeom>
            <a:avLst/>
            <a:gdLst/>
            <a:ahLst/>
            <a:cxnLst/>
            <a:rect l="l" t="t" r="r" b="b"/>
            <a:pathLst>
              <a:path w="30479" h="18287">
                <a:moveTo>
                  <a:pt x="30479" y="0"/>
                </a:moveTo>
                <a:lnTo>
                  <a:pt x="0" y="1828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209" name="object 2209"/>
          <p:cNvSpPr/>
          <p:nvPr/>
        </p:nvSpPr>
        <p:spPr>
          <a:xfrm>
            <a:off x="6334421" y="1912171"/>
            <a:ext cx="18964" cy="26894"/>
          </a:xfrm>
          <a:custGeom>
            <a:avLst/>
            <a:gdLst/>
            <a:ahLst/>
            <a:cxnLst/>
            <a:rect l="l" t="t" r="r" b="b"/>
            <a:pathLst>
              <a:path w="21335" h="30480">
                <a:moveTo>
                  <a:pt x="21335" y="0"/>
                </a:moveTo>
                <a:lnTo>
                  <a:pt x="0" y="3048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210" name="object 2210"/>
          <p:cNvSpPr/>
          <p:nvPr/>
        </p:nvSpPr>
        <p:spPr>
          <a:xfrm>
            <a:off x="6334425" y="1930998"/>
            <a:ext cx="32511" cy="8068"/>
          </a:xfrm>
          <a:custGeom>
            <a:avLst/>
            <a:gdLst/>
            <a:ahLst/>
            <a:cxnLst/>
            <a:rect l="l" t="t" r="r" b="b"/>
            <a:pathLst>
              <a:path w="36575" h="9144">
                <a:moveTo>
                  <a:pt x="36575" y="0"/>
                </a:moveTo>
                <a:lnTo>
                  <a:pt x="0" y="9144"/>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211" name="object 2211"/>
          <p:cNvSpPr/>
          <p:nvPr/>
        </p:nvSpPr>
        <p:spPr>
          <a:xfrm>
            <a:off x="6339842" y="1930998"/>
            <a:ext cx="27092" cy="18826"/>
          </a:xfrm>
          <a:custGeom>
            <a:avLst/>
            <a:gdLst/>
            <a:ahLst/>
            <a:cxnLst/>
            <a:rect l="l" t="t" r="r" b="b"/>
            <a:pathLst>
              <a:path w="30479" h="21336">
                <a:moveTo>
                  <a:pt x="30479" y="0"/>
                </a:moveTo>
                <a:lnTo>
                  <a:pt x="0" y="21336"/>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212" name="object 2212"/>
          <p:cNvSpPr/>
          <p:nvPr/>
        </p:nvSpPr>
        <p:spPr>
          <a:xfrm>
            <a:off x="6345261" y="1941756"/>
            <a:ext cx="29802" cy="16136"/>
          </a:xfrm>
          <a:custGeom>
            <a:avLst/>
            <a:gdLst/>
            <a:ahLst/>
            <a:cxnLst/>
            <a:rect l="l" t="t" r="r" b="b"/>
            <a:pathLst>
              <a:path w="33527" h="18288">
                <a:moveTo>
                  <a:pt x="33527" y="0"/>
                </a:moveTo>
                <a:lnTo>
                  <a:pt x="0" y="18288"/>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213" name="object 2213"/>
          <p:cNvSpPr/>
          <p:nvPr/>
        </p:nvSpPr>
        <p:spPr>
          <a:xfrm>
            <a:off x="6358805" y="1941755"/>
            <a:ext cx="24384" cy="24205"/>
          </a:xfrm>
          <a:custGeom>
            <a:avLst/>
            <a:gdLst/>
            <a:ahLst/>
            <a:cxnLst/>
            <a:rect l="l" t="t" r="r" b="b"/>
            <a:pathLst>
              <a:path w="27432" h="27432">
                <a:moveTo>
                  <a:pt x="18288" y="0"/>
                </a:moveTo>
                <a:lnTo>
                  <a:pt x="24384" y="15240"/>
                </a:lnTo>
                <a:lnTo>
                  <a:pt x="27432" y="18288"/>
                </a:lnTo>
                <a:lnTo>
                  <a:pt x="24384" y="21336"/>
                </a:lnTo>
                <a:lnTo>
                  <a:pt x="24384" y="24384"/>
                </a:lnTo>
                <a:lnTo>
                  <a:pt x="18288" y="27432"/>
                </a:lnTo>
                <a:lnTo>
                  <a:pt x="12192" y="27432"/>
                </a:lnTo>
                <a:lnTo>
                  <a:pt x="9144" y="24384"/>
                </a:lnTo>
                <a:lnTo>
                  <a:pt x="0" y="9144"/>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214" name="object 2214"/>
          <p:cNvSpPr/>
          <p:nvPr/>
        </p:nvSpPr>
        <p:spPr>
          <a:xfrm>
            <a:off x="6366938" y="1974034"/>
            <a:ext cx="32511" cy="26893"/>
          </a:xfrm>
          <a:custGeom>
            <a:avLst/>
            <a:gdLst/>
            <a:ahLst/>
            <a:cxnLst/>
            <a:rect l="l" t="t" r="r" b="b"/>
            <a:pathLst>
              <a:path w="36575" h="30479">
                <a:moveTo>
                  <a:pt x="30479" y="3047"/>
                </a:moveTo>
                <a:lnTo>
                  <a:pt x="27431" y="0"/>
                </a:lnTo>
                <a:lnTo>
                  <a:pt x="15240" y="0"/>
                </a:lnTo>
                <a:lnTo>
                  <a:pt x="6096" y="6095"/>
                </a:lnTo>
                <a:lnTo>
                  <a:pt x="0" y="12191"/>
                </a:lnTo>
                <a:lnTo>
                  <a:pt x="0" y="21335"/>
                </a:lnTo>
                <a:lnTo>
                  <a:pt x="3048" y="27431"/>
                </a:lnTo>
                <a:lnTo>
                  <a:pt x="6096" y="30479"/>
                </a:lnTo>
                <a:lnTo>
                  <a:pt x="21335" y="30479"/>
                </a:lnTo>
                <a:lnTo>
                  <a:pt x="27431" y="24383"/>
                </a:lnTo>
                <a:lnTo>
                  <a:pt x="33527" y="21335"/>
                </a:lnTo>
                <a:lnTo>
                  <a:pt x="33527" y="18287"/>
                </a:lnTo>
                <a:lnTo>
                  <a:pt x="36575" y="12191"/>
                </a:lnTo>
                <a:lnTo>
                  <a:pt x="33527" y="9143"/>
                </a:lnTo>
                <a:lnTo>
                  <a:pt x="30479" y="3047"/>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215" name="object 2215"/>
          <p:cNvSpPr/>
          <p:nvPr/>
        </p:nvSpPr>
        <p:spPr>
          <a:xfrm>
            <a:off x="6385905" y="1998233"/>
            <a:ext cx="35221" cy="32272"/>
          </a:xfrm>
          <a:custGeom>
            <a:avLst/>
            <a:gdLst/>
            <a:ahLst/>
            <a:cxnLst/>
            <a:rect l="l" t="t" r="r" b="b"/>
            <a:pathLst>
              <a:path w="39624" h="36575">
                <a:moveTo>
                  <a:pt x="24384" y="0"/>
                </a:moveTo>
                <a:lnTo>
                  <a:pt x="3048" y="15239"/>
                </a:lnTo>
                <a:lnTo>
                  <a:pt x="0" y="18287"/>
                </a:lnTo>
                <a:lnTo>
                  <a:pt x="0" y="27432"/>
                </a:lnTo>
                <a:lnTo>
                  <a:pt x="9144" y="36575"/>
                </a:lnTo>
                <a:lnTo>
                  <a:pt x="39624" y="21336"/>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216" name="object 2216"/>
          <p:cNvSpPr/>
          <p:nvPr/>
        </p:nvSpPr>
        <p:spPr>
          <a:xfrm>
            <a:off x="6399449" y="2027818"/>
            <a:ext cx="27092" cy="16136"/>
          </a:xfrm>
          <a:custGeom>
            <a:avLst/>
            <a:gdLst/>
            <a:ahLst/>
            <a:cxnLst/>
            <a:rect l="l" t="t" r="r" b="b"/>
            <a:pathLst>
              <a:path w="30479" h="18287">
                <a:moveTo>
                  <a:pt x="30479" y="0"/>
                </a:moveTo>
                <a:lnTo>
                  <a:pt x="0" y="1828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217" name="object 2217"/>
          <p:cNvSpPr/>
          <p:nvPr/>
        </p:nvSpPr>
        <p:spPr>
          <a:xfrm>
            <a:off x="6410288" y="2027817"/>
            <a:ext cx="16255" cy="34962"/>
          </a:xfrm>
          <a:custGeom>
            <a:avLst/>
            <a:gdLst/>
            <a:ahLst/>
            <a:cxnLst/>
            <a:rect l="l" t="t" r="r" b="b"/>
            <a:pathLst>
              <a:path w="18287" h="39624">
                <a:moveTo>
                  <a:pt x="18287" y="0"/>
                </a:moveTo>
                <a:lnTo>
                  <a:pt x="0" y="39624"/>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218" name="object 2218"/>
          <p:cNvSpPr/>
          <p:nvPr/>
        </p:nvSpPr>
        <p:spPr>
          <a:xfrm>
            <a:off x="6410283" y="2046643"/>
            <a:ext cx="27092" cy="16136"/>
          </a:xfrm>
          <a:custGeom>
            <a:avLst/>
            <a:gdLst/>
            <a:ahLst/>
            <a:cxnLst/>
            <a:rect l="l" t="t" r="r" b="b"/>
            <a:pathLst>
              <a:path w="30479" h="18287">
                <a:moveTo>
                  <a:pt x="30479" y="0"/>
                </a:moveTo>
                <a:lnTo>
                  <a:pt x="0" y="1828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219" name="object 2219"/>
          <p:cNvSpPr/>
          <p:nvPr/>
        </p:nvSpPr>
        <p:spPr>
          <a:xfrm>
            <a:off x="6415707" y="2054711"/>
            <a:ext cx="27092" cy="18826"/>
          </a:xfrm>
          <a:custGeom>
            <a:avLst/>
            <a:gdLst/>
            <a:ahLst/>
            <a:cxnLst/>
            <a:rect l="l" t="t" r="r" b="b"/>
            <a:pathLst>
              <a:path w="30479" h="21336">
                <a:moveTo>
                  <a:pt x="30479" y="0"/>
                </a:moveTo>
                <a:lnTo>
                  <a:pt x="0" y="21336"/>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220" name="object 2220"/>
          <p:cNvSpPr/>
          <p:nvPr/>
        </p:nvSpPr>
        <p:spPr>
          <a:xfrm>
            <a:off x="6415707" y="2054711"/>
            <a:ext cx="35221" cy="32272"/>
          </a:xfrm>
          <a:custGeom>
            <a:avLst/>
            <a:gdLst/>
            <a:ahLst/>
            <a:cxnLst/>
            <a:rect l="l" t="t" r="r" b="b"/>
            <a:pathLst>
              <a:path w="39624" h="36575">
                <a:moveTo>
                  <a:pt x="30479" y="0"/>
                </a:moveTo>
                <a:lnTo>
                  <a:pt x="39624" y="12191"/>
                </a:lnTo>
                <a:lnTo>
                  <a:pt x="39624" y="21336"/>
                </a:lnTo>
                <a:lnTo>
                  <a:pt x="36575" y="24383"/>
                </a:lnTo>
                <a:lnTo>
                  <a:pt x="33527" y="30479"/>
                </a:lnTo>
                <a:lnTo>
                  <a:pt x="24383" y="33527"/>
                </a:lnTo>
                <a:lnTo>
                  <a:pt x="21335" y="36575"/>
                </a:lnTo>
                <a:lnTo>
                  <a:pt x="15239" y="36575"/>
                </a:lnTo>
                <a:lnTo>
                  <a:pt x="12191" y="33527"/>
                </a:lnTo>
                <a:lnTo>
                  <a:pt x="6095" y="30479"/>
                </a:lnTo>
                <a:lnTo>
                  <a:pt x="0" y="21336"/>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221" name="object 2221"/>
          <p:cNvSpPr/>
          <p:nvPr/>
        </p:nvSpPr>
        <p:spPr>
          <a:xfrm>
            <a:off x="6434669" y="2084294"/>
            <a:ext cx="27092" cy="16136"/>
          </a:xfrm>
          <a:custGeom>
            <a:avLst/>
            <a:gdLst/>
            <a:ahLst/>
            <a:cxnLst/>
            <a:rect l="l" t="t" r="r" b="b"/>
            <a:pathLst>
              <a:path w="30479" h="18287">
                <a:moveTo>
                  <a:pt x="30479" y="0"/>
                </a:moveTo>
                <a:lnTo>
                  <a:pt x="0" y="1828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222" name="object 2222"/>
          <p:cNvSpPr/>
          <p:nvPr/>
        </p:nvSpPr>
        <p:spPr>
          <a:xfrm>
            <a:off x="6440088" y="2084301"/>
            <a:ext cx="21674" cy="26893"/>
          </a:xfrm>
          <a:custGeom>
            <a:avLst/>
            <a:gdLst/>
            <a:ahLst/>
            <a:cxnLst/>
            <a:rect l="l" t="t" r="r" b="b"/>
            <a:pathLst>
              <a:path w="24383" h="30479">
                <a:moveTo>
                  <a:pt x="24383" y="0"/>
                </a:moveTo>
                <a:lnTo>
                  <a:pt x="0" y="30479"/>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223" name="object 2223"/>
          <p:cNvSpPr/>
          <p:nvPr/>
        </p:nvSpPr>
        <p:spPr>
          <a:xfrm>
            <a:off x="6440092" y="2103126"/>
            <a:ext cx="32511" cy="8067"/>
          </a:xfrm>
          <a:custGeom>
            <a:avLst/>
            <a:gdLst/>
            <a:ahLst/>
            <a:cxnLst/>
            <a:rect l="l" t="t" r="r" b="b"/>
            <a:pathLst>
              <a:path w="36575" h="9143">
                <a:moveTo>
                  <a:pt x="36575" y="0"/>
                </a:moveTo>
                <a:lnTo>
                  <a:pt x="0" y="9143"/>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224" name="object 2224"/>
          <p:cNvSpPr/>
          <p:nvPr/>
        </p:nvSpPr>
        <p:spPr>
          <a:xfrm>
            <a:off x="6445509" y="2103119"/>
            <a:ext cx="27092" cy="18826"/>
          </a:xfrm>
          <a:custGeom>
            <a:avLst/>
            <a:gdLst/>
            <a:ahLst/>
            <a:cxnLst/>
            <a:rect l="l" t="t" r="r" b="b"/>
            <a:pathLst>
              <a:path w="30479" h="21336">
                <a:moveTo>
                  <a:pt x="30479" y="0"/>
                </a:moveTo>
                <a:lnTo>
                  <a:pt x="0" y="21336"/>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225" name="object 2225"/>
          <p:cNvSpPr/>
          <p:nvPr/>
        </p:nvSpPr>
        <p:spPr>
          <a:xfrm>
            <a:off x="6453634" y="2113877"/>
            <a:ext cx="27093" cy="18826"/>
          </a:xfrm>
          <a:custGeom>
            <a:avLst/>
            <a:gdLst/>
            <a:ahLst/>
            <a:cxnLst/>
            <a:rect l="l" t="t" r="r" b="b"/>
            <a:pathLst>
              <a:path w="30480" h="21336">
                <a:moveTo>
                  <a:pt x="30480" y="0"/>
                </a:moveTo>
                <a:lnTo>
                  <a:pt x="0" y="21336"/>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226" name="object 2226"/>
          <p:cNvSpPr/>
          <p:nvPr/>
        </p:nvSpPr>
        <p:spPr>
          <a:xfrm>
            <a:off x="6480728" y="2113877"/>
            <a:ext cx="10836" cy="18826"/>
          </a:xfrm>
          <a:custGeom>
            <a:avLst/>
            <a:gdLst/>
            <a:ahLst/>
            <a:cxnLst/>
            <a:rect l="l" t="t" r="r" b="b"/>
            <a:pathLst>
              <a:path w="12191" h="21336">
                <a:moveTo>
                  <a:pt x="0" y="0"/>
                </a:moveTo>
                <a:lnTo>
                  <a:pt x="12191" y="21336"/>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227" name="object 2227"/>
          <p:cNvSpPr/>
          <p:nvPr/>
        </p:nvSpPr>
        <p:spPr>
          <a:xfrm>
            <a:off x="6467183" y="2121951"/>
            <a:ext cx="5419" cy="10757"/>
          </a:xfrm>
          <a:custGeom>
            <a:avLst/>
            <a:gdLst/>
            <a:ahLst/>
            <a:cxnLst/>
            <a:rect l="l" t="t" r="r" b="b"/>
            <a:pathLst>
              <a:path w="6096" h="12191">
                <a:moveTo>
                  <a:pt x="0" y="0"/>
                </a:moveTo>
                <a:lnTo>
                  <a:pt x="6096" y="12191"/>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228" name="object 2228"/>
          <p:cNvSpPr/>
          <p:nvPr/>
        </p:nvSpPr>
        <p:spPr>
          <a:xfrm>
            <a:off x="6453634" y="2132706"/>
            <a:ext cx="10837" cy="16136"/>
          </a:xfrm>
          <a:custGeom>
            <a:avLst/>
            <a:gdLst/>
            <a:ahLst/>
            <a:cxnLst/>
            <a:rect l="l" t="t" r="r" b="b"/>
            <a:pathLst>
              <a:path w="12192" h="18287">
                <a:moveTo>
                  <a:pt x="0" y="0"/>
                </a:moveTo>
                <a:lnTo>
                  <a:pt x="12192" y="1828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229" name="object 2229"/>
          <p:cNvSpPr/>
          <p:nvPr/>
        </p:nvSpPr>
        <p:spPr>
          <a:xfrm>
            <a:off x="6467181" y="2140771"/>
            <a:ext cx="29802" cy="16136"/>
          </a:xfrm>
          <a:custGeom>
            <a:avLst/>
            <a:gdLst/>
            <a:ahLst/>
            <a:cxnLst/>
            <a:rect l="l" t="t" r="r" b="b"/>
            <a:pathLst>
              <a:path w="33527" h="18287">
                <a:moveTo>
                  <a:pt x="33527" y="0"/>
                </a:moveTo>
                <a:lnTo>
                  <a:pt x="0" y="1828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230" name="object 2230"/>
          <p:cNvSpPr/>
          <p:nvPr/>
        </p:nvSpPr>
        <p:spPr>
          <a:xfrm>
            <a:off x="6478018" y="2140771"/>
            <a:ext cx="18964" cy="34962"/>
          </a:xfrm>
          <a:custGeom>
            <a:avLst/>
            <a:gdLst/>
            <a:ahLst/>
            <a:cxnLst/>
            <a:rect l="l" t="t" r="r" b="b"/>
            <a:pathLst>
              <a:path w="21335" h="39624">
                <a:moveTo>
                  <a:pt x="21335" y="0"/>
                </a:moveTo>
                <a:lnTo>
                  <a:pt x="0" y="39624"/>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231" name="object 2231"/>
          <p:cNvSpPr/>
          <p:nvPr/>
        </p:nvSpPr>
        <p:spPr>
          <a:xfrm>
            <a:off x="6478016" y="2156907"/>
            <a:ext cx="29802" cy="18826"/>
          </a:xfrm>
          <a:custGeom>
            <a:avLst/>
            <a:gdLst/>
            <a:ahLst/>
            <a:cxnLst/>
            <a:rect l="l" t="t" r="r" b="b"/>
            <a:pathLst>
              <a:path w="33527" h="21336">
                <a:moveTo>
                  <a:pt x="33527" y="0"/>
                </a:moveTo>
                <a:lnTo>
                  <a:pt x="0" y="21336"/>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232" name="object 2232"/>
          <p:cNvSpPr/>
          <p:nvPr/>
        </p:nvSpPr>
        <p:spPr>
          <a:xfrm>
            <a:off x="6488856" y="2173044"/>
            <a:ext cx="27093" cy="16136"/>
          </a:xfrm>
          <a:custGeom>
            <a:avLst/>
            <a:gdLst/>
            <a:ahLst/>
            <a:cxnLst/>
            <a:rect l="l" t="t" r="r" b="b"/>
            <a:pathLst>
              <a:path w="30480" h="18287">
                <a:moveTo>
                  <a:pt x="30480" y="0"/>
                </a:moveTo>
                <a:lnTo>
                  <a:pt x="0" y="1828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233" name="object 2233"/>
          <p:cNvSpPr/>
          <p:nvPr/>
        </p:nvSpPr>
        <p:spPr>
          <a:xfrm>
            <a:off x="6510530" y="2164976"/>
            <a:ext cx="10836" cy="18826"/>
          </a:xfrm>
          <a:custGeom>
            <a:avLst/>
            <a:gdLst/>
            <a:ahLst/>
            <a:cxnLst/>
            <a:rect l="l" t="t" r="r" b="b"/>
            <a:pathLst>
              <a:path w="12191" h="21336">
                <a:moveTo>
                  <a:pt x="0" y="0"/>
                </a:moveTo>
                <a:lnTo>
                  <a:pt x="12191" y="21336"/>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234" name="object 2234"/>
          <p:cNvSpPr/>
          <p:nvPr/>
        </p:nvSpPr>
        <p:spPr>
          <a:xfrm>
            <a:off x="5410538" y="2132708"/>
            <a:ext cx="0" cy="32272"/>
          </a:xfrm>
          <a:custGeom>
            <a:avLst/>
            <a:gdLst/>
            <a:ahLst/>
            <a:cxnLst/>
            <a:rect l="l" t="t" r="r" b="b"/>
            <a:pathLst>
              <a:path h="36575">
                <a:moveTo>
                  <a:pt x="0"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235" name="object 2235"/>
          <p:cNvSpPr/>
          <p:nvPr/>
        </p:nvSpPr>
        <p:spPr>
          <a:xfrm>
            <a:off x="5399706" y="2132704"/>
            <a:ext cx="21675" cy="0"/>
          </a:xfrm>
          <a:custGeom>
            <a:avLst/>
            <a:gdLst/>
            <a:ahLst/>
            <a:cxnLst/>
            <a:rect l="l" t="t" r="r" b="b"/>
            <a:pathLst>
              <a:path w="24384">
                <a:moveTo>
                  <a:pt x="0" y="0"/>
                </a:moveTo>
                <a:lnTo>
                  <a:pt x="24384"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236" name="object 2236"/>
          <p:cNvSpPr/>
          <p:nvPr/>
        </p:nvSpPr>
        <p:spPr>
          <a:xfrm>
            <a:off x="5424090" y="2132708"/>
            <a:ext cx="13546" cy="32272"/>
          </a:xfrm>
          <a:custGeom>
            <a:avLst/>
            <a:gdLst/>
            <a:ahLst/>
            <a:cxnLst/>
            <a:rect l="l" t="t" r="r" b="b"/>
            <a:pathLst>
              <a:path w="15239" h="36575">
                <a:moveTo>
                  <a:pt x="15239"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237" name="object 2237"/>
          <p:cNvSpPr/>
          <p:nvPr/>
        </p:nvSpPr>
        <p:spPr>
          <a:xfrm>
            <a:off x="5437634" y="2132708"/>
            <a:ext cx="10836" cy="32272"/>
          </a:xfrm>
          <a:custGeom>
            <a:avLst/>
            <a:gdLst/>
            <a:ahLst/>
            <a:cxnLst/>
            <a:rect l="l" t="t" r="r" b="b"/>
            <a:pathLst>
              <a:path w="12191" h="36575">
                <a:moveTo>
                  <a:pt x="0" y="0"/>
                </a:moveTo>
                <a:lnTo>
                  <a:pt x="12191"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238" name="object 2238"/>
          <p:cNvSpPr/>
          <p:nvPr/>
        </p:nvSpPr>
        <p:spPr>
          <a:xfrm>
            <a:off x="5429511" y="2154219"/>
            <a:ext cx="16255" cy="0"/>
          </a:xfrm>
          <a:custGeom>
            <a:avLst/>
            <a:gdLst/>
            <a:ahLst/>
            <a:cxnLst/>
            <a:rect l="l" t="t" r="r" b="b"/>
            <a:pathLst>
              <a:path w="18287">
                <a:moveTo>
                  <a:pt x="0" y="0"/>
                </a:moveTo>
                <a:lnTo>
                  <a:pt x="1828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239" name="object 2239"/>
          <p:cNvSpPr/>
          <p:nvPr/>
        </p:nvSpPr>
        <p:spPr>
          <a:xfrm>
            <a:off x="5456596" y="2132708"/>
            <a:ext cx="0" cy="32272"/>
          </a:xfrm>
          <a:custGeom>
            <a:avLst/>
            <a:gdLst/>
            <a:ahLst/>
            <a:cxnLst/>
            <a:rect l="l" t="t" r="r" b="b"/>
            <a:pathLst>
              <a:path h="36575">
                <a:moveTo>
                  <a:pt x="0"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240" name="object 2240"/>
          <p:cNvSpPr/>
          <p:nvPr/>
        </p:nvSpPr>
        <p:spPr>
          <a:xfrm>
            <a:off x="5456599" y="2132708"/>
            <a:ext cx="21674" cy="32272"/>
          </a:xfrm>
          <a:custGeom>
            <a:avLst/>
            <a:gdLst/>
            <a:ahLst/>
            <a:cxnLst/>
            <a:rect l="l" t="t" r="r" b="b"/>
            <a:pathLst>
              <a:path w="24383" h="36575">
                <a:moveTo>
                  <a:pt x="0" y="0"/>
                </a:moveTo>
                <a:lnTo>
                  <a:pt x="24383"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241" name="object 2241"/>
          <p:cNvSpPr/>
          <p:nvPr/>
        </p:nvSpPr>
        <p:spPr>
          <a:xfrm>
            <a:off x="5478271" y="2132708"/>
            <a:ext cx="0" cy="32272"/>
          </a:xfrm>
          <a:custGeom>
            <a:avLst/>
            <a:gdLst/>
            <a:ahLst/>
            <a:cxnLst/>
            <a:rect l="l" t="t" r="r" b="b"/>
            <a:pathLst>
              <a:path h="36575">
                <a:moveTo>
                  <a:pt x="0"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242" name="object 2242"/>
          <p:cNvSpPr/>
          <p:nvPr/>
        </p:nvSpPr>
        <p:spPr>
          <a:xfrm>
            <a:off x="5491819" y="2132708"/>
            <a:ext cx="0" cy="32272"/>
          </a:xfrm>
          <a:custGeom>
            <a:avLst/>
            <a:gdLst/>
            <a:ahLst/>
            <a:cxnLst/>
            <a:rect l="l" t="t" r="r" b="b"/>
            <a:pathLst>
              <a:path h="36575">
                <a:moveTo>
                  <a:pt x="0"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243" name="object 2243"/>
          <p:cNvSpPr/>
          <p:nvPr/>
        </p:nvSpPr>
        <p:spPr>
          <a:xfrm>
            <a:off x="5491821" y="2132705"/>
            <a:ext cx="21674" cy="21515"/>
          </a:xfrm>
          <a:custGeom>
            <a:avLst/>
            <a:gdLst/>
            <a:ahLst/>
            <a:cxnLst/>
            <a:rect l="l" t="t" r="r" b="b"/>
            <a:pathLst>
              <a:path w="24383" h="24384">
                <a:moveTo>
                  <a:pt x="24383" y="0"/>
                </a:moveTo>
                <a:lnTo>
                  <a:pt x="0" y="24384"/>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244" name="object 2244"/>
          <p:cNvSpPr/>
          <p:nvPr/>
        </p:nvSpPr>
        <p:spPr>
          <a:xfrm>
            <a:off x="5499952" y="2146151"/>
            <a:ext cx="13546" cy="18826"/>
          </a:xfrm>
          <a:custGeom>
            <a:avLst/>
            <a:gdLst/>
            <a:ahLst/>
            <a:cxnLst/>
            <a:rect l="l" t="t" r="r" b="b"/>
            <a:pathLst>
              <a:path w="15239" h="21336">
                <a:moveTo>
                  <a:pt x="0" y="0"/>
                </a:moveTo>
                <a:lnTo>
                  <a:pt x="15239" y="21336"/>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245" name="object 2245"/>
          <p:cNvSpPr/>
          <p:nvPr/>
        </p:nvSpPr>
        <p:spPr>
          <a:xfrm>
            <a:off x="5396991" y="2186491"/>
            <a:ext cx="0" cy="32272"/>
          </a:xfrm>
          <a:custGeom>
            <a:avLst/>
            <a:gdLst/>
            <a:ahLst/>
            <a:cxnLst/>
            <a:rect l="l" t="t" r="r" b="b"/>
            <a:pathLst>
              <a:path h="36575">
                <a:moveTo>
                  <a:pt x="0"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246" name="object 2246"/>
          <p:cNvSpPr/>
          <p:nvPr/>
        </p:nvSpPr>
        <p:spPr>
          <a:xfrm>
            <a:off x="5396996" y="2186491"/>
            <a:ext cx="62315" cy="0"/>
          </a:xfrm>
          <a:custGeom>
            <a:avLst/>
            <a:gdLst/>
            <a:ahLst/>
            <a:cxnLst/>
            <a:rect l="l" t="t" r="r" b="b"/>
            <a:pathLst>
              <a:path w="70104">
                <a:moveTo>
                  <a:pt x="0" y="0"/>
                </a:moveTo>
                <a:lnTo>
                  <a:pt x="70104"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247" name="object 2247"/>
          <p:cNvSpPr/>
          <p:nvPr/>
        </p:nvSpPr>
        <p:spPr>
          <a:xfrm>
            <a:off x="5396997" y="2199939"/>
            <a:ext cx="54187" cy="0"/>
          </a:xfrm>
          <a:custGeom>
            <a:avLst/>
            <a:gdLst/>
            <a:ahLst/>
            <a:cxnLst/>
            <a:rect l="l" t="t" r="r" b="b"/>
            <a:pathLst>
              <a:path w="60960">
                <a:moveTo>
                  <a:pt x="0" y="0"/>
                </a:moveTo>
                <a:lnTo>
                  <a:pt x="6096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248" name="object 2248"/>
          <p:cNvSpPr/>
          <p:nvPr/>
        </p:nvSpPr>
        <p:spPr>
          <a:xfrm>
            <a:off x="5426795" y="2186494"/>
            <a:ext cx="0" cy="69925"/>
          </a:xfrm>
          <a:custGeom>
            <a:avLst/>
            <a:gdLst/>
            <a:ahLst/>
            <a:cxnLst/>
            <a:rect l="l" t="t" r="r" b="b"/>
            <a:pathLst>
              <a:path h="79248">
                <a:moveTo>
                  <a:pt x="0" y="0"/>
                </a:moveTo>
                <a:lnTo>
                  <a:pt x="0" y="79248"/>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249" name="object 2249"/>
          <p:cNvSpPr/>
          <p:nvPr/>
        </p:nvSpPr>
        <p:spPr>
          <a:xfrm>
            <a:off x="5437631" y="2186491"/>
            <a:ext cx="0" cy="32272"/>
          </a:xfrm>
          <a:custGeom>
            <a:avLst/>
            <a:gdLst/>
            <a:ahLst/>
            <a:cxnLst/>
            <a:rect l="l" t="t" r="r" b="b"/>
            <a:pathLst>
              <a:path h="36575">
                <a:moveTo>
                  <a:pt x="0"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250" name="object 2250"/>
          <p:cNvSpPr/>
          <p:nvPr/>
        </p:nvSpPr>
        <p:spPr>
          <a:xfrm>
            <a:off x="5437638" y="2218765"/>
            <a:ext cx="21675" cy="0"/>
          </a:xfrm>
          <a:custGeom>
            <a:avLst/>
            <a:gdLst/>
            <a:ahLst/>
            <a:cxnLst/>
            <a:rect l="l" t="t" r="r" b="b"/>
            <a:pathLst>
              <a:path w="24384">
                <a:moveTo>
                  <a:pt x="0" y="0"/>
                </a:moveTo>
                <a:lnTo>
                  <a:pt x="24384"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251" name="object 2251"/>
          <p:cNvSpPr/>
          <p:nvPr/>
        </p:nvSpPr>
        <p:spPr>
          <a:xfrm>
            <a:off x="5467439" y="2186491"/>
            <a:ext cx="18965" cy="32272"/>
          </a:xfrm>
          <a:custGeom>
            <a:avLst/>
            <a:gdLst/>
            <a:ahLst/>
            <a:cxnLst/>
            <a:rect l="l" t="t" r="r" b="b"/>
            <a:pathLst>
              <a:path w="21336" h="36575">
                <a:moveTo>
                  <a:pt x="0" y="0"/>
                </a:moveTo>
                <a:lnTo>
                  <a:pt x="0" y="36575"/>
                </a:lnTo>
                <a:lnTo>
                  <a:pt x="21336"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252" name="object 2252"/>
          <p:cNvSpPr/>
          <p:nvPr/>
        </p:nvSpPr>
        <p:spPr>
          <a:xfrm>
            <a:off x="5494528" y="2186491"/>
            <a:ext cx="0" cy="32272"/>
          </a:xfrm>
          <a:custGeom>
            <a:avLst/>
            <a:gdLst/>
            <a:ahLst/>
            <a:cxnLst/>
            <a:rect l="l" t="t" r="r" b="b"/>
            <a:pathLst>
              <a:path h="36575">
                <a:moveTo>
                  <a:pt x="0"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253" name="object 2253"/>
          <p:cNvSpPr/>
          <p:nvPr/>
        </p:nvSpPr>
        <p:spPr>
          <a:xfrm>
            <a:off x="5494528" y="2186491"/>
            <a:ext cx="21674" cy="32272"/>
          </a:xfrm>
          <a:custGeom>
            <a:avLst/>
            <a:gdLst/>
            <a:ahLst/>
            <a:cxnLst/>
            <a:rect l="l" t="t" r="r" b="b"/>
            <a:pathLst>
              <a:path w="24383" h="36575">
                <a:moveTo>
                  <a:pt x="0" y="0"/>
                </a:moveTo>
                <a:lnTo>
                  <a:pt x="15239" y="0"/>
                </a:lnTo>
                <a:lnTo>
                  <a:pt x="21335" y="6096"/>
                </a:lnTo>
                <a:lnTo>
                  <a:pt x="24383" y="12191"/>
                </a:lnTo>
                <a:lnTo>
                  <a:pt x="24383" y="21336"/>
                </a:lnTo>
                <a:lnTo>
                  <a:pt x="21335" y="27431"/>
                </a:lnTo>
                <a:lnTo>
                  <a:pt x="12191" y="36575"/>
                </a:ln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254" name="object 2254"/>
          <p:cNvSpPr/>
          <p:nvPr/>
        </p:nvSpPr>
        <p:spPr>
          <a:xfrm>
            <a:off x="5066088" y="1997093"/>
            <a:ext cx="130981" cy="129728"/>
          </a:xfrm>
          <a:custGeom>
            <a:avLst/>
            <a:gdLst/>
            <a:ahLst/>
            <a:cxnLst/>
            <a:rect l="l" t="t" r="r" b="b"/>
            <a:pathLst>
              <a:path w="147354" h="147025">
                <a:moveTo>
                  <a:pt x="147354" y="73681"/>
                </a:moveTo>
                <a:lnTo>
                  <a:pt x="135363" y="33386"/>
                </a:lnTo>
                <a:lnTo>
                  <a:pt x="104337" y="6640"/>
                </a:lnTo>
                <a:lnTo>
                  <a:pt x="76741" y="0"/>
                </a:lnTo>
                <a:lnTo>
                  <a:pt x="61555" y="1341"/>
                </a:lnTo>
                <a:lnTo>
                  <a:pt x="23783" y="19695"/>
                </a:lnTo>
                <a:lnTo>
                  <a:pt x="2422" y="54122"/>
                </a:lnTo>
                <a:lnTo>
                  <a:pt x="0" y="67966"/>
                </a:lnTo>
                <a:lnTo>
                  <a:pt x="1247" y="83672"/>
                </a:lnTo>
                <a:lnTo>
                  <a:pt x="18919" y="122318"/>
                </a:lnTo>
                <a:lnTo>
                  <a:pt x="52322" y="144288"/>
                </a:lnTo>
                <a:lnTo>
                  <a:pt x="65806" y="147025"/>
                </a:lnTo>
                <a:lnTo>
                  <a:pt x="81926" y="145872"/>
                </a:lnTo>
                <a:lnTo>
                  <a:pt x="121292" y="128794"/>
                </a:lnTo>
                <a:lnTo>
                  <a:pt x="143771" y="96257"/>
                </a:lnTo>
                <a:lnTo>
                  <a:pt x="146756" y="83081"/>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255" name="object 2255"/>
          <p:cNvSpPr/>
          <p:nvPr/>
        </p:nvSpPr>
        <p:spPr>
          <a:xfrm>
            <a:off x="5064594" y="2323129"/>
            <a:ext cx="129791" cy="128681"/>
          </a:xfrm>
          <a:custGeom>
            <a:avLst/>
            <a:gdLst/>
            <a:ahLst/>
            <a:cxnLst/>
            <a:rect l="l" t="t" r="r" b="b"/>
            <a:pathLst>
              <a:path w="146015" h="145839">
                <a:moveTo>
                  <a:pt x="146015" y="72986"/>
                </a:moveTo>
                <a:lnTo>
                  <a:pt x="133916" y="32747"/>
                </a:lnTo>
                <a:lnTo>
                  <a:pt x="102664" y="6269"/>
                </a:lnTo>
                <a:lnTo>
                  <a:pt x="74928" y="0"/>
                </a:lnTo>
                <a:lnTo>
                  <a:pt x="60003" y="1390"/>
                </a:lnTo>
                <a:lnTo>
                  <a:pt x="22773" y="20212"/>
                </a:lnTo>
                <a:lnTo>
                  <a:pt x="2070" y="55349"/>
                </a:lnTo>
                <a:lnTo>
                  <a:pt x="0" y="69429"/>
                </a:lnTo>
                <a:lnTo>
                  <a:pt x="1341" y="84691"/>
                </a:lnTo>
                <a:lnTo>
                  <a:pt x="19750" y="122474"/>
                </a:lnTo>
                <a:lnTo>
                  <a:pt x="54250" y="143562"/>
                </a:lnTo>
                <a:lnTo>
                  <a:pt x="68108" y="145839"/>
                </a:lnTo>
                <a:lnTo>
                  <a:pt x="83652" y="144546"/>
                </a:lnTo>
                <a:lnTo>
                  <a:pt x="121913" y="126502"/>
                </a:lnTo>
                <a:lnTo>
                  <a:pt x="143333" y="92560"/>
                </a:lnTo>
                <a:lnTo>
                  <a:pt x="145778" y="78901"/>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256" name="object 2256"/>
          <p:cNvSpPr/>
          <p:nvPr/>
        </p:nvSpPr>
        <p:spPr>
          <a:xfrm>
            <a:off x="5067072" y="2661135"/>
            <a:ext cx="128830" cy="127791"/>
          </a:xfrm>
          <a:custGeom>
            <a:avLst/>
            <a:gdLst/>
            <a:ahLst/>
            <a:cxnLst/>
            <a:rect l="l" t="t" r="r" b="b"/>
            <a:pathLst>
              <a:path w="144934" h="144830">
                <a:moveTo>
                  <a:pt x="144934" y="72433"/>
                </a:moveTo>
                <a:lnTo>
                  <a:pt x="132749" y="32234"/>
                </a:lnTo>
                <a:lnTo>
                  <a:pt x="101321" y="5972"/>
                </a:lnTo>
                <a:lnTo>
                  <a:pt x="73477" y="0"/>
                </a:lnTo>
                <a:lnTo>
                  <a:pt x="58764" y="1425"/>
                </a:lnTo>
                <a:lnTo>
                  <a:pt x="21963" y="20609"/>
                </a:lnTo>
                <a:lnTo>
                  <a:pt x="1784" y="56306"/>
                </a:lnTo>
                <a:lnTo>
                  <a:pt x="0" y="70574"/>
                </a:lnTo>
                <a:lnTo>
                  <a:pt x="1404" y="85470"/>
                </a:lnTo>
                <a:lnTo>
                  <a:pt x="20385" y="122558"/>
                </a:lnTo>
                <a:lnTo>
                  <a:pt x="55755" y="142934"/>
                </a:lnTo>
                <a:lnTo>
                  <a:pt x="69908" y="144830"/>
                </a:lnTo>
                <a:lnTo>
                  <a:pt x="84960" y="143446"/>
                </a:lnTo>
                <a:lnTo>
                  <a:pt x="122315" y="124661"/>
                </a:lnTo>
                <a:lnTo>
                  <a:pt x="142877" y="89594"/>
                </a:lnTo>
                <a:lnTo>
                  <a:pt x="144868" y="7554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257" name="object 2257"/>
          <p:cNvSpPr/>
          <p:nvPr/>
        </p:nvSpPr>
        <p:spPr>
          <a:xfrm>
            <a:off x="5391171" y="2660131"/>
            <a:ext cx="128148" cy="127136"/>
          </a:xfrm>
          <a:custGeom>
            <a:avLst/>
            <a:gdLst/>
            <a:ahLst/>
            <a:cxnLst/>
            <a:rect l="l" t="t" r="r" b="b"/>
            <a:pathLst>
              <a:path w="144167" h="144087">
                <a:moveTo>
                  <a:pt x="144167" y="72046"/>
                </a:moveTo>
                <a:lnTo>
                  <a:pt x="131922" y="31877"/>
                </a:lnTo>
                <a:lnTo>
                  <a:pt x="100372" y="5765"/>
                </a:lnTo>
                <a:lnTo>
                  <a:pt x="72453" y="0"/>
                </a:lnTo>
                <a:lnTo>
                  <a:pt x="57889" y="1447"/>
                </a:lnTo>
                <a:lnTo>
                  <a:pt x="21388" y="20884"/>
                </a:lnTo>
                <a:lnTo>
                  <a:pt x="1579" y="56971"/>
                </a:lnTo>
                <a:lnTo>
                  <a:pt x="0" y="71369"/>
                </a:lnTo>
                <a:lnTo>
                  <a:pt x="1442" y="85997"/>
                </a:lnTo>
                <a:lnTo>
                  <a:pt x="20814" y="122593"/>
                </a:lnTo>
                <a:lnTo>
                  <a:pt x="56793" y="142466"/>
                </a:lnTo>
                <a:lnTo>
                  <a:pt x="71152" y="144087"/>
                </a:lnTo>
                <a:lnTo>
                  <a:pt x="85843" y="142652"/>
                </a:lnTo>
                <a:lnTo>
                  <a:pt x="122550" y="123357"/>
                </a:lnTo>
                <a:lnTo>
                  <a:pt x="142500" y="87501"/>
                </a:lnTo>
                <a:lnTo>
                  <a:pt x="144158" y="7318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258" name="object 2258"/>
          <p:cNvSpPr/>
          <p:nvPr/>
        </p:nvSpPr>
        <p:spPr>
          <a:xfrm>
            <a:off x="5391867" y="2325789"/>
            <a:ext cx="126084" cy="124243"/>
          </a:xfrm>
          <a:custGeom>
            <a:avLst/>
            <a:gdLst/>
            <a:ahLst/>
            <a:cxnLst/>
            <a:rect l="l" t="t" r="r" b="b"/>
            <a:pathLst>
              <a:path w="141844" h="140809">
                <a:moveTo>
                  <a:pt x="141844" y="69973"/>
                </a:moveTo>
                <a:lnTo>
                  <a:pt x="129480" y="29869"/>
                </a:lnTo>
                <a:lnTo>
                  <a:pt x="97685" y="4056"/>
                </a:lnTo>
                <a:lnTo>
                  <a:pt x="84144" y="0"/>
                </a:lnTo>
                <a:lnTo>
                  <a:pt x="66909" y="807"/>
                </a:lnTo>
                <a:lnTo>
                  <a:pt x="25947" y="16415"/>
                </a:lnTo>
                <a:lnTo>
                  <a:pt x="3125" y="47023"/>
                </a:lnTo>
                <a:lnTo>
                  <a:pt x="0" y="59497"/>
                </a:lnTo>
                <a:lnTo>
                  <a:pt x="1021" y="76161"/>
                </a:lnTo>
                <a:lnTo>
                  <a:pt x="17680" y="116077"/>
                </a:lnTo>
                <a:lnTo>
                  <a:pt x="49681" y="138078"/>
                </a:lnTo>
                <a:lnTo>
                  <a:pt x="62635" y="140809"/>
                </a:lnTo>
                <a:lnTo>
                  <a:pt x="78809" y="139635"/>
                </a:lnTo>
                <a:lnTo>
                  <a:pt x="117871" y="122165"/>
                </a:lnTo>
                <a:lnTo>
                  <a:pt x="139219" y="89053"/>
                </a:lnTo>
                <a:lnTo>
                  <a:pt x="141615" y="75712"/>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259" name="object 2259"/>
          <p:cNvSpPr/>
          <p:nvPr/>
        </p:nvSpPr>
        <p:spPr>
          <a:xfrm>
            <a:off x="5387281" y="1998009"/>
            <a:ext cx="129197" cy="128136"/>
          </a:xfrm>
          <a:custGeom>
            <a:avLst/>
            <a:gdLst/>
            <a:ahLst/>
            <a:cxnLst/>
            <a:rect l="l" t="t" r="r" b="b"/>
            <a:pathLst>
              <a:path w="145347" h="145221">
                <a:moveTo>
                  <a:pt x="145347" y="72643"/>
                </a:moveTo>
                <a:lnTo>
                  <a:pt x="133196" y="32429"/>
                </a:lnTo>
                <a:lnTo>
                  <a:pt x="101836" y="6085"/>
                </a:lnTo>
                <a:lnTo>
                  <a:pt x="74030" y="0"/>
                </a:lnTo>
                <a:lnTo>
                  <a:pt x="59234" y="1412"/>
                </a:lnTo>
                <a:lnTo>
                  <a:pt x="22269" y="20459"/>
                </a:lnTo>
                <a:lnTo>
                  <a:pt x="1893" y="55943"/>
                </a:lnTo>
                <a:lnTo>
                  <a:pt x="0" y="70140"/>
                </a:lnTo>
                <a:lnTo>
                  <a:pt x="1381" y="85177"/>
                </a:lnTo>
                <a:lnTo>
                  <a:pt x="20144" y="122530"/>
                </a:lnTo>
                <a:lnTo>
                  <a:pt x="55184" y="143178"/>
                </a:lnTo>
                <a:lnTo>
                  <a:pt x="69226" y="145221"/>
                </a:lnTo>
                <a:lnTo>
                  <a:pt x="84471" y="143869"/>
                </a:lnTo>
                <a:lnTo>
                  <a:pt x="122174" y="125363"/>
                </a:lnTo>
                <a:lnTo>
                  <a:pt x="143062" y="90725"/>
                </a:lnTo>
                <a:lnTo>
                  <a:pt x="145228" y="76826"/>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260" name="object 2260"/>
          <p:cNvSpPr/>
          <p:nvPr/>
        </p:nvSpPr>
        <p:spPr>
          <a:xfrm>
            <a:off x="5787111" y="1832770"/>
            <a:ext cx="130208" cy="129055"/>
          </a:xfrm>
          <a:custGeom>
            <a:avLst/>
            <a:gdLst/>
            <a:ahLst/>
            <a:cxnLst/>
            <a:rect l="l" t="t" r="r" b="b"/>
            <a:pathLst>
              <a:path w="146484" h="146262">
                <a:moveTo>
                  <a:pt x="146484" y="73228"/>
                </a:moveTo>
                <a:lnTo>
                  <a:pt x="134422" y="32964"/>
                </a:lnTo>
                <a:lnTo>
                  <a:pt x="103248" y="6396"/>
                </a:lnTo>
                <a:lnTo>
                  <a:pt x="75561" y="0"/>
                </a:lnTo>
                <a:lnTo>
                  <a:pt x="60544" y="1374"/>
                </a:lnTo>
                <a:lnTo>
                  <a:pt x="23126" y="20029"/>
                </a:lnTo>
                <a:lnTo>
                  <a:pt x="2194" y="54920"/>
                </a:lnTo>
                <a:lnTo>
                  <a:pt x="0" y="68922"/>
                </a:lnTo>
                <a:lnTo>
                  <a:pt x="1311" y="84344"/>
                </a:lnTo>
                <a:lnTo>
                  <a:pt x="19465" y="122431"/>
                </a:lnTo>
                <a:lnTo>
                  <a:pt x="53583" y="143823"/>
                </a:lnTo>
                <a:lnTo>
                  <a:pt x="67311" y="146262"/>
                </a:lnTo>
                <a:lnTo>
                  <a:pt x="83060" y="145015"/>
                </a:lnTo>
                <a:lnTo>
                  <a:pt x="121710" y="127308"/>
                </a:lnTo>
                <a:lnTo>
                  <a:pt x="143502" y="93857"/>
                </a:lnTo>
                <a:lnTo>
                  <a:pt x="146139" y="80364"/>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261" name="object 2261"/>
          <p:cNvSpPr/>
          <p:nvPr/>
        </p:nvSpPr>
        <p:spPr>
          <a:xfrm>
            <a:off x="5785491" y="2493295"/>
            <a:ext cx="125856" cy="124068"/>
          </a:xfrm>
          <a:custGeom>
            <a:avLst/>
            <a:gdLst/>
            <a:ahLst/>
            <a:cxnLst/>
            <a:rect l="l" t="t" r="r" b="b"/>
            <a:pathLst>
              <a:path w="141588" h="140610">
                <a:moveTo>
                  <a:pt x="141588" y="69864"/>
                </a:moveTo>
                <a:lnTo>
                  <a:pt x="129202" y="29774"/>
                </a:lnTo>
                <a:lnTo>
                  <a:pt x="97361" y="4020"/>
                </a:lnTo>
                <a:lnTo>
                  <a:pt x="83802" y="0"/>
                </a:lnTo>
                <a:lnTo>
                  <a:pt x="66602" y="826"/>
                </a:lnTo>
                <a:lnTo>
                  <a:pt x="25740" y="16541"/>
                </a:lnTo>
                <a:lnTo>
                  <a:pt x="3059" y="47292"/>
                </a:lnTo>
                <a:lnTo>
                  <a:pt x="0" y="59812"/>
                </a:lnTo>
                <a:lnTo>
                  <a:pt x="1049" y="76399"/>
                </a:lnTo>
                <a:lnTo>
                  <a:pt x="17866" y="116153"/>
                </a:lnTo>
                <a:lnTo>
                  <a:pt x="50089" y="137972"/>
                </a:lnTo>
                <a:lnTo>
                  <a:pt x="63121" y="140610"/>
                </a:lnTo>
                <a:lnTo>
                  <a:pt x="79182" y="139403"/>
                </a:lnTo>
                <a:lnTo>
                  <a:pt x="118019" y="121721"/>
                </a:lnTo>
                <a:lnTo>
                  <a:pt x="139136" y="88312"/>
                </a:lnTo>
                <a:lnTo>
                  <a:pt x="141413" y="74872"/>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262" name="object 2262"/>
          <p:cNvSpPr/>
          <p:nvPr/>
        </p:nvSpPr>
        <p:spPr>
          <a:xfrm>
            <a:off x="5781361" y="2829609"/>
            <a:ext cx="128059" cy="127048"/>
          </a:xfrm>
          <a:custGeom>
            <a:avLst/>
            <a:gdLst/>
            <a:ahLst/>
            <a:cxnLst/>
            <a:rect l="l" t="t" r="r" b="b"/>
            <a:pathLst>
              <a:path w="144066" h="143988">
                <a:moveTo>
                  <a:pt x="144066" y="71995"/>
                </a:moveTo>
                <a:lnTo>
                  <a:pt x="131815" y="31835"/>
                </a:lnTo>
                <a:lnTo>
                  <a:pt x="100249" y="5739"/>
                </a:lnTo>
                <a:lnTo>
                  <a:pt x="72319" y="0"/>
                </a:lnTo>
                <a:lnTo>
                  <a:pt x="57775" y="1450"/>
                </a:lnTo>
                <a:lnTo>
                  <a:pt x="21312" y="20924"/>
                </a:lnTo>
                <a:lnTo>
                  <a:pt x="1552" y="57060"/>
                </a:lnTo>
                <a:lnTo>
                  <a:pt x="0" y="71472"/>
                </a:lnTo>
                <a:lnTo>
                  <a:pt x="1446" y="86065"/>
                </a:lnTo>
                <a:lnTo>
                  <a:pt x="20868" y="122597"/>
                </a:lnTo>
                <a:lnTo>
                  <a:pt x="56927" y="142403"/>
                </a:lnTo>
                <a:lnTo>
                  <a:pt x="71312" y="143988"/>
                </a:lnTo>
                <a:lnTo>
                  <a:pt x="85956" y="142547"/>
                </a:lnTo>
                <a:lnTo>
                  <a:pt x="122578" y="123188"/>
                </a:lnTo>
                <a:lnTo>
                  <a:pt x="142448" y="87229"/>
                </a:lnTo>
                <a:lnTo>
                  <a:pt x="144061" y="7287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263" name="object 2263"/>
          <p:cNvSpPr/>
          <p:nvPr/>
        </p:nvSpPr>
        <p:spPr>
          <a:xfrm>
            <a:off x="6119232" y="2842923"/>
            <a:ext cx="128303" cy="127298"/>
          </a:xfrm>
          <a:custGeom>
            <a:avLst/>
            <a:gdLst/>
            <a:ahLst/>
            <a:cxnLst/>
            <a:rect l="l" t="t" r="r" b="b"/>
            <a:pathLst>
              <a:path w="144341" h="144271">
                <a:moveTo>
                  <a:pt x="144341" y="72146"/>
                </a:moveTo>
                <a:lnTo>
                  <a:pt x="132113" y="31969"/>
                </a:lnTo>
                <a:lnTo>
                  <a:pt x="100595" y="5816"/>
                </a:lnTo>
                <a:lnTo>
                  <a:pt x="72696" y="0"/>
                </a:lnTo>
                <a:lnTo>
                  <a:pt x="58097" y="1442"/>
                </a:lnTo>
                <a:lnTo>
                  <a:pt x="21526" y="20822"/>
                </a:lnTo>
                <a:lnTo>
                  <a:pt x="1629" y="56816"/>
                </a:lnTo>
                <a:lnTo>
                  <a:pt x="0" y="71183"/>
                </a:lnTo>
                <a:lnTo>
                  <a:pt x="1433" y="85877"/>
                </a:lnTo>
                <a:lnTo>
                  <a:pt x="20712" y="122592"/>
                </a:lnTo>
                <a:lnTo>
                  <a:pt x="56545" y="142584"/>
                </a:lnTo>
                <a:lnTo>
                  <a:pt x="70855" y="144271"/>
                </a:lnTo>
                <a:lnTo>
                  <a:pt x="85633" y="142847"/>
                </a:lnTo>
                <a:lnTo>
                  <a:pt x="122494" y="123671"/>
                </a:lnTo>
                <a:lnTo>
                  <a:pt x="142587" y="88001"/>
                </a:lnTo>
                <a:lnTo>
                  <a:pt x="144324" y="7374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264" name="object 2264"/>
          <p:cNvSpPr/>
          <p:nvPr/>
        </p:nvSpPr>
        <p:spPr>
          <a:xfrm>
            <a:off x="6121502" y="2494194"/>
            <a:ext cx="129219" cy="128156"/>
          </a:xfrm>
          <a:custGeom>
            <a:avLst/>
            <a:gdLst/>
            <a:ahLst/>
            <a:cxnLst/>
            <a:rect l="l" t="t" r="r" b="b"/>
            <a:pathLst>
              <a:path w="145371" h="145243">
                <a:moveTo>
                  <a:pt x="145371" y="72656"/>
                </a:moveTo>
                <a:lnTo>
                  <a:pt x="133220" y="32444"/>
                </a:lnTo>
                <a:lnTo>
                  <a:pt x="101863" y="6092"/>
                </a:lnTo>
                <a:lnTo>
                  <a:pt x="74062" y="0"/>
                </a:lnTo>
                <a:lnTo>
                  <a:pt x="59264" y="1412"/>
                </a:lnTo>
                <a:lnTo>
                  <a:pt x="22290" y="20453"/>
                </a:lnTo>
                <a:lnTo>
                  <a:pt x="1900" y="55924"/>
                </a:lnTo>
                <a:lnTo>
                  <a:pt x="0" y="70116"/>
                </a:lnTo>
                <a:lnTo>
                  <a:pt x="1380" y="85158"/>
                </a:lnTo>
                <a:lnTo>
                  <a:pt x="20132" y="122526"/>
                </a:lnTo>
                <a:lnTo>
                  <a:pt x="55153" y="143192"/>
                </a:lnTo>
                <a:lnTo>
                  <a:pt x="69187" y="145243"/>
                </a:lnTo>
                <a:lnTo>
                  <a:pt x="84441" y="143893"/>
                </a:lnTo>
                <a:lnTo>
                  <a:pt x="122163" y="125401"/>
                </a:lnTo>
                <a:lnTo>
                  <a:pt x="143072" y="90788"/>
                </a:lnTo>
                <a:lnTo>
                  <a:pt x="145249" y="76899"/>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265" name="object 2265"/>
          <p:cNvSpPr/>
          <p:nvPr/>
        </p:nvSpPr>
        <p:spPr>
          <a:xfrm>
            <a:off x="6820261" y="1830204"/>
            <a:ext cx="131261" cy="129964"/>
          </a:xfrm>
          <a:custGeom>
            <a:avLst/>
            <a:gdLst/>
            <a:ahLst/>
            <a:cxnLst/>
            <a:rect l="l" t="t" r="r" b="b"/>
            <a:pathLst>
              <a:path w="147669" h="147293">
                <a:moveTo>
                  <a:pt x="147669" y="73846"/>
                </a:moveTo>
                <a:lnTo>
                  <a:pt x="135705" y="33536"/>
                </a:lnTo>
                <a:lnTo>
                  <a:pt x="104733" y="6727"/>
                </a:lnTo>
                <a:lnTo>
                  <a:pt x="77170" y="0"/>
                </a:lnTo>
                <a:lnTo>
                  <a:pt x="61921" y="1329"/>
                </a:lnTo>
                <a:lnTo>
                  <a:pt x="24020" y="19569"/>
                </a:lnTo>
                <a:lnTo>
                  <a:pt x="2505" y="53826"/>
                </a:lnTo>
                <a:lnTo>
                  <a:pt x="0" y="67614"/>
                </a:lnTo>
                <a:lnTo>
                  <a:pt x="1222" y="83424"/>
                </a:lnTo>
                <a:lnTo>
                  <a:pt x="18715" y="122274"/>
                </a:lnTo>
                <a:lnTo>
                  <a:pt x="51858" y="144451"/>
                </a:lnTo>
                <a:lnTo>
                  <a:pt x="65253" y="147293"/>
                </a:lnTo>
                <a:lnTo>
                  <a:pt x="81504" y="146178"/>
                </a:lnTo>
                <a:lnTo>
                  <a:pt x="121127" y="129334"/>
                </a:lnTo>
                <a:lnTo>
                  <a:pt x="143853" y="97129"/>
                </a:lnTo>
                <a:lnTo>
                  <a:pt x="146962" y="84066"/>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266" name="object 2266"/>
          <p:cNvSpPr/>
          <p:nvPr/>
        </p:nvSpPr>
        <p:spPr>
          <a:xfrm>
            <a:off x="6816157" y="2167685"/>
            <a:ext cx="131340" cy="130031"/>
          </a:xfrm>
          <a:custGeom>
            <a:avLst/>
            <a:gdLst/>
            <a:ahLst/>
            <a:cxnLst/>
            <a:rect l="l" t="t" r="r" b="b"/>
            <a:pathLst>
              <a:path w="147758" h="147368">
                <a:moveTo>
                  <a:pt x="147758" y="73893"/>
                </a:moveTo>
                <a:lnTo>
                  <a:pt x="135801" y="33575"/>
                </a:lnTo>
                <a:lnTo>
                  <a:pt x="104844" y="6751"/>
                </a:lnTo>
                <a:lnTo>
                  <a:pt x="77291" y="0"/>
                </a:lnTo>
                <a:lnTo>
                  <a:pt x="62025" y="1325"/>
                </a:lnTo>
                <a:lnTo>
                  <a:pt x="24088" y="19530"/>
                </a:lnTo>
                <a:lnTo>
                  <a:pt x="2528" y="53739"/>
                </a:lnTo>
                <a:lnTo>
                  <a:pt x="0" y="67513"/>
                </a:lnTo>
                <a:lnTo>
                  <a:pt x="1215" y="83355"/>
                </a:lnTo>
                <a:lnTo>
                  <a:pt x="18658" y="122264"/>
                </a:lnTo>
                <a:lnTo>
                  <a:pt x="51726" y="144497"/>
                </a:lnTo>
                <a:lnTo>
                  <a:pt x="65095" y="147368"/>
                </a:lnTo>
                <a:lnTo>
                  <a:pt x="81382" y="146264"/>
                </a:lnTo>
                <a:lnTo>
                  <a:pt x="121078" y="129490"/>
                </a:lnTo>
                <a:lnTo>
                  <a:pt x="143875" y="97380"/>
                </a:lnTo>
                <a:lnTo>
                  <a:pt x="147018" y="84348"/>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267" name="object 2267"/>
          <p:cNvSpPr/>
          <p:nvPr/>
        </p:nvSpPr>
        <p:spPr>
          <a:xfrm>
            <a:off x="6816736" y="2505004"/>
            <a:ext cx="126761" cy="124777"/>
          </a:xfrm>
          <a:custGeom>
            <a:avLst/>
            <a:gdLst/>
            <a:ahLst/>
            <a:cxnLst/>
            <a:rect l="l" t="t" r="r" b="b"/>
            <a:pathLst>
              <a:path w="142606" h="141414">
                <a:moveTo>
                  <a:pt x="142606" y="70315"/>
                </a:moveTo>
                <a:lnTo>
                  <a:pt x="130319" y="30171"/>
                </a:lnTo>
                <a:lnTo>
                  <a:pt x="98679" y="4170"/>
                </a:lnTo>
                <a:lnTo>
                  <a:pt x="85185" y="0"/>
                </a:lnTo>
                <a:lnTo>
                  <a:pt x="67826" y="749"/>
                </a:lnTo>
                <a:lnTo>
                  <a:pt x="26552" y="16031"/>
                </a:lnTo>
                <a:lnTo>
                  <a:pt x="0" y="58530"/>
                </a:lnTo>
                <a:lnTo>
                  <a:pt x="930" y="75426"/>
                </a:lnTo>
                <a:lnTo>
                  <a:pt x="17078" y="115843"/>
                </a:lnTo>
                <a:lnTo>
                  <a:pt x="48391" y="138404"/>
                </a:lnTo>
                <a:lnTo>
                  <a:pt x="61116" y="141414"/>
                </a:lnTo>
                <a:lnTo>
                  <a:pt x="77635" y="140347"/>
                </a:lnTo>
                <a:lnTo>
                  <a:pt x="117378" y="123527"/>
                </a:lnTo>
                <a:lnTo>
                  <a:pt x="139416" y="91319"/>
                </a:lnTo>
                <a:lnTo>
                  <a:pt x="142164" y="7828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268" name="object 2268"/>
          <p:cNvSpPr/>
          <p:nvPr/>
        </p:nvSpPr>
        <p:spPr>
          <a:xfrm>
            <a:off x="4878324" y="1337444"/>
            <a:ext cx="1712750" cy="1291219"/>
          </a:xfrm>
          <a:custGeom>
            <a:avLst/>
            <a:gdLst/>
            <a:ahLst/>
            <a:cxnLst/>
            <a:rect l="l" t="t" r="r" b="b"/>
            <a:pathLst>
              <a:path w="1926844" h="1463382">
                <a:moveTo>
                  <a:pt x="1926844" y="1463382"/>
                </a:moveTo>
                <a:lnTo>
                  <a:pt x="1899920" y="1411490"/>
                </a:lnTo>
                <a:lnTo>
                  <a:pt x="1876183" y="1344231"/>
                </a:lnTo>
                <a:lnTo>
                  <a:pt x="1846948" y="1270266"/>
                </a:lnTo>
                <a:lnTo>
                  <a:pt x="1791258" y="1165847"/>
                </a:lnTo>
                <a:lnTo>
                  <a:pt x="1726438" y="1063625"/>
                </a:lnTo>
                <a:lnTo>
                  <a:pt x="1681137" y="982129"/>
                </a:lnTo>
                <a:lnTo>
                  <a:pt x="1637741" y="892289"/>
                </a:lnTo>
                <a:lnTo>
                  <a:pt x="1585671" y="809802"/>
                </a:lnTo>
                <a:lnTo>
                  <a:pt x="1545793" y="728256"/>
                </a:lnTo>
                <a:lnTo>
                  <a:pt x="1496263" y="633437"/>
                </a:lnTo>
                <a:lnTo>
                  <a:pt x="1465224" y="548779"/>
                </a:lnTo>
                <a:lnTo>
                  <a:pt x="1445005" y="461391"/>
                </a:lnTo>
                <a:lnTo>
                  <a:pt x="1447101" y="382651"/>
                </a:lnTo>
                <a:lnTo>
                  <a:pt x="1463992" y="300621"/>
                </a:lnTo>
                <a:lnTo>
                  <a:pt x="1496656" y="205498"/>
                </a:lnTo>
                <a:lnTo>
                  <a:pt x="1522704" y="156857"/>
                </a:lnTo>
                <a:lnTo>
                  <a:pt x="1535531" y="79222"/>
                </a:lnTo>
                <a:lnTo>
                  <a:pt x="1518335" y="19050"/>
                </a:lnTo>
                <a:lnTo>
                  <a:pt x="1473301" y="0"/>
                </a:lnTo>
                <a:lnTo>
                  <a:pt x="1404099" y="1257"/>
                </a:lnTo>
                <a:lnTo>
                  <a:pt x="1327442" y="14478"/>
                </a:lnTo>
                <a:lnTo>
                  <a:pt x="1242034" y="40360"/>
                </a:lnTo>
                <a:lnTo>
                  <a:pt x="1139774" y="76301"/>
                </a:lnTo>
                <a:lnTo>
                  <a:pt x="1045159" y="108864"/>
                </a:lnTo>
                <a:lnTo>
                  <a:pt x="958469" y="139382"/>
                </a:lnTo>
                <a:lnTo>
                  <a:pt x="887196" y="161696"/>
                </a:lnTo>
                <a:lnTo>
                  <a:pt x="834542" y="164134"/>
                </a:lnTo>
                <a:lnTo>
                  <a:pt x="768070" y="176872"/>
                </a:lnTo>
                <a:lnTo>
                  <a:pt x="711339" y="165862"/>
                </a:lnTo>
                <a:lnTo>
                  <a:pt x="659485" y="154800"/>
                </a:lnTo>
                <a:lnTo>
                  <a:pt x="610946" y="143573"/>
                </a:lnTo>
                <a:lnTo>
                  <a:pt x="563689" y="158013"/>
                </a:lnTo>
                <a:lnTo>
                  <a:pt x="509193" y="207556"/>
                </a:lnTo>
                <a:lnTo>
                  <a:pt x="420865" y="262026"/>
                </a:lnTo>
                <a:lnTo>
                  <a:pt x="317601" y="319544"/>
                </a:lnTo>
                <a:lnTo>
                  <a:pt x="216623" y="366979"/>
                </a:lnTo>
                <a:lnTo>
                  <a:pt x="110667" y="404406"/>
                </a:lnTo>
                <a:lnTo>
                  <a:pt x="0" y="432752"/>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269" name="object 2269"/>
          <p:cNvSpPr/>
          <p:nvPr/>
        </p:nvSpPr>
        <p:spPr>
          <a:xfrm>
            <a:off x="6450455" y="2679690"/>
            <a:ext cx="34103" cy="80357"/>
          </a:xfrm>
          <a:custGeom>
            <a:avLst/>
            <a:gdLst/>
            <a:ahLst/>
            <a:cxnLst/>
            <a:rect l="l" t="t" r="r" b="b"/>
            <a:pathLst>
              <a:path w="38366" h="91071">
                <a:moveTo>
                  <a:pt x="0" y="89852"/>
                </a:moveTo>
                <a:lnTo>
                  <a:pt x="3860" y="0"/>
                </a:lnTo>
                <a:lnTo>
                  <a:pt x="38366" y="1473"/>
                </a:lnTo>
                <a:lnTo>
                  <a:pt x="37909" y="11887"/>
                </a:lnTo>
                <a:lnTo>
                  <a:pt x="31991" y="11633"/>
                </a:lnTo>
                <a:lnTo>
                  <a:pt x="28587" y="91071"/>
                </a:lnTo>
                <a:lnTo>
                  <a:pt x="0" y="89852"/>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270" name="object 2270"/>
          <p:cNvSpPr/>
          <p:nvPr/>
        </p:nvSpPr>
        <p:spPr>
          <a:xfrm>
            <a:off x="6736616" y="2777749"/>
            <a:ext cx="82239" cy="19151"/>
          </a:xfrm>
          <a:custGeom>
            <a:avLst/>
            <a:gdLst/>
            <a:ahLst/>
            <a:cxnLst/>
            <a:rect l="l" t="t" r="r" b="b"/>
            <a:pathLst>
              <a:path w="92519" h="21704">
                <a:moveTo>
                  <a:pt x="0" y="0"/>
                </a:moveTo>
                <a:lnTo>
                  <a:pt x="92519" y="0"/>
                </a:lnTo>
                <a:lnTo>
                  <a:pt x="92519" y="21691"/>
                </a:lnTo>
                <a:lnTo>
                  <a:pt x="0" y="21704"/>
                </a:lnTo>
                <a:lnTo>
                  <a:pt x="0" y="0"/>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271" name="object 2271"/>
          <p:cNvSpPr/>
          <p:nvPr/>
        </p:nvSpPr>
        <p:spPr>
          <a:xfrm>
            <a:off x="6874688" y="2799935"/>
            <a:ext cx="74585" cy="54124"/>
          </a:xfrm>
          <a:custGeom>
            <a:avLst/>
            <a:gdLst/>
            <a:ahLst/>
            <a:cxnLst/>
            <a:rect l="l" t="t" r="r" b="b"/>
            <a:pathLst>
              <a:path w="83908" h="61340">
                <a:moveTo>
                  <a:pt x="83908" y="60617"/>
                </a:moveTo>
                <a:lnTo>
                  <a:pt x="533" y="61340"/>
                </a:lnTo>
                <a:lnTo>
                  <a:pt x="0" y="368"/>
                </a:lnTo>
                <a:lnTo>
                  <a:pt x="42748" y="0"/>
                </a:lnTo>
                <a:lnTo>
                  <a:pt x="42875" y="14681"/>
                </a:lnTo>
                <a:lnTo>
                  <a:pt x="83502" y="14325"/>
                </a:lnTo>
                <a:lnTo>
                  <a:pt x="83908" y="60617"/>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272" name="object 2272"/>
          <p:cNvSpPr/>
          <p:nvPr/>
        </p:nvSpPr>
        <p:spPr>
          <a:xfrm>
            <a:off x="6843688" y="2778028"/>
            <a:ext cx="23515" cy="16752"/>
          </a:xfrm>
          <a:custGeom>
            <a:avLst/>
            <a:gdLst/>
            <a:ahLst/>
            <a:cxnLst/>
            <a:rect l="l" t="t" r="r" b="b"/>
            <a:pathLst>
              <a:path w="26454" h="18986">
                <a:moveTo>
                  <a:pt x="0" y="1155"/>
                </a:moveTo>
                <a:lnTo>
                  <a:pt x="25666" y="0"/>
                </a:lnTo>
                <a:lnTo>
                  <a:pt x="26454" y="17830"/>
                </a:lnTo>
                <a:lnTo>
                  <a:pt x="787" y="18986"/>
                </a:lnTo>
                <a:lnTo>
                  <a:pt x="0" y="1155"/>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273" name="object 2273"/>
          <p:cNvSpPr/>
          <p:nvPr/>
        </p:nvSpPr>
        <p:spPr>
          <a:xfrm>
            <a:off x="6920079" y="2770140"/>
            <a:ext cx="36452" cy="11631"/>
          </a:xfrm>
          <a:custGeom>
            <a:avLst/>
            <a:gdLst/>
            <a:ahLst/>
            <a:cxnLst/>
            <a:rect l="l" t="t" r="r" b="b"/>
            <a:pathLst>
              <a:path w="41008" h="13182">
                <a:moveTo>
                  <a:pt x="0" y="355"/>
                </a:moveTo>
                <a:lnTo>
                  <a:pt x="40894" y="0"/>
                </a:lnTo>
                <a:lnTo>
                  <a:pt x="41008" y="12826"/>
                </a:lnTo>
                <a:lnTo>
                  <a:pt x="114" y="13182"/>
                </a:lnTo>
                <a:lnTo>
                  <a:pt x="0" y="355"/>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274" name="object 2274"/>
          <p:cNvSpPr/>
          <p:nvPr/>
        </p:nvSpPr>
        <p:spPr>
          <a:xfrm>
            <a:off x="6492947" y="2896019"/>
            <a:ext cx="28865" cy="45831"/>
          </a:xfrm>
          <a:custGeom>
            <a:avLst/>
            <a:gdLst/>
            <a:ahLst/>
            <a:cxnLst/>
            <a:rect l="l" t="t" r="r" b="b"/>
            <a:pathLst>
              <a:path w="32473" h="51942">
                <a:moveTo>
                  <a:pt x="584" y="51942"/>
                </a:moveTo>
                <a:lnTo>
                  <a:pt x="0" y="355"/>
                </a:lnTo>
                <a:lnTo>
                  <a:pt x="31889" y="0"/>
                </a:lnTo>
                <a:lnTo>
                  <a:pt x="32473" y="51587"/>
                </a:lnTo>
                <a:lnTo>
                  <a:pt x="584" y="51942"/>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275" name="object 2275"/>
          <p:cNvSpPr/>
          <p:nvPr/>
        </p:nvSpPr>
        <p:spPr>
          <a:xfrm>
            <a:off x="6441126" y="2576143"/>
            <a:ext cx="8760" cy="8696"/>
          </a:xfrm>
          <a:custGeom>
            <a:avLst/>
            <a:gdLst/>
            <a:ahLst/>
            <a:cxnLst/>
            <a:rect l="l" t="t" r="r" b="b"/>
            <a:pathLst>
              <a:path w="9855" h="9855">
                <a:moveTo>
                  <a:pt x="9855" y="4927"/>
                </a:moveTo>
                <a:lnTo>
                  <a:pt x="9855" y="2209"/>
                </a:lnTo>
                <a:lnTo>
                  <a:pt x="7645" y="0"/>
                </a:lnTo>
                <a:lnTo>
                  <a:pt x="4927" y="0"/>
                </a:lnTo>
                <a:lnTo>
                  <a:pt x="2209" y="0"/>
                </a:lnTo>
                <a:lnTo>
                  <a:pt x="0" y="2209"/>
                </a:lnTo>
                <a:lnTo>
                  <a:pt x="0" y="4927"/>
                </a:lnTo>
                <a:lnTo>
                  <a:pt x="0" y="7645"/>
                </a:lnTo>
                <a:lnTo>
                  <a:pt x="2209" y="9855"/>
                </a:lnTo>
                <a:lnTo>
                  <a:pt x="4927" y="9855"/>
                </a:lnTo>
                <a:lnTo>
                  <a:pt x="7645" y="9855"/>
                </a:lnTo>
                <a:lnTo>
                  <a:pt x="9855" y="7645"/>
                </a:lnTo>
                <a:lnTo>
                  <a:pt x="9855" y="492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276" name="object 2276"/>
          <p:cNvSpPr/>
          <p:nvPr/>
        </p:nvSpPr>
        <p:spPr>
          <a:xfrm>
            <a:off x="6438196" y="2590716"/>
            <a:ext cx="15985" cy="15867"/>
          </a:xfrm>
          <a:custGeom>
            <a:avLst/>
            <a:gdLst/>
            <a:ahLst/>
            <a:cxnLst/>
            <a:rect l="l" t="t" r="r" b="b"/>
            <a:pathLst>
              <a:path w="17983" h="17983">
                <a:moveTo>
                  <a:pt x="17983" y="8991"/>
                </a:moveTo>
                <a:lnTo>
                  <a:pt x="17983" y="4025"/>
                </a:lnTo>
                <a:lnTo>
                  <a:pt x="13957" y="0"/>
                </a:lnTo>
                <a:lnTo>
                  <a:pt x="8991" y="0"/>
                </a:lnTo>
                <a:lnTo>
                  <a:pt x="4025" y="0"/>
                </a:lnTo>
                <a:lnTo>
                  <a:pt x="0" y="4025"/>
                </a:lnTo>
                <a:lnTo>
                  <a:pt x="0" y="8991"/>
                </a:lnTo>
                <a:lnTo>
                  <a:pt x="0" y="13957"/>
                </a:lnTo>
                <a:lnTo>
                  <a:pt x="4025" y="17983"/>
                </a:lnTo>
                <a:lnTo>
                  <a:pt x="8991" y="17983"/>
                </a:lnTo>
                <a:lnTo>
                  <a:pt x="13957" y="17983"/>
                </a:lnTo>
                <a:lnTo>
                  <a:pt x="17983" y="13957"/>
                </a:lnTo>
                <a:lnTo>
                  <a:pt x="17983" y="8991"/>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277" name="object 2277"/>
          <p:cNvSpPr/>
          <p:nvPr/>
        </p:nvSpPr>
        <p:spPr>
          <a:xfrm>
            <a:off x="6437545" y="2609574"/>
            <a:ext cx="15928" cy="15800"/>
          </a:xfrm>
          <a:custGeom>
            <a:avLst/>
            <a:gdLst/>
            <a:ahLst/>
            <a:cxnLst/>
            <a:rect l="l" t="t" r="r" b="b"/>
            <a:pathLst>
              <a:path w="17919" h="17907">
                <a:moveTo>
                  <a:pt x="17919" y="8953"/>
                </a:moveTo>
                <a:lnTo>
                  <a:pt x="17919" y="4013"/>
                </a:lnTo>
                <a:lnTo>
                  <a:pt x="13893" y="0"/>
                </a:lnTo>
                <a:lnTo>
                  <a:pt x="8953" y="0"/>
                </a:lnTo>
                <a:lnTo>
                  <a:pt x="4013" y="0"/>
                </a:lnTo>
                <a:lnTo>
                  <a:pt x="0" y="4013"/>
                </a:lnTo>
                <a:lnTo>
                  <a:pt x="0" y="8953"/>
                </a:lnTo>
                <a:lnTo>
                  <a:pt x="0" y="13893"/>
                </a:lnTo>
                <a:lnTo>
                  <a:pt x="4013" y="17907"/>
                </a:lnTo>
                <a:lnTo>
                  <a:pt x="8953" y="17907"/>
                </a:lnTo>
                <a:lnTo>
                  <a:pt x="13893" y="17907"/>
                </a:lnTo>
                <a:lnTo>
                  <a:pt x="17919" y="13893"/>
                </a:lnTo>
                <a:lnTo>
                  <a:pt x="17919" y="8953"/>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278" name="object 2278"/>
          <p:cNvSpPr/>
          <p:nvPr/>
        </p:nvSpPr>
        <p:spPr>
          <a:xfrm>
            <a:off x="6540567" y="2780414"/>
            <a:ext cx="21200" cy="21044"/>
          </a:xfrm>
          <a:custGeom>
            <a:avLst/>
            <a:gdLst/>
            <a:ahLst/>
            <a:cxnLst/>
            <a:rect l="l" t="t" r="r" b="b"/>
            <a:pathLst>
              <a:path w="23850" h="23850">
                <a:moveTo>
                  <a:pt x="23850" y="11925"/>
                </a:moveTo>
                <a:lnTo>
                  <a:pt x="23850" y="5346"/>
                </a:lnTo>
                <a:lnTo>
                  <a:pt x="18503" y="0"/>
                </a:lnTo>
                <a:lnTo>
                  <a:pt x="11925" y="0"/>
                </a:lnTo>
                <a:lnTo>
                  <a:pt x="5346" y="0"/>
                </a:lnTo>
                <a:lnTo>
                  <a:pt x="0" y="5346"/>
                </a:lnTo>
                <a:lnTo>
                  <a:pt x="0" y="11925"/>
                </a:lnTo>
                <a:lnTo>
                  <a:pt x="0" y="18503"/>
                </a:lnTo>
                <a:lnTo>
                  <a:pt x="5346" y="23850"/>
                </a:lnTo>
                <a:lnTo>
                  <a:pt x="11925" y="23850"/>
                </a:lnTo>
                <a:lnTo>
                  <a:pt x="18503" y="23850"/>
                </a:lnTo>
                <a:lnTo>
                  <a:pt x="23850" y="18503"/>
                </a:lnTo>
                <a:lnTo>
                  <a:pt x="23850" y="1192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279" name="object 2279"/>
          <p:cNvSpPr/>
          <p:nvPr/>
        </p:nvSpPr>
        <p:spPr>
          <a:xfrm>
            <a:off x="6760663" y="2848277"/>
            <a:ext cx="25355" cy="25168"/>
          </a:xfrm>
          <a:custGeom>
            <a:avLst/>
            <a:gdLst/>
            <a:ahLst/>
            <a:cxnLst/>
            <a:rect l="l" t="t" r="r" b="b"/>
            <a:pathLst>
              <a:path w="28524" h="28524">
                <a:moveTo>
                  <a:pt x="28524" y="14262"/>
                </a:moveTo>
                <a:lnTo>
                  <a:pt x="28524" y="6388"/>
                </a:lnTo>
                <a:lnTo>
                  <a:pt x="22136" y="0"/>
                </a:lnTo>
                <a:lnTo>
                  <a:pt x="14262" y="0"/>
                </a:lnTo>
                <a:lnTo>
                  <a:pt x="6388" y="0"/>
                </a:lnTo>
                <a:lnTo>
                  <a:pt x="0" y="6388"/>
                </a:lnTo>
                <a:lnTo>
                  <a:pt x="0" y="14262"/>
                </a:lnTo>
                <a:lnTo>
                  <a:pt x="0" y="22136"/>
                </a:lnTo>
                <a:lnTo>
                  <a:pt x="6388" y="28524"/>
                </a:lnTo>
                <a:lnTo>
                  <a:pt x="14262" y="28524"/>
                </a:lnTo>
                <a:lnTo>
                  <a:pt x="22136" y="28524"/>
                </a:lnTo>
                <a:lnTo>
                  <a:pt x="28524" y="22136"/>
                </a:lnTo>
                <a:lnTo>
                  <a:pt x="28524" y="14262"/>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280" name="object 2280"/>
          <p:cNvSpPr/>
          <p:nvPr/>
        </p:nvSpPr>
        <p:spPr>
          <a:xfrm>
            <a:off x="6583653" y="2769585"/>
            <a:ext cx="99139" cy="285839"/>
          </a:xfrm>
          <a:custGeom>
            <a:avLst/>
            <a:gdLst/>
            <a:ahLst/>
            <a:cxnLst/>
            <a:rect l="l" t="t" r="r" b="b"/>
            <a:pathLst>
              <a:path w="111531" h="323951">
                <a:moveTo>
                  <a:pt x="1892" y="301358"/>
                </a:moveTo>
                <a:lnTo>
                  <a:pt x="1041" y="295160"/>
                </a:lnTo>
                <a:lnTo>
                  <a:pt x="469" y="288925"/>
                </a:lnTo>
                <a:lnTo>
                  <a:pt x="190" y="282676"/>
                </a:lnTo>
                <a:lnTo>
                  <a:pt x="63" y="279844"/>
                </a:lnTo>
                <a:lnTo>
                  <a:pt x="0" y="277012"/>
                </a:lnTo>
                <a:lnTo>
                  <a:pt x="0" y="274180"/>
                </a:lnTo>
                <a:lnTo>
                  <a:pt x="0" y="270890"/>
                </a:lnTo>
                <a:lnTo>
                  <a:pt x="2717" y="229476"/>
                </a:lnTo>
                <a:lnTo>
                  <a:pt x="12280" y="190080"/>
                </a:lnTo>
                <a:lnTo>
                  <a:pt x="13893" y="183210"/>
                </a:lnTo>
                <a:lnTo>
                  <a:pt x="14846" y="176237"/>
                </a:lnTo>
                <a:lnTo>
                  <a:pt x="15786" y="169341"/>
                </a:lnTo>
                <a:lnTo>
                  <a:pt x="16675" y="162420"/>
                </a:lnTo>
                <a:lnTo>
                  <a:pt x="17513" y="155511"/>
                </a:lnTo>
                <a:lnTo>
                  <a:pt x="18529" y="147193"/>
                </a:lnTo>
                <a:lnTo>
                  <a:pt x="22580" y="107530"/>
                </a:lnTo>
                <a:lnTo>
                  <a:pt x="22834" y="104343"/>
                </a:lnTo>
                <a:lnTo>
                  <a:pt x="23215" y="101155"/>
                </a:lnTo>
                <a:lnTo>
                  <a:pt x="23698" y="97980"/>
                </a:lnTo>
                <a:lnTo>
                  <a:pt x="24155" y="94957"/>
                </a:lnTo>
                <a:lnTo>
                  <a:pt x="24777" y="91948"/>
                </a:lnTo>
                <a:lnTo>
                  <a:pt x="25539" y="88976"/>
                </a:lnTo>
                <a:lnTo>
                  <a:pt x="28628" y="76657"/>
                </a:lnTo>
                <a:lnTo>
                  <a:pt x="31514" y="64289"/>
                </a:lnTo>
                <a:lnTo>
                  <a:pt x="33045" y="57391"/>
                </a:lnTo>
                <a:lnTo>
                  <a:pt x="34124" y="52044"/>
                </a:lnTo>
                <a:lnTo>
                  <a:pt x="35102" y="46672"/>
                </a:lnTo>
                <a:lnTo>
                  <a:pt x="36042" y="41579"/>
                </a:lnTo>
                <a:lnTo>
                  <a:pt x="37071" y="36499"/>
                </a:lnTo>
                <a:lnTo>
                  <a:pt x="38201" y="31445"/>
                </a:lnTo>
                <a:lnTo>
                  <a:pt x="38989" y="27965"/>
                </a:lnTo>
                <a:lnTo>
                  <a:pt x="40271" y="24625"/>
                </a:lnTo>
                <a:lnTo>
                  <a:pt x="42011" y="21501"/>
                </a:lnTo>
                <a:lnTo>
                  <a:pt x="44437" y="17132"/>
                </a:lnTo>
                <a:lnTo>
                  <a:pt x="67424" y="0"/>
                </a:lnTo>
                <a:lnTo>
                  <a:pt x="69303" y="0"/>
                </a:lnTo>
                <a:lnTo>
                  <a:pt x="70535" y="0"/>
                </a:lnTo>
                <a:lnTo>
                  <a:pt x="71754" y="114"/>
                </a:lnTo>
                <a:lnTo>
                  <a:pt x="72961" y="342"/>
                </a:lnTo>
                <a:lnTo>
                  <a:pt x="75120" y="749"/>
                </a:lnTo>
                <a:lnTo>
                  <a:pt x="77063" y="1904"/>
                </a:lnTo>
                <a:lnTo>
                  <a:pt x="78460" y="3594"/>
                </a:lnTo>
                <a:lnTo>
                  <a:pt x="80302" y="5803"/>
                </a:lnTo>
                <a:lnTo>
                  <a:pt x="98296" y="46297"/>
                </a:lnTo>
                <a:lnTo>
                  <a:pt x="110871" y="87655"/>
                </a:lnTo>
                <a:lnTo>
                  <a:pt x="111531" y="99542"/>
                </a:lnTo>
                <a:lnTo>
                  <a:pt x="111531" y="102031"/>
                </a:lnTo>
                <a:lnTo>
                  <a:pt x="111531" y="106845"/>
                </a:lnTo>
                <a:lnTo>
                  <a:pt x="111251" y="111645"/>
                </a:lnTo>
                <a:lnTo>
                  <a:pt x="110680" y="116408"/>
                </a:lnTo>
                <a:lnTo>
                  <a:pt x="109829" y="123507"/>
                </a:lnTo>
                <a:lnTo>
                  <a:pt x="103792" y="162747"/>
                </a:lnTo>
                <a:lnTo>
                  <a:pt x="96902" y="201243"/>
                </a:lnTo>
                <a:lnTo>
                  <a:pt x="94183" y="213652"/>
                </a:lnTo>
                <a:lnTo>
                  <a:pt x="93421" y="215988"/>
                </a:lnTo>
                <a:lnTo>
                  <a:pt x="76758" y="254914"/>
                </a:lnTo>
                <a:lnTo>
                  <a:pt x="74422" y="260057"/>
                </a:lnTo>
                <a:lnTo>
                  <a:pt x="71475" y="266560"/>
                </a:lnTo>
                <a:lnTo>
                  <a:pt x="58242" y="293700"/>
                </a:lnTo>
                <a:lnTo>
                  <a:pt x="55410" y="298742"/>
                </a:lnTo>
                <a:lnTo>
                  <a:pt x="44399" y="313918"/>
                </a:lnTo>
                <a:lnTo>
                  <a:pt x="41389" y="316484"/>
                </a:lnTo>
                <a:lnTo>
                  <a:pt x="38163" y="318782"/>
                </a:lnTo>
                <a:lnTo>
                  <a:pt x="34759" y="320789"/>
                </a:lnTo>
                <a:lnTo>
                  <a:pt x="31750" y="322567"/>
                </a:lnTo>
                <a:lnTo>
                  <a:pt x="28371" y="323621"/>
                </a:lnTo>
                <a:lnTo>
                  <a:pt x="24892" y="323900"/>
                </a:lnTo>
                <a:lnTo>
                  <a:pt x="24396" y="323938"/>
                </a:lnTo>
                <a:lnTo>
                  <a:pt x="23901" y="323951"/>
                </a:lnTo>
                <a:lnTo>
                  <a:pt x="23406" y="323951"/>
                </a:lnTo>
                <a:lnTo>
                  <a:pt x="20713" y="323951"/>
                </a:lnTo>
                <a:lnTo>
                  <a:pt x="18046" y="323380"/>
                </a:lnTo>
                <a:lnTo>
                  <a:pt x="15582" y="322275"/>
                </a:lnTo>
                <a:lnTo>
                  <a:pt x="12077" y="320713"/>
                </a:lnTo>
                <a:lnTo>
                  <a:pt x="9093" y="318160"/>
                </a:lnTo>
                <a:lnTo>
                  <a:pt x="6984" y="314947"/>
                </a:lnTo>
                <a:lnTo>
                  <a:pt x="4305" y="310857"/>
                </a:lnTo>
                <a:lnTo>
                  <a:pt x="2565" y="306209"/>
                </a:lnTo>
                <a:lnTo>
                  <a:pt x="1892" y="301358"/>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281" name="object 2281"/>
          <p:cNvSpPr/>
          <p:nvPr/>
        </p:nvSpPr>
        <p:spPr>
          <a:xfrm>
            <a:off x="6433868" y="3163308"/>
            <a:ext cx="28030" cy="16114"/>
          </a:xfrm>
          <a:custGeom>
            <a:avLst/>
            <a:gdLst/>
            <a:ahLst/>
            <a:cxnLst/>
            <a:rect l="l" t="t" r="r" b="b"/>
            <a:pathLst>
              <a:path w="31534" h="18262">
                <a:moveTo>
                  <a:pt x="0" y="533"/>
                </a:moveTo>
                <a:lnTo>
                  <a:pt x="31229" y="0"/>
                </a:lnTo>
                <a:lnTo>
                  <a:pt x="31534" y="17729"/>
                </a:lnTo>
                <a:lnTo>
                  <a:pt x="304" y="18262"/>
                </a:lnTo>
                <a:lnTo>
                  <a:pt x="0" y="533"/>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282" name="object 2282"/>
          <p:cNvSpPr/>
          <p:nvPr/>
        </p:nvSpPr>
        <p:spPr>
          <a:xfrm>
            <a:off x="7022597" y="2942223"/>
            <a:ext cx="48767" cy="166743"/>
          </a:xfrm>
          <a:custGeom>
            <a:avLst/>
            <a:gdLst/>
            <a:ahLst/>
            <a:cxnLst/>
            <a:rect l="l" t="t" r="r" b="b"/>
            <a:pathLst>
              <a:path w="54863" h="188975">
                <a:moveTo>
                  <a:pt x="0" y="0"/>
                </a:moveTo>
                <a:lnTo>
                  <a:pt x="54863" y="1889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283" name="object 2283"/>
          <p:cNvSpPr/>
          <p:nvPr/>
        </p:nvSpPr>
        <p:spPr>
          <a:xfrm>
            <a:off x="6833789" y="2941208"/>
            <a:ext cx="189167" cy="197458"/>
          </a:xfrm>
          <a:custGeom>
            <a:avLst/>
            <a:gdLst/>
            <a:ahLst/>
            <a:cxnLst/>
            <a:rect l="l" t="t" r="r" b="b"/>
            <a:pathLst>
              <a:path w="212813" h="223786">
                <a:moveTo>
                  <a:pt x="212813" y="0"/>
                </a:moveTo>
                <a:lnTo>
                  <a:pt x="166483" y="16933"/>
                </a:lnTo>
                <a:lnTo>
                  <a:pt x="124199" y="40829"/>
                </a:lnTo>
                <a:lnTo>
                  <a:pt x="86629" y="70986"/>
                </a:lnTo>
                <a:lnTo>
                  <a:pt x="54442" y="106702"/>
                </a:lnTo>
                <a:lnTo>
                  <a:pt x="28305" y="147275"/>
                </a:lnTo>
                <a:lnTo>
                  <a:pt x="8885" y="192004"/>
                </a:lnTo>
                <a:lnTo>
                  <a:pt x="4019" y="207716"/>
                </a:lnTo>
                <a:lnTo>
                  <a:pt x="0" y="223786"/>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284" name="object 2284"/>
          <p:cNvSpPr/>
          <p:nvPr/>
        </p:nvSpPr>
        <p:spPr>
          <a:xfrm>
            <a:off x="7017177" y="2944911"/>
            <a:ext cx="48767" cy="164053"/>
          </a:xfrm>
          <a:custGeom>
            <a:avLst/>
            <a:gdLst/>
            <a:ahLst/>
            <a:cxnLst/>
            <a:rect l="l" t="t" r="r" b="b"/>
            <a:pathLst>
              <a:path w="54863" h="185927">
                <a:moveTo>
                  <a:pt x="0" y="0"/>
                </a:moveTo>
                <a:lnTo>
                  <a:pt x="54863" y="18592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285" name="object 2285"/>
          <p:cNvSpPr/>
          <p:nvPr/>
        </p:nvSpPr>
        <p:spPr>
          <a:xfrm>
            <a:off x="6995157" y="3105642"/>
            <a:ext cx="71171" cy="32778"/>
          </a:xfrm>
          <a:custGeom>
            <a:avLst/>
            <a:gdLst/>
            <a:ahLst/>
            <a:cxnLst/>
            <a:rect l="l" t="t" r="r" b="b"/>
            <a:pathLst>
              <a:path w="80067" h="37148">
                <a:moveTo>
                  <a:pt x="80067" y="1181"/>
                </a:moveTo>
                <a:lnTo>
                  <a:pt x="75610" y="393"/>
                </a:lnTo>
                <a:lnTo>
                  <a:pt x="71089" y="0"/>
                </a:lnTo>
                <a:lnTo>
                  <a:pt x="66555" y="0"/>
                </a:lnTo>
                <a:lnTo>
                  <a:pt x="28439" y="9920"/>
                </a:lnTo>
                <a:lnTo>
                  <a:pt x="7986" y="26384"/>
                </a:lnTo>
                <a:lnTo>
                  <a:pt x="0" y="37148"/>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286" name="object 2286"/>
          <p:cNvSpPr/>
          <p:nvPr/>
        </p:nvSpPr>
        <p:spPr>
          <a:xfrm>
            <a:off x="5334681" y="2224143"/>
            <a:ext cx="21675" cy="32272"/>
          </a:xfrm>
          <a:custGeom>
            <a:avLst/>
            <a:gdLst/>
            <a:ahLst/>
            <a:cxnLst/>
            <a:rect l="l" t="t" r="r" b="b"/>
            <a:pathLst>
              <a:path w="24384" h="36575">
                <a:moveTo>
                  <a:pt x="24384" y="3048"/>
                </a:moveTo>
                <a:lnTo>
                  <a:pt x="21336" y="0"/>
                </a:lnTo>
                <a:lnTo>
                  <a:pt x="3048" y="0"/>
                </a:lnTo>
                <a:lnTo>
                  <a:pt x="0" y="3048"/>
                </a:lnTo>
                <a:lnTo>
                  <a:pt x="0" y="9143"/>
                </a:lnTo>
                <a:lnTo>
                  <a:pt x="6096" y="15239"/>
                </a:lnTo>
                <a:lnTo>
                  <a:pt x="18287" y="18287"/>
                </a:lnTo>
                <a:lnTo>
                  <a:pt x="24384" y="24383"/>
                </a:lnTo>
                <a:lnTo>
                  <a:pt x="24384" y="30479"/>
                </a:lnTo>
                <a:lnTo>
                  <a:pt x="21336" y="33527"/>
                </a:lnTo>
                <a:lnTo>
                  <a:pt x="15239" y="36575"/>
                </a:lnTo>
                <a:lnTo>
                  <a:pt x="9143" y="36575"/>
                </a:lnTo>
                <a:lnTo>
                  <a:pt x="3048" y="33527"/>
                </a:lnTo>
                <a:lnTo>
                  <a:pt x="0" y="30479"/>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287" name="object 2287"/>
          <p:cNvSpPr/>
          <p:nvPr/>
        </p:nvSpPr>
        <p:spPr>
          <a:xfrm>
            <a:off x="5372608" y="2224143"/>
            <a:ext cx="0" cy="32272"/>
          </a:xfrm>
          <a:custGeom>
            <a:avLst/>
            <a:gdLst/>
            <a:ahLst/>
            <a:cxnLst/>
            <a:rect l="l" t="t" r="r" b="b"/>
            <a:pathLst>
              <a:path h="36575">
                <a:moveTo>
                  <a:pt x="0"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288" name="object 2288"/>
          <p:cNvSpPr/>
          <p:nvPr/>
        </p:nvSpPr>
        <p:spPr>
          <a:xfrm>
            <a:off x="5361776" y="2224143"/>
            <a:ext cx="21675" cy="0"/>
          </a:xfrm>
          <a:custGeom>
            <a:avLst/>
            <a:gdLst/>
            <a:ahLst/>
            <a:cxnLst/>
            <a:rect l="l" t="t" r="r" b="b"/>
            <a:pathLst>
              <a:path w="24384">
                <a:moveTo>
                  <a:pt x="0" y="0"/>
                </a:moveTo>
                <a:lnTo>
                  <a:pt x="24384"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289" name="object 2289"/>
          <p:cNvSpPr/>
          <p:nvPr/>
        </p:nvSpPr>
        <p:spPr>
          <a:xfrm>
            <a:off x="5391581" y="2224143"/>
            <a:ext cx="24383" cy="32272"/>
          </a:xfrm>
          <a:custGeom>
            <a:avLst/>
            <a:gdLst/>
            <a:ahLst/>
            <a:cxnLst/>
            <a:rect l="l" t="t" r="r" b="b"/>
            <a:pathLst>
              <a:path w="27431" h="36575">
                <a:moveTo>
                  <a:pt x="9143" y="0"/>
                </a:moveTo>
                <a:lnTo>
                  <a:pt x="6095" y="0"/>
                </a:lnTo>
                <a:lnTo>
                  <a:pt x="3047" y="3048"/>
                </a:lnTo>
                <a:lnTo>
                  <a:pt x="0" y="9143"/>
                </a:lnTo>
                <a:lnTo>
                  <a:pt x="0" y="27431"/>
                </a:lnTo>
                <a:lnTo>
                  <a:pt x="9143" y="36575"/>
                </a:lnTo>
                <a:lnTo>
                  <a:pt x="15239" y="36575"/>
                </a:lnTo>
                <a:lnTo>
                  <a:pt x="18287" y="33527"/>
                </a:lnTo>
                <a:lnTo>
                  <a:pt x="24383" y="30479"/>
                </a:lnTo>
                <a:lnTo>
                  <a:pt x="24383" y="27431"/>
                </a:lnTo>
                <a:lnTo>
                  <a:pt x="27431" y="21336"/>
                </a:lnTo>
                <a:lnTo>
                  <a:pt x="27431" y="12191"/>
                </a:lnTo>
                <a:lnTo>
                  <a:pt x="24383" y="9143"/>
                </a:lnTo>
                <a:lnTo>
                  <a:pt x="24383" y="3048"/>
                </a:lnTo>
                <a:lnTo>
                  <a:pt x="18287" y="0"/>
                </a:lnTo>
                <a:lnTo>
                  <a:pt x="15239" y="0"/>
                </a:lnTo>
                <a:lnTo>
                  <a:pt x="9143" y="0"/>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290" name="object 2290"/>
          <p:cNvSpPr/>
          <p:nvPr/>
        </p:nvSpPr>
        <p:spPr>
          <a:xfrm>
            <a:off x="5426798" y="2224143"/>
            <a:ext cx="21674" cy="13446"/>
          </a:xfrm>
          <a:custGeom>
            <a:avLst/>
            <a:gdLst/>
            <a:ahLst/>
            <a:cxnLst/>
            <a:rect l="l" t="t" r="r" b="b"/>
            <a:pathLst>
              <a:path w="24383" h="15239">
                <a:moveTo>
                  <a:pt x="0" y="0"/>
                </a:moveTo>
                <a:lnTo>
                  <a:pt x="21335" y="0"/>
                </a:lnTo>
                <a:lnTo>
                  <a:pt x="21335" y="3048"/>
                </a:lnTo>
                <a:lnTo>
                  <a:pt x="24383" y="6095"/>
                </a:lnTo>
                <a:lnTo>
                  <a:pt x="24383" y="9143"/>
                </a:lnTo>
                <a:lnTo>
                  <a:pt x="21335" y="12191"/>
                </a:lnTo>
                <a:lnTo>
                  <a:pt x="21335" y="15239"/>
                </a:lnTo>
                <a:lnTo>
                  <a:pt x="0" y="15239"/>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291" name="object 2291"/>
          <p:cNvSpPr/>
          <p:nvPr/>
        </p:nvSpPr>
        <p:spPr>
          <a:xfrm>
            <a:off x="5437634" y="2237590"/>
            <a:ext cx="10836" cy="18826"/>
          </a:xfrm>
          <a:custGeom>
            <a:avLst/>
            <a:gdLst/>
            <a:ahLst/>
            <a:cxnLst/>
            <a:rect l="l" t="t" r="r" b="b"/>
            <a:pathLst>
              <a:path w="12191" h="21336">
                <a:moveTo>
                  <a:pt x="0" y="0"/>
                </a:moveTo>
                <a:lnTo>
                  <a:pt x="12191" y="21336"/>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292" name="object 2292"/>
          <p:cNvSpPr/>
          <p:nvPr/>
        </p:nvSpPr>
        <p:spPr>
          <a:xfrm>
            <a:off x="5453890" y="2224143"/>
            <a:ext cx="10836" cy="32272"/>
          </a:xfrm>
          <a:custGeom>
            <a:avLst/>
            <a:gdLst/>
            <a:ahLst/>
            <a:cxnLst/>
            <a:rect l="l" t="t" r="r" b="b"/>
            <a:pathLst>
              <a:path w="12191" h="36575">
                <a:moveTo>
                  <a:pt x="12191"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293" name="object 2293"/>
          <p:cNvSpPr/>
          <p:nvPr/>
        </p:nvSpPr>
        <p:spPr>
          <a:xfrm>
            <a:off x="5464727" y="2224143"/>
            <a:ext cx="13546" cy="32272"/>
          </a:xfrm>
          <a:custGeom>
            <a:avLst/>
            <a:gdLst/>
            <a:ahLst/>
            <a:cxnLst/>
            <a:rect l="l" t="t" r="r" b="b"/>
            <a:pathLst>
              <a:path w="15239" h="36575">
                <a:moveTo>
                  <a:pt x="0" y="0"/>
                </a:moveTo>
                <a:lnTo>
                  <a:pt x="15239"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294" name="object 2294"/>
          <p:cNvSpPr/>
          <p:nvPr/>
        </p:nvSpPr>
        <p:spPr>
          <a:xfrm>
            <a:off x="5459312" y="2245658"/>
            <a:ext cx="13546" cy="0"/>
          </a:xfrm>
          <a:custGeom>
            <a:avLst/>
            <a:gdLst/>
            <a:ahLst/>
            <a:cxnLst/>
            <a:rect l="l" t="t" r="r" b="b"/>
            <a:pathLst>
              <a:path w="15239">
                <a:moveTo>
                  <a:pt x="0" y="0"/>
                </a:moveTo>
                <a:lnTo>
                  <a:pt x="1523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295" name="object 2295"/>
          <p:cNvSpPr/>
          <p:nvPr/>
        </p:nvSpPr>
        <p:spPr>
          <a:xfrm>
            <a:off x="5483691" y="2224143"/>
            <a:ext cx="24384" cy="32272"/>
          </a:xfrm>
          <a:custGeom>
            <a:avLst/>
            <a:gdLst/>
            <a:ahLst/>
            <a:cxnLst/>
            <a:rect l="l" t="t" r="r" b="b"/>
            <a:pathLst>
              <a:path w="27432" h="36575">
                <a:moveTo>
                  <a:pt x="27432" y="9143"/>
                </a:moveTo>
                <a:lnTo>
                  <a:pt x="24384" y="3048"/>
                </a:lnTo>
                <a:lnTo>
                  <a:pt x="21336" y="0"/>
                </a:lnTo>
                <a:lnTo>
                  <a:pt x="9144" y="0"/>
                </a:lnTo>
                <a:lnTo>
                  <a:pt x="3048" y="3048"/>
                </a:lnTo>
                <a:lnTo>
                  <a:pt x="3048" y="9143"/>
                </a:lnTo>
                <a:lnTo>
                  <a:pt x="0" y="12191"/>
                </a:lnTo>
                <a:lnTo>
                  <a:pt x="0" y="21336"/>
                </a:lnTo>
                <a:lnTo>
                  <a:pt x="3048" y="27431"/>
                </a:lnTo>
                <a:lnTo>
                  <a:pt x="3048" y="30479"/>
                </a:lnTo>
                <a:lnTo>
                  <a:pt x="9144" y="33527"/>
                </a:lnTo>
                <a:lnTo>
                  <a:pt x="12192" y="36575"/>
                </a:lnTo>
                <a:lnTo>
                  <a:pt x="18287" y="36575"/>
                </a:lnTo>
                <a:lnTo>
                  <a:pt x="27432" y="27431"/>
                </a:lnTo>
                <a:lnTo>
                  <a:pt x="27432" y="21336"/>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296" name="object 2296"/>
          <p:cNvSpPr/>
          <p:nvPr/>
        </p:nvSpPr>
        <p:spPr>
          <a:xfrm>
            <a:off x="5499954" y="2242969"/>
            <a:ext cx="35221" cy="0"/>
          </a:xfrm>
          <a:custGeom>
            <a:avLst/>
            <a:gdLst/>
            <a:ahLst/>
            <a:cxnLst/>
            <a:rect l="l" t="t" r="r" b="b"/>
            <a:pathLst>
              <a:path w="39624">
                <a:moveTo>
                  <a:pt x="0" y="0"/>
                </a:moveTo>
                <a:lnTo>
                  <a:pt x="39624"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297" name="object 2297"/>
          <p:cNvSpPr/>
          <p:nvPr/>
        </p:nvSpPr>
        <p:spPr>
          <a:xfrm>
            <a:off x="5518912" y="2224143"/>
            <a:ext cx="0" cy="32272"/>
          </a:xfrm>
          <a:custGeom>
            <a:avLst/>
            <a:gdLst/>
            <a:ahLst/>
            <a:cxnLst/>
            <a:rect l="l" t="t" r="r" b="b"/>
            <a:pathLst>
              <a:path h="36575">
                <a:moveTo>
                  <a:pt x="0"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298" name="object 2298"/>
          <p:cNvSpPr/>
          <p:nvPr/>
        </p:nvSpPr>
        <p:spPr>
          <a:xfrm>
            <a:off x="5518917" y="2224143"/>
            <a:ext cx="18965" cy="0"/>
          </a:xfrm>
          <a:custGeom>
            <a:avLst/>
            <a:gdLst/>
            <a:ahLst/>
            <a:cxnLst/>
            <a:rect l="l" t="t" r="r" b="b"/>
            <a:pathLst>
              <a:path w="21336">
                <a:moveTo>
                  <a:pt x="0" y="0"/>
                </a:moveTo>
                <a:lnTo>
                  <a:pt x="21336"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299" name="object 2299"/>
          <p:cNvSpPr/>
          <p:nvPr/>
        </p:nvSpPr>
        <p:spPr>
          <a:xfrm>
            <a:off x="5518914" y="2237590"/>
            <a:ext cx="10836" cy="0"/>
          </a:xfrm>
          <a:custGeom>
            <a:avLst/>
            <a:gdLst/>
            <a:ahLst/>
            <a:cxnLst/>
            <a:rect l="l" t="t" r="r" b="b"/>
            <a:pathLst>
              <a:path w="12191">
                <a:moveTo>
                  <a:pt x="0" y="0"/>
                </a:moveTo>
                <a:lnTo>
                  <a:pt x="12191"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300" name="object 2300"/>
          <p:cNvSpPr/>
          <p:nvPr/>
        </p:nvSpPr>
        <p:spPr>
          <a:xfrm>
            <a:off x="5518917" y="2256416"/>
            <a:ext cx="18965" cy="0"/>
          </a:xfrm>
          <a:custGeom>
            <a:avLst/>
            <a:gdLst/>
            <a:ahLst/>
            <a:cxnLst/>
            <a:rect l="l" t="t" r="r" b="b"/>
            <a:pathLst>
              <a:path w="21336">
                <a:moveTo>
                  <a:pt x="0" y="0"/>
                </a:moveTo>
                <a:lnTo>
                  <a:pt x="21336"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301" name="object 2301"/>
          <p:cNvSpPr/>
          <p:nvPr/>
        </p:nvSpPr>
        <p:spPr>
          <a:xfrm>
            <a:off x="5586645" y="2224143"/>
            <a:ext cx="0" cy="32272"/>
          </a:xfrm>
          <a:custGeom>
            <a:avLst/>
            <a:gdLst/>
            <a:ahLst/>
            <a:cxnLst/>
            <a:rect l="l" t="t" r="r" b="b"/>
            <a:pathLst>
              <a:path h="36575">
                <a:moveTo>
                  <a:pt x="0"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302" name="object 2302"/>
          <p:cNvSpPr/>
          <p:nvPr/>
        </p:nvSpPr>
        <p:spPr>
          <a:xfrm>
            <a:off x="5575808" y="2224143"/>
            <a:ext cx="21674" cy="0"/>
          </a:xfrm>
          <a:custGeom>
            <a:avLst/>
            <a:gdLst/>
            <a:ahLst/>
            <a:cxnLst/>
            <a:rect l="l" t="t" r="r" b="b"/>
            <a:pathLst>
              <a:path w="24383">
                <a:moveTo>
                  <a:pt x="0" y="0"/>
                </a:moveTo>
                <a:lnTo>
                  <a:pt x="24383"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303" name="object 2303"/>
          <p:cNvSpPr/>
          <p:nvPr/>
        </p:nvSpPr>
        <p:spPr>
          <a:xfrm>
            <a:off x="5600192" y="2224143"/>
            <a:ext cx="13546" cy="32272"/>
          </a:xfrm>
          <a:custGeom>
            <a:avLst/>
            <a:gdLst/>
            <a:ahLst/>
            <a:cxnLst/>
            <a:rect l="l" t="t" r="r" b="b"/>
            <a:pathLst>
              <a:path w="15239" h="36575">
                <a:moveTo>
                  <a:pt x="15239"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304" name="object 2304"/>
          <p:cNvSpPr/>
          <p:nvPr/>
        </p:nvSpPr>
        <p:spPr>
          <a:xfrm>
            <a:off x="5613743" y="2224143"/>
            <a:ext cx="10837" cy="32272"/>
          </a:xfrm>
          <a:custGeom>
            <a:avLst/>
            <a:gdLst/>
            <a:ahLst/>
            <a:cxnLst/>
            <a:rect l="l" t="t" r="r" b="b"/>
            <a:pathLst>
              <a:path w="12192" h="36575">
                <a:moveTo>
                  <a:pt x="0" y="0"/>
                </a:moveTo>
                <a:lnTo>
                  <a:pt x="12192"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305" name="object 2305"/>
          <p:cNvSpPr/>
          <p:nvPr/>
        </p:nvSpPr>
        <p:spPr>
          <a:xfrm>
            <a:off x="5605612" y="2245658"/>
            <a:ext cx="13546" cy="0"/>
          </a:xfrm>
          <a:custGeom>
            <a:avLst/>
            <a:gdLst/>
            <a:ahLst/>
            <a:cxnLst/>
            <a:rect l="l" t="t" r="r" b="b"/>
            <a:pathLst>
              <a:path w="15239">
                <a:moveTo>
                  <a:pt x="0" y="0"/>
                </a:moveTo>
                <a:lnTo>
                  <a:pt x="1523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306" name="object 2306"/>
          <p:cNvSpPr/>
          <p:nvPr/>
        </p:nvSpPr>
        <p:spPr>
          <a:xfrm>
            <a:off x="5632703" y="2224143"/>
            <a:ext cx="0" cy="32272"/>
          </a:xfrm>
          <a:custGeom>
            <a:avLst/>
            <a:gdLst/>
            <a:ahLst/>
            <a:cxnLst/>
            <a:rect l="l" t="t" r="r" b="b"/>
            <a:pathLst>
              <a:path h="36575">
                <a:moveTo>
                  <a:pt x="0"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307" name="object 2307"/>
          <p:cNvSpPr/>
          <p:nvPr/>
        </p:nvSpPr>
        <p:spPr>
          <a:xfrm>
            <a:off x="5632710" y="2224143"/>
            <a:ext cx="21675" cy="32272"/>
          </a:xfrm>
          <a:custGeom>
            <a:avLst/>
            <a:gdLst/>
            <a:ahLst/>
            <a:cxnLst/>
            <a:rect l="l" t="t" r="r" b="b"/>
            <a:pathLst>
              <a:path w="24384" h="36575">
                <a:moveTo>
                  <a:pt x="0" y="0"/>
                </a:moveTo>
                <a:lnTo>
                  <a:pt x="24384"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308" name="object 2308"/>
          <p:cNvSpPr/>
          <p:nvPr/>
        </p:nvSpPr>
        <p:spPr>
          <a:xfrm>
            <a:off x="5654379" y="2224143"/>
            <a:ext cx="0" cy="32272"/>
          </a:xfrm>
          <a:custGeom>
            <a:avLst/>
            <a:gdLst/>
            <a:ahLst/>
            <a:cxnLst/>
            <a:rect l="l" t="t" r="r" b="b"/>
            <a:pathLst>
              <a:path h="36575">
                <a:moveTo>
                  <a:pt x="0"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309" name="object 2309"/>
          <p:cNvSpPr/>
          <p:nvPr/>
        </p:nvSpPr>
        <p:spPr>
          <a:xfrm>
            <a:off x="5667924" y="2224143"/>
            <a:ext cx="0" cy="32272"/>
          </a:xfrm>
          <a:custGeom>
            <a:avLst/>
            <a:gdLst/>
            <a:ahLst/>
            <a:cxnLst/>
            <a:rect l="l" t="t" r="r" b="b"/>
            <a:pathLst>
              <a:path h="36575">
                <a:moveTo>
                  <a:pt x="0"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310" name="object 2310"/>
          <p:cNvSpPr/>
          <p:nvPr/>
        </p:nvSpPr>
        <p:spPr>
          <a:xfrm>
            <a:off x="5667929" y="2224143"/>
            <a:ext cx="21675" cy="21514"/>
          </a:xfrm>
          <a:custGeom>
            <a:avLst/>
            <a:gdLst/>
            <a:ahLst/>
            <a:cxnLst/>
            <a:rect l="l" t="t" r="r" b="b"/>
            <a:pathLst>
              <a:path w="24384" h="24383">
                <a:moveTo>
                  <a:pt x="24384" y="0"/>
                </a:moveTo>
                <a:lnTo>
                  <a:pt x="0" y="24383"/>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311" name="object 2311"/>
          <p:cNvSpPr/>
          <p:nvPr/>
        </p:nvSpPr>
        <p:spPr>
          <a:xfrm>
            <a:off x="5673350" y="2237590"/>
            <a:ext cx="16255" cy="18826"/>
          </a:xfrm>
          <a:custGeom>
            <a:avLst/>
            <a:gdLst/>
            <a:ahLst/>
            <a:cxnLst/>
            <a:rect l="l" t="t" r="r" b="b"/>
            <a:pathLst>
              <a:path w="18287" h="21336">
                <a:moveTo>
                  <a:pt x="0" y="0"/>
                </a:moveTo>
                <a:lnTo>
                  <a:pt x="18287" y="21336"/>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312" name="object 2312"/>
          <p:cNvSpPr/>
          <p:nvPr/>
        </p:nvSpPr>
        <p:spPr>
          <a:xfrm>
            <a:off x="5697728" y="2224143"/>
            <a:ext cx="21674" cy="32272"/>
          </a:xfrm>
          <a:custGeom>
            <a:avLst/>
            <a:gdLst/>
            <a:ahLst/>
            <a:cxnLst/>
            <a:rect l="l" t="t" r="r" b="b"/>
            <a:pathLst>
              <a:path w="24383" h="36575">
                <a:moveTo>
                  <a:pt x="24383" y="3048"/>
                </a:moveTo>
                <a:lnTo>
                  <a:pt x="21335" y="0"/>
                </a:lnTo>
                <a:lnTo>
                  <a:pt x="3047" y="0"/>
                </a:lnTo>
                <a:lnTo>
                  <a:pt x="0" y="3048"/>
                </a:lnTo>
                <a:lnTo>
                  <a:pt x="0" y="9143"/>
                </a:lnTo>
                <a:lnTo>
                  <a:pt x="6095" y="15239"/>
                </a:lnTo>
                <a:lnTo>
                  <a:pt x="18287" y="18287"/>
                </a:lnTo>
                <a:lnTo>
                  <a:pt x="24383" y="24383"/>
                </a:lnTo>
                <a:lnTo>
                  <a:pt x="24383" y="30479"/>
                </a:lnTo>
                <a:lnTo>
                  <a:pt x="21335" y="33527"/>
                </a:lnTo>
                <a:lnTo>
                  <a:pt x="15239" y="36575"/>
                </a:lnTo>
                <a:lnTo>
                  <a:pt x="9143" y="36575"/>
                </a:lnTo>
                <a:lnTo>
                  <a:pt x="3047" y="33527"/>
                </a:lnTo>
                <a:lnTo>
                  <a:pt x="0" y="30479"/>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313" name="object 2313"/>
          <p:cNvSpPr/>
          <p:nvPr/>
        </p:nvSpPr>
        <p:spPr>
          <a:xfrm>
            <a:off x="5762754" y="2216074"/>
            <a:ext cx="10836" cy="51099"/>
          </a:xfrm>
          <a:custGeom>
            <a:avLst/>
            <a:gdLst/>
            <a:ahLst/>
            <a:cxnLst/>
            <a:rect l="l" t="t" r="r" b="b"/>
            <a:pathLst>
              <a:path w="12191" h="57912">
                <a:moveTo>
                  <a:pt x="12191" y="0"/>
                </a:moveTo>
                <a:lnTo>
                  <a:pt x="9143" y="6096"/>
                </a:lnTo>
                <a:lnTo>
                  <a:pt x="6095" y="9144"/>
                </a:lnTo>
                <a:lnTo>
                  <a:pt x="0" y="18287"/>
                </a:lnTo>
                <a:lnTo>
                  <a:pt x="0" y="42672"/>
                </a:lnTo>
                <a:lnTo>
                  <a:pt x="9143" y="51815"/>
                </a:lnTo>
                <a:lnTo>
                  <a:pt x="12191" y="57912"/>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314" name="object 2314"/>
          <p:cNvSpPr/>
          <p:nvPr/>
        </p:nvSpPr>
        <p:spPr>
          <a:xfrm>
            <a:off x="5789845" y="2224143"/>
            <a:ext cx="0" cy="32272"/>
          </a:xfrm>
          <a:custGeom>
            <a:avLst/>
            <a:gdLst/>
            <a:ahLst/>
            <a:cxnLst/>
            <a:rect l="l" t="t" r="r" b="b"/>
            <a:pathLst>
              <a:path h="36575">
                <a:moveTo>
                  <a:pt x="0"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315" name="object 2315"/>
          <p:cNvSpPr/>
          <p:nvPr/>
        </p:nvSpPr>
        <p:spPr>
          <a:xfrm>
            <a:off x="5779015" y="2224143"/>
            <a:ext cx="21675" cy="0"/>
          </a:xfrm>
          <a:custGeom>
            <a:avLst/>
            <a:gdLst/>
            <a:ahLst/>
            <a:cxnLst/>
            <a:rect l="l" t="t" r="r" b="b"/>
            <a:pathLst>
              <a:path w="24384">
                <a:moveTo>
                  <a:pt x="0" y="0"/>
                </a:moveTo>
                <a:lnTo>
                  <a:pt x="24384"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316" name="object 2316"/>
          <p:cNvSpPr/>
          <p:nvPr/>
        </p:nvSpPr>
        <p:spPr>
          <a:xfrm>
            <a:off x="5803392" y="2224143"/>
            <a:ext cx="13546" cy="32272"/>
          </a:xfrm>
          <a:custGeom>
            <a:avLst/>
            <a:gdLst/>
            <a:ahLst/>
            <a:cxnLst/>
            <a:rect l="l" t="t" r="r" b="b"/>
            <a:pathLst>
              <a:path w="15239" h="36575">
                <a:moveTo>
                  <a:pt x="0" y="0"/>
                </a:moveTo>
                <a:lnTo>
                  <a:pt x="15239" y="15239"/>
                </a:lnTo>
                <a:lnTo>
                  <a:pt x="15239"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317" name="object 2317"/>
          <p:cNvSpPr/>
          <p:nvPr/>
        </p:nvSpPr>
        <p:spPr>
          <a:xfrm>
            <a:off x="5816944" y="2224143"/>
            <a:ext cx="10837" cy="13446"/>
          </a:xfrm>
          <a:custGeom>
            <a:avLst/>
            <a:gdLst/>
            <a:ahLst/>
            <a:cxnLst/>
            <a:rect l="l" t="t" r="r" b="b"/>
            <a:pathLst>
              <a:path w="12192" h="15239">
                <a:moveTo>
                  <a:pt x="12192" y="0"/>
                </a:moveTo>
                <a:lnTo>
                  <a:pt x="0" y="15239"/>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318" name="object 2318"/>
          <p:cNvSpPr/>
          <p:nvPr/>
        </p:nvSpPr>
        <p:spPr>
          <a:xfrm>
            <a:off x="5835904" y="2224143"/>
            <a:ext cx="0" cy="32272"/>
          </a:xfrm>
          <a:custGeom>
            <a:avLst/>
            <a:gdLst/>
            <a:ahLst/>
            <a:cxnLst/>
            <a:rect l="l" t="t" r="r" b="b"/>
            <a:pathLst>
              <a:path h="36575">
                <a:moveTo>
                  <a:pt x="0"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319" name="object 2319"/>
          <p:cNvSpPr/>
          <p:nvPr/>
        </p:nvSpPr>
        <p:spPr>
          <a:xfrm>
            <a:off x="5835907" y="2224146"/>
            <a:ext cx="21674" cy="16136"/>
          </a:xfrm>
          <a:custGeom>
            <a:avLst/>
            <a:gdLst/>
            <a:ahLst/>
            <a:cxnLst/>
            <a:rect l="l" t="t" r="r" b="b"/>
            <a:pathLst>
              <a:path w="24383" h="18287">
                <a:moveTo>
                  <a:pt x="0" y="0"/>
                </a:moveTo>
                <a:lnTo>
                  <a:pt x="21335" y="0"/>
                </a:lnTo>
                <a:lnTo>
                  <a:pt x="24383" y="3048"/>
                </a:lnTo>
                <a:lnTo>
                  <a:pt x="24383" y="15239"/>
                </a:lnTo>
                <a:lnTo>
                  <a:pt x="21335" y="15239"/>
                </a:lnTo>
                <a:lnTo>
                  <a:pt x="15239" y="18287"/>
                </a:lnTo>
                <a:lnTo>
                  <a:pt x="0" y="1828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320" name="object 2320"/>
          <p:cNvSpPr/>
          <p:nvPr/>
        </p:nvSpPr>
        <p:spPr>
          <a:xfrm>
            <a:off x="5868418" y="2216074"/>
            <a:ext cx="10836" cy="51099"/>
          </a:xfrm>
          <a:custGeom>
            <a:avLst/>
            <a:gdLst/>
            <a:ahLst/>
            <a:cxnLst/>
            <a:rect l="l" t="t" r="r" b="b"/>
            <a:pathLst>
              <a:path w="12191" h="57912">
                <a:moveTo>
                  <a:pt x="0" y="0"/>
                </a:moveTo>
                <a:lnTo>
                  <a:pt x="3048" y="6096"/>
                </a:lnTo>
                <a:lnTo>
                  <a:pt x="6096" y="9144"/>
                </a:lnTo>
                <a:lnTo>
                  <a:pt x="9143" y="18287"/>
                </a:lnTo>
                <a:lnTo>
                  <a:pt x="12191" y="24384"/>
                </a:lnTo>
                <a:lnTo>
                  <a:pt x="12191" y="33527"/>
                </a:lnTo>
                <a:lnTo>
                  <a:pt x="9143" y="42672"/>
                </a:lnTo>
                <a:lnTo>
                  <a:pt x="6096" y="48768"/>
                </a:lnTo>
                <a:lnTo>
                  <a:pt x="3048" y="51815"/>
                </a:lnTo>
                <a:lnTo>
                  <a:pt x="0" y="57912"/>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321" name="object 2321"/>
          <p:cNvSpPr/>
          <p:nvPr/>
        </p:nvSpPr>
        <p:spPr>
          <a:xfrm>
            <a:off x="5155866" y="2113879"/>
            <a:ext cx="32511" cy="43031"/>
          </a:xfrm>
          <a:custGeom>
            <a:avLst/>
            <a:gdLst/>
            <a:ahLst/>
            <a:cxnLst/>
            <a:rect l="l" t="t" r="r" b="b"/>
            <a:pathLst>
              <a:path w="36575" h="48768">
                <a:moveTo>
                  <a:pt x="18287" y="0"/>
                </a:moveTo>
                <a:lnTo>
                  <a:pt x="0" y="9144"/>
                </a:lnTo>
                <a:lnTo>
                  <a:pt x="24383" y="48768"/>
                </a:lnTo>
                <a:lnTo>
                  <a:pt x="36575" y="39624"/>
                </a:lnTo>
                <a:lnTo>
                  <a:pt x="18287" y="0"/>
                </a:lnTo>
                <a:close/>
              </a:path>
            </a:pathLst>
          </a:custGeom>
          <a:solidFill>
            <a:srgbClr val="000000"/>
          </a:solidFill>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322" name="object 2322"/>
          <p:cNvSpPr/>
          <p:nvPr/>
        </p:nvSpPr>
        <p:spPr>
          <a:xfrm>
            <a:off x="5177541" y="2148840"/>
            <a:ext cx="35221" cy="40341"/>
          </a:xfrm>
          <a:custGeom>
            <a:avLst/>
            <a:gdLst/>
            <a:ahLst/>
            <a:cxnLst/>
            <a:rect l="l" t="t" r="r" b="b"/>
            <a:pathLst>
              <a:path w="39624" h="45720">
                <a:moveTo>
                  <a:pt x="12192" y="0"/>
                </a:moveTo>
                <a:lnTo>
                  <a:pt x="0" y="9144"/>
                </a:lnTo>
                <a:lnTo>
                  <a:pt x="30480" y="45720"/>
                </a:lnTo>
                <a:lnTo>
                  <a:pt x="39624" y="36575"/>
                </a:lnTo>
                <a:lnTo>
                  <a:pt x="12192" y="0"/>
                </a:lnTo>
                <a:close/>
              </a:path>
            </a:pathLst>
          </a:custGeom>
          <a:solidFill>
            <a:srgbClr val="000000"/>
          </a:solidFill>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323" name="object 2323"/>
          <p:cNvSpPr/>
          <p:nvPr/>
        </p:nvSpPr>
        <p:spPr>
          <a:xfrm>
            <a:off x="5204631" y="2181113"/>
            <a:ext cx="37930" cy="32272"/>
          </a:xfrm>
          <a:custGeom>
            <a:avLst/>
            <a:gdLst/>
            <a:ahLst/>
            <a:cxnLst/>
            <a:rect l="l" t="t" r="r" b="b"/>
            <a:pathLst>
              <a:path w="42671" h="36575">
                <a:moveTo>
                  <a:pt x="9143" y="0"/>
                </a:moveTo>
                <a:lnTo>
                  <a:pt x="0" y="9144"/>
                </a:lnTo>
                <a:lnTo>
                  <a:pt x="36575" y="36575"/>
                </a:lnTo>
                <a:lnTo>
                  <a:pt x="42671" y="30480"/>
                </a:lnTo>
                <a:lnTo>
                  <a:pt x="9143" y="0"/>
                </a:lnTo>
                <a:close/>
              </a:path>
            </a:pathLst>
          </a:custGeom>
          <a:solidFill>
            <a:srgbClr val="000000"/>
          </a:solidFill>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324" name="object 2324"/>
          <p:cNvSpPr/>
          <p:nvPr/>
        </p:nvSpPr>
        <p:spPr>
          <a:xfrm>
            <a:off x="5237149" y="2208009"/>
            <a:ext cx="40639" cy="21514"/>
          </a:xfrm>
          <a:custGeom>
            <a:avLst/>
            <a:gdLst/>
            <a:ahLst/>
            <a:cxnLst/>
            <a:rect l="l" t="t" r="r" b="b"/>
            <a:pathLst>
              <a:path w="45719" h="24383">
                <a:moveTo>
                  <a:pt x="6095" y="0"/>
                </a:moveTo>
                <a:lnTo>
                  <a:pt x="0" y="6095"/>
                </a:lnTo>
                <a:lnTo>
                  <a:pt x="42671" y="24383"/>
                </a:lnTo>
                <a:lnTo>
                  <a:pt x="45719" y="21336"/>
                </a:lnTo>
                <a:lnTo>
                  <a:pt x="6095" y="0"/>
                </a:lnTo>
                <a:close/>
              </a:path>
            </a:pathLst>
          </a:custGeom>
          <a:solidFill>
            <a:srgbClr val="000000"/>
          </a:solidFill>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325" name="object 2325"/>
          <p:cNvSpPr/>
          <p:nvPr/>
        </p:nvSpPr>
        <p:spPr>
          <a:xfrm>
            <a:off x="5275071" y="2226838"/>
            <a:ext cx="40640" cy="10757"/>
          </a:xfrm>
          <a:custGeom>
            <a:avLst/>
            <a:gdLst/>
            <a:ahLst/>
            <a:cxnLst/>
            <a:rect l="l" t="t" r="r" b="b"/>
            <a:pathLst>
              <a:path w="45720" h="12191">
                <a:moveTo>
                  <a:pt x="3048" y="0"/>
                </a:moveTo>
                <a:lnTo>
                  <a:pt x="0" y="3047"/>
                </a:lnTo>
                <a:lnTo>
                  <a:pt x="45720" y="12191"/>
                </a:lnTo>
                <a:lnTo>
                  <a:pt x="3048" y="0"/>
                </a:lnTo>
                <a:close/>
              </a:path>
            </a:pathLst>
          </a:custGeom>
          <a:solidFill>
            <a:srgbClr val="000000"/>
          </a:solidFill>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326" name="object 2326"/>
          <p:cNvSpPr/>
          <p:nvPr/>
        </p:nvSpPr>
        <p:spPr>
          <a:xfrm>
            <a:off x="5163995" y="2116571"/>
            <a:ext cx="35221" cy="51099"/>
          </a:xfrm>
          <a:custGeom>
            <a:avLst/>
            <a:gdLst/>
            <a:ahLst/>
            <a:cxnLst/>
            <a:rect l="l" t="t" r="r" b="b"/>
            <a:pathLst>
              <a:path w="39624" h="57912">
                <a:moveTo>
                  <a:pt x="0" y="0"/>
                </a:moveTo>
                <a:lnTo>
                  <a:pt x="21336" y="57912"/>
                </a:lnTo>
                <a:lnTo>
                  <a:pt x="39624" y="48768"/>
                </a:lnTo>
                <a:lnTo>
                  <a:pt x="0" y="0"/>
                </a:lnTo>
                <a:close/>
              </a:path>
            </a:pathLst>
          </a:custGeom>
          <a:solidFill>
            <a:srgbClr val="000000"/>
          </a:solidFill>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327" name="object 2327"/>
          <p:cNvSpPr/>
          <p:nvPr/>
        </p:nvSpPr>
        <p:spPr>
          <a:xfrm>
            <a:off x="5150442" y="2237597"/>
            <a:ext cx="165268" cy="91439"/>
          </a:xfrm>
          <a:custGeom>
            <a:avLst/>
            <a:gdLst/>
            <a:ahLst/>
            <a:cxnLst/>
            <a:rect l="l" t="t" r="r" b="b"/>
            <a:pathLst>
              <a:path w="185927" h="103631">
                <a:moveTo>
                  <a:pt x="185927" y="0"/>
                </a:moveTo>
                <a:lnTo>
                  <a:pt x="140207" y="3048"/>
                </a:lnTo>
                <a:lnTo>
                  <a:pt x="97536" y="15239"/>
                </a:lnTo>
                <a:lnTo>
                  <a:pt x="57912" y="36575"/>
                </a:lnTo>
                <a:lnTo>
                  <a:pt x="24384" y="64008"/>
                </a:lnTo>
                <a:lnTo>
                  <a:pt x="0" y="103631"/>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328" name="object 2328"/>
          <p:cNvSpPr/>
          <p:nvPr/>
        </p:nvSpPr>
        <p:spPr>
          <a:xfrm>
            <a:off x="5150445" y="2280623"/>
            <a:ext cx="37931" cy="48409"/>
          </a:xfrm>
          <a:custGeom>
            <a:avLst/>
            <a:gdLst/>
            <a:ahLst/>
            <a:cxnLst/>
            <a:rect l="l" t="t" r="r" b="b"/>
            <a:pathLst>
              <a:path w="42672" h="54863">
                <a:moveTo>
                  <a:pt x="27431" y="0"/>
                </a:moveTo>
                <a:lnTo>
                  <a:pt x="0" y="54863"/>
                </a:lnTo>
                <a:lnTo>
                  <a:pt x="42672" y="12192"/>
                </a:lnTo>
                <a:lnTo>
                  <a:pt x="27431" y="0"/>
                </a:lnTo>
                <a:close/>
              </a:path>
            </a:pathLst>
          </a:custGeom>
          <a:solidFill>
            <a:srgbClr val="000000"/>
          </a:solidFill>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329" name="object 2329"/>
          <p:cNvSpPr/>
          <p:nvPr/>
        </p:nvSpPr>
        <p:spPr>
          <a:xfrm>
            <a:off x="5890093" y="1947133"/>
            <a:ext cx="54186" cy="293146"/>
          </a:xfrm>
          <a:custGeom>
            <a:avLst/>
            <a:gdLst/>
            <a:ahLst/>
            <a:cxnLst/>
            <a:rect l="l" t="t" r="r" b="b"/>
            <a:pathLst>
              <a:path w="60959" h="332232">
                <a:moveTo>
                  <a:pt x="0" y="332232"/>
                </a:moveTo>
                <a:lnTo>
                  <a:pt x="30479" y="289560"/>
                </a:lnTo>
                <a:lnTo>
                  <a:pt x="48768" y="243839"/>
                </a:lnTo>
                <a:lnTo>
                  <a:pt x="60959" y="192024"/>
                </a:lnTo>
                <a:lnTo>
                  <a:pt x="60959" y="140208"/>
                </a:lnTo>
                <a:lnTo>
                  <a:pt x="51816" y="91439"/>
                </a:lnTo>
                <a:lnTo>
                  <a:pt x="33527" y="42672"/>
                </a:lnTo>
                <a:lnTo>
                  <a:pt x="3048"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330" name="object 2330"/>
          <p:cNvSpPr/>
          <p:nvPr/>
        </p:nvSpPr>
        <p:spPr>
          <a:xfrm>
            <a:off x="5892805" y="1947135"/>
            <a:ext cx="37931" cy="48409"/>
          </a:xfrm>
          <a:custGeom>
            <a:avLst/>
            <a:gdLst/>
            <a:ahLst/>
            <a:cxnLst/>
            <a:rect l="l" t="t" r="r" b="b"/>
            <a:pathLst>
              <a:path w="42672" h="54863">
                <a:moveTo>
                  <a:pt x="0" y="0"/>
                </a:moveTo>
                <a:lnTo>
                  <a:pt x="24383" y="54863"/>
                </a:lnTo>
                <a:lnTo>
                  <a:pt x="42672" y="45720"/>
                </a:lnTo>
                <a:lnTo>
                  <a:pt x="0" y="0"/>
                </a:lnTo>
                <a:close/>
              </a:path>
            </a:pathLst>
          </a:custGeom>
          <a:solidFill>
            <a:srgbClr val="000000"/>
          </a:solidFill>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331" name="object 2331"/>
          <p:cNvSpPr/>
          <p:nvPr/>
        </p:nvSpPr>
        <p:spPr>
          <a:xfrm>
            <a:off x="6285656" y="1987476"/>
            <a:ext cx="27093" cy="16136"/>
          </a:xfrm>
          <a:custGeom>
            <a:avLst/>
            <a:gdLst/>
            <a:ahLst/>
            <a:cxnLst/>
            <a:rect l="l" t="t" r="r" b="b"/>
            <a:pathLst>
              <a:path w="30480" h="18287">
                <a:moveTo>
                  <a:pt x="30480" y="0"/>
                </a:moveTo>
                <a:lnTo>
                  <a:pt x="0" y="1828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332" name="object 2332"/>
          <p:cNvSpPr/>
          <p:nvPr/>
        </p:nvSpPr>
        <p:spPr>
          <a:xfrm>
            <a:off x="6307330" y="1987479"/>
            <a:ext cx="13546" cy="21514"/>
          </a:xfrm>
          <a:custGeom>
            <a:avLst/>
            <a:gdLst/>
            <a:ahLst/>
            <a:cxnLst/>
            <a:rect l="l" t="t" r="r" b="b"/>
            <a:pathLst>
              <a:path w="15239" h="24383">
                <a:moveTo>
                  <a:pt x="6096" y="0"/>
                </a:moveTo>
                <a:lnTo>
                  <a:pt x="15239" y="12191"/>
                </a:lnTo>
                <a:lnTo>
                  <a:pt x="15239" y="18287"/>
                </a:lnTo>
                <a:lnTo>
                  <a:pt x="12191" y="21336"/>
                </a:lnTo>
                <a:lnTo>
                  <a:pt x="12191" y="24383"/>
                </a:lnTo>
                <a:lnTo>
                  <a:pt x="3048" y="24383"/>
                </a:lnTo>
                <a:lnTo>
                  <a:pt x="0" y="21336"/>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333" name="object 2333"/>
          <p:cNvSpPr/>
          <p:nvPr/>
        </p:nvSpPr>
        <p:spPr>
          <a:xfrm>
            <a:off x="6285652" y="1995543"/>
            <a:ext cx="24384" cy="24205"/>
          </a:xfrm>
          <a:custGeom>
            <a:avLst/>
            <a:gdLst/>
            <a:ahLst/>
            <a:cxnLst/>
            <a:rect l="l" t="t" r="r" b="b"/>
            <a:pathLst>
              <a:path w="27432" h="27432">
                <a:moveTo>
                  <a:pt x="15240" y="0"/>
                </a:moveTo>
                <a:lnTo>
                  <a:pt x="24384" y="12192"/>
                </a:lnTo>
                <a:lnTo>
                  <a:pt x="27432" y="18287"/>
                </a:lnTo>
                <a:lnTo>
                  <a:pt x="24384" y="18287"/>
                </a:lnTo>
                <a:lnTo>
                  <a:pt x="24384" y="24384"/>
                </a:lnTo>
                <a:lnTo>
                  <a:pt x="18288" y="27432"/>
                </a:lnTo>
                <a:lnTo>
                  <a:pt x="15240" y="27432"/>
                </a:lnTo>
                <a:lnTo>
                  <a:pt x="9144" y="21336"/>
                </a:lnTo>
                <a:lnTo>
                  <a:pt x="0" y="9144"/>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334" name="object 2334"/>
          <p:cNvSpPr/>
          <p:nvPr/>
        </p:nvSpPr>
        <p:spPr>
          <a:xfrm>
            <a:off x="6301915" y="2019754"/>
            <a:ext cx="32511" cy="8067"/>
          </a:xfrm>
          <a:custGeom>
            <a:avLst/>
            <a:gdLst/>
            <a:ahLst/>
            <a:cxnLst/>
            <a:rect l="l" t="t" r="r" b="b"/>
            <a:pathLst>
              <a:path w="36575" h="9143">
                <a:moveTo>
                  <a:pt x="36575" y="0"/>
                </a:moveTo>
                <a:lnTo>
                  <a:pt x="0" y="9143"/>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335" name="object 2335"/>
          <p:cNvSpPr/>
          <p:nvPr/>
        </p:nvSpPr>
        <p:spPr>
          <a:xfrm>
            <a:off x="6315458" y="2019754"/>
            <a:ext cx="18964" cy="26893"/>
          </a:xfrm>
          <a:custGeom>
            <a:avLst/>
            <a:gdLst/>
            <a:ahLst/>
            <a:cxnLst/>
            <a:rect l="l" t="t" r="r" b="b"/>
            <a:pathLst>
              <a:path w="21335" h="30479">
                <a:moveTo>
                  <a:pt x="21335" y="0"/>
                </a:moveTo>
                <a:lnTo>
                  <a:pt x="0" y="30479"/>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336" name="object 2336"/>
          <p:cNvSpPr/>
          <p:nvPr/>
        </p:nvSpPr>
        <p:spPr>
          <a:xfrm>
            <a:off x="6312749" y="2025128"/>
            <a:ext cx="8127" cy="13446"/>
          </a:xfrm>
          <a:custGeom>
            <a:avLst/>
            <a:gdLst/>
            <a:ahLst/>
            <a:cxnLst/>
            <a:rect l="l" t="t" r="r" b="b"/>
            <a:pathLst>
              <a:path w="9143" h="15239">
                <a:moveTo>
                  <a:pt x="0" y="0"/>
                </a:moveTo>
                <a:lnTo>
                  <a:pt x="9143" y="15239"/>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337" name="object 2337"/>
          <p:cNvSpPr/>
          <p:nvPr/>
        </p:nvSpPr>
        <p:spPr>
          <a:xfrm>
            <a:off x="6323588" y="2033202"/>
            <a:ext cx="18965" cy="26893"/>
          </a:xfrm>
          <a:custGeom>
            <a:avLst/>
            <a:gdLst/>
            <a:ahLst/>
            <a:cxnLst/>
            <a:rect l="l" t="t" r="r" b="b"/>
            <a:pathLst>
              <a:path w="21336" h="30479">
                <a:moveTo>
                  <a:pt x="21336" y="0"/>
                </a:moveTo>
                <a:lnTo>
                  <a:pt x="15240" y="21336"/>
                </a:lnTo>
                <a:lnTo>
                  <a:pt x="0" y="30479"/>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338" name="object 2338"/>
          <p:cNvSpPr/>
          <p:nvPr/>
        </p:nvSpPr>
        <p:spPr>
          <a:xfrm>
            <a:off x="6337130" y="2052020"/>
            <a:ext cx="18964" cy="0"/>
          </a:xfrm>
          <a:custGeom>
            <a:avLst/>
            <a:gdLst/>
            <a:ahLst/>
            <a:cxnLst/>
            <a:rect l="l" t="t" r="r" b="b"/>
            <a:pathLst>
              <a:path w="21335">
                <a:moveTo>
                  <a:pt x="21335" y="0"/>
                </a:moveTo>
                <a:lnTo>
                  <a:pt x="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339" name="object 2339"/>
          <p:cNvSpPr/>
          <p:nvPr/>
        </p:nvSpPr>
        <p:spPr>
          <a:xfrm>
            <a:off x="6337135" y="2062779"/>
            <a:ext cx="32511" cy="29584"/>
          </a:xfrm>
          <a:custGeom>
            <a:avLst/>
            <a:gdLst/>
            <a:ahLst/>
            <a:cxnLst/>
            <a:rect l="l" t="t" r="r" b="b"/>
            <a:pathLst>
              <a:path w="36575" h="33528">
                <a:moveTo>
                  <a:pt x="30479" y="3048"/>
                </a:moveTo>
                <a:lnTo>
                  <a:pt x="27431" y="3048"/>
                </a:lnTo>
                <a:lnTo>
                  <a:pt x="24383" y="0"/>
                </a:lnTo>
                <a:lnTo>
                  <a:pt x="18287" y="0"/>
                </a:lnTo>
                <a:lnTo>
                  <a:pt x="15239" y="3048"/>
                </a:lnTo>
                <a:lnTo>
                  <a:pt x="6096" y="6096"/>
                </a:lnTo>
                <a:lnTo>
                  <a:pt x="3048" y="12192"/>
                </a:lnTo>
                <a:lnTo>
                  <a:pt x="0" y="15239"/>
                </a:lnTo>
                <a:lnTo>
                  <a:pt x="0" y="24384"/>
                </a:lnTo>
                <a:lnTo>
                  <a:pt x="3048" y="30480"/>
                </a:lnTo>
                <a:lnTo>
                  <a:pt x="9144" y="30480"/>
                </a:lnTo>
                <a:lnTo>
                  <a:pt x="12192" y="33528"/>
                </a:lnTo>
                <a:lnTo>
                  <a:pt x="15239" y="30480"/>
                </a:lnTo>
                <a:lnTo>
                  <a:pt x="21335" y="30480"/>
                </a:lnTo>
                <a:lnTo>
                  <a:pt x="30479" y="24384"/>
                </a:lnTo>
                <a:lnTo>
                  <a:pt x="33527" y="21336"/>
                </a:lnTo>
                <a:lnTo>
                  <a:pt x="33527" y="18287"/>
                </a:lnTo>
                <a:lnTo>
                  <a:pt x="36575" y="12192"/>
                </a:lnTo>
                <a:lnTo>
                  <a:pt x="36575" y="9144"/>
                </a:lnTo>
                <a:lnTo>
                  <a:pt x="30479" y="3048"/>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340" name="object 2340"/>
          <p:cNvSpPr/>
          <p:nvPr/>
        </p:nvSpPr>
        <p:spPr>
          <a:xfrm>
            <a:off x="6356099" y="2086988"/>
            <a:ext cx="35221" cy="32272"/>
          </a:xfrm>
          <a:custGeom>
            <a:avLst/>
            <a:gdLst/>
            <a:ahLst/>
            <a:cxnLst/>
            <a:rect l="l" t="t" r="r" b="b"/>
            <a:pathLst>
              <a:path w="39624" h="36575">
                <a:moveTo>
                  <a:pt x="27432" y="0"/>
                </a:moveTo>
                <a:lnTo>
                  <a:pt x="3048" y="15239"/>
                </a:lnTo>
                <a:lnTo>
                  <a:pt x="0" y="18287"/>
                </a:lnTo>
                <a:lnTo>
                  <a:pt x="0" y="30479"/>
                </a:lnTo>
                <a:lnTo>
                  <a:pt x="6096" y="36575"/>
                </a:lnTo>
                <a:lnTo>
                  <a:pt x="18288" y="36575"/>
                </a:lnTo>
                <a:lnTo>
                  <a:pt x="39624" y="21336"/>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341" name="object 2341"/>
          <p:cNvSpPr/>
          <p:nvPr/>
        </p:nvSpPr>
        <p:spPr>
          <a:xfrm>
            <a:off x="5575816" y="1438835"/>
            <a:ext cx="24383" cy="34962"/>
          </a:xfrm>
          <a:custGeom>
            <a:avLst/>
            <a:gdLst/>
            <a:ahLst/>
            <a:cxnLst/>
            <a:rect l="l" t="t" r="r" b="b"/>
            <a:pathLst>
              <a:path w="27431" h="39624">
                <a:moveTo>
                  <a:pt x="0" y="6096"/>
                </a:moveTo>
                <a:lnTo>
                  <a:pt x="18287" y="0"/>
                </a:lnTo>
                <a:lnTo>
                  <a:pt x="12191" y="15240"/>
                </a:lnTo>
                <a:lnTo>
                  <a:pt x="21336" y="15240"/>
                </a:lnTo>
                <a:lnTo>
                  <a:pt x="27431" y="21336"/>
                </a:lnTo>
                <a:lnTo>
                  <a:pt x="27431" y="27432"/>
                </a:lnTo>
                <a:lnTo>
                  <a:pt x="24383" y="33528"/>
                </a:lnTo>
                <a:lnTo>
                  <a:pt x="21336" y="36575"/>
                </a:lnTo>
                <a:lnTo>
                  <a:pt x="15239" y="39624"/>
                </a:lnTo>
                <a:lnTo>
                  <a:pt x="9143" y="39624"/>
                </a:lnTo>
                <a:lnTo>
                  <a:pt x="9143" y="36575"/>
                </a:lnTo>
                <a:lnTo>
                  <a:pt x="6095" y="33528"/>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342" name="object 2342"/>
          <p:cNvSpPr/>
          <p:nvPr/>
        </p:nvSpPr>
        <p:spPr>
          <a:xfrm>
            <a:off x="5600194" y="1428082"/>
            <a:ext cx="2709" cy="2689"/>
          </a:xfrm>
          <a:custGeom>
            <a:avLst/>
            <a:gdLst/>
            <a:ahLst/>
            <a:cxnLst/>
            <a:rect l="l" t="t" r="r" b="b"/>
            <a:pathLst>
              <a:path w="3048" h="3048">
                <a:moveTo>
                  <a:pt x="3048" y="0"/>
                </a:moveTo>
                <a:lnTo>
                  <a:pt x="3048" y="3048"/>
                </a:lnTo>
                <a:lnTo>
                  <a:pt x="0" y="3048"/>
                </a:lnTo>
                <a:lnTo>
                  <a:pt x="3048" y="0"/>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343" name="object 2343"/>
          <p:cNvSpPr/>
          <p:nvPr/>
        </p:nvSpPr>
        <p:spPr>
          <a:xfrm>
            <a:off x="5602906" y="1428078"/>
            <a:ext cx="2709" cy="8068"/>
          </a:xfrm>
          <a:custGeom>
            <a:avLst/>
            <a:gdLst/>
            <a:ahLst/>
            <a:cxnLst/>
            <a:rect l="l" t="t" r="r" b="b"/>
            <a:pathLst>
              <a:path w="3048" h="9144">
                <a:moveTo>
                  <a:pt x="0" y="0"/>
                </a:moveTo>
                <a:lnTo>
                  <a:pt x="3048" y="3048"/>
                </a:lnTo>
                <a:lnTo>
                  <a:pt x="3048" y="9144"/>
                </a:lnTo>
                <a:lnTo>
                  <a:pt x="0" y="9144"/>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344" name="object 2344"/>
          <p:cNvSpPr/>
          <p:nvPr/>
        </p:nvSpPr>
        <p:spPr>
          <a:xfrm>
            <a:off x="5648962" y="1420017"/>
            <a:ext cx="10837" cy="29583"/>
          </a:xfrm>
          <a:custGeom>
            <a:avLst/>
            <a:gdLst/>
            <a:ahLst/>
            <a:cxnLst/>
            <a:rect l="l" t="t" r="r" b="b"/>
            <a:pathLst>
              <a:path w="12192" h="33527">
                <a:moveTo>
                  <a:pt x="0" y="0"/>
                </a:moveTo>
                <a:lnTo>
                  <a:pt x="12192" y="3352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345" name="object 2345"/>
          <p:cNvSpPr/>
          <p:nvPr/>
        </p:nvSpPr>
        <p:spPr>
          <a:xfrm>
            <a:off x="5648964" y="1414630"/>
            <a:ext cx="27093" cy="34962"/>
          </a:xfrm>
          <a:custGeom>
            <a:avLst/>
            <a:gdLst/>
            <a:ahLst/>
            <a:cxnLst/>
            <a:rect l="l" t="t" r="r" b="b"/>
            <a:pathLst>
              <a:path w="30480" h="39624">
                <a:moveTo>
                  <a:pt x="0" y="6096"/>
                </a:moveTo>
                <a:lnTo>
                  <a:pt x="9144" y="0"/>
                </a:lnTo>
                <a:lnTo>
                  <a:pt x="15240" y="0"/>
                </a:lnTo>
                <a:lnTo>
                  <a:pt x="21336" y="3048"/>
                </a:lnTo>
                <a:lnTo>
                  <a:pt x="27432" y="9143"/>
                </a:lnTo>
                <a:lnTo>
                  <a:pt x="30480" y="18287"/>
                </a:lnTo>
                <a:lnTo>
                  <a:pt x="30480" y="24384"/>
                </a:lnTo>
                <a:lnTo>
                  <a:pt x="27432" y="27431"/>
                </a:lnTo>
                <a:lnTo>
                  <a:pt x="27432" y="30479"/>
                </a:lnTo>
                <a:lnTo>
                  <a:pt x="21336" y="36575"/>
                </a:lnTo>
                <a:lnTo>
                  <a:pt x="12192" y="39624"/>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346" name="object 2346"/>
          <p:cNvSpPr/>
          <p:nvPr/>
        </p:nvSpPr>
        <p:spPr>
          <a:xfrm>
            <a:off x="5678763" y="1409259"/>
            <a:ext cx="10836" cy="29583"/>
          </a:xfrm>
          <a:custGeom>
            <a:avLst/>
            <a:gdLst/>
            <a:ahLst/>
            <a:cxnLst/>
            <a:rect l="l" t="t" r="r" b="b"/>
            <a:pathLst>
              <a:path w="12191" h="33527">
                <a:moveTo>
                  <a:pt x="0" y="0"/>
                </a:moveTo>
                <a:lnTo>
                  <a:pt x="12191" y="3352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347" name="object 2347"/>
          <p:cNvSpPr/>
          <p:nvPr/>
        </p:nvSpPr>
        <p:spPr>
          <a:xfrm>
            <a:off x="5678770" y="1403872"/>
            <a:ext cx="24383" cy="18826"/>
          </a:xfrm>
          <a:custGeom>
            <a:avLst/>
            <a:gdLst/>
            <a:ahLst/>
            <a:cxnLst/>
            <a:rect l="l" t="t" r="r" b="b"/>
            <a:pathLst>
              <a:path w="27431" h="21336">
                <a:moveTo>
                  <a:pt x="0" y="6096"/>
                </a:moveTo>
                <a:lnTo>
                  <a:pt x="15239" y="0"/>
                </a:lnTo>
                <a:lnTo>
                  <a:pt x="21336" y="0"/>
                </a:lnTo>
                <a:lnTo>
                  <a:pt x="27431" y="6096"/>
                </a:lnTo>
                <a:lnTo>
                  <a:pt x="24383" y="12192"/>
                </a:lnTo>
                <a:lnTo>
                  <a:pt x="21336" y="15240"/>
                </a:lnTo>
                <a:lnTo>
                  <a:pt x="6095" y="21336"/>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348" name="object 2348"/>
          <p:cNvSpPr/>
          <p:nvPr/>
        </p:nvSpPr>
        <p:spPr>
          <a:xfrm>
            <a:off x="5695022" y="1420017"/>
            <a:ext cx="13546" cy="10757"/>
          </a:xfrm>
          <a:custGeom>
            <a:avLst/>
            <a:gdLst/>
            <a:ahLst/>
            <a:cxnLst/>
            <a:rect l="l" t="t" r="r" b="b"/>
            <a:pathLst>
              <a:path w="15239" h="12191">
                <a:moveTo>
                  <a:pt x="0" y="0"/>
                </a:moveTo>
                <a:lnTo>
                  <a:pt x="15239" y="12191"/>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349" name="object 2349"/>
          <p:cNvSpPr/>
          <p:nvPr/>
        </p:nvSpPr>
        <p:spPr>
          <a:xfrm>
            <a:off x="5708565" y="1398501"/>
            <a:ext cx="10836" cy="29583"/>
          </a:xfrm>
          <a:custGeom>
            <a:avLst/>
            <a:gdLst/>
            <a:ahLst/>
            <a:cxnLst/>
            <a:rect l="l" t="t" r="r" b="b"/>
            <a:pathLst>
              <a:path w="12191" h="33527">
                <a:moveTo>
                  <a:pt x="0" y="0"/>
                </a:moveTo>
                <a:lnTo>
                  <a:pt x="12191" y="3352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350" name="object 2350"/>
          <p:cNvSpPr/>
          <p:nvPr/>
        </p:nvSpPr>
        <p:spPr>
          <a:xfrm>
            <a:off x="5708568" y="1390426"/>
            <a:ext cx="18965" cy="8068"/>
          </a:xfrm>
          <a:custGeom>
            <a:avLst/>
            <a:gdLst/>
            <a:ahLst/>
            <a:cxnLst/>
            <a:rect l="l" t="t" r="r" b="b"/>
            <a:pathLst>
              <a:path w="21336" h="9144">
                <a:moveTo>
                  <a:pt x="0" y="9144"/>
                </a:moveTo>
                <a:lnTo>
                  <a:pt x="21336"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351" name="object 2351"/>
          <p:cNvSpPr/>
          <p:nvPr/>
        </p:nvSpPr>
        <p:spPr>
          <a:xfrm>
            <a:off x="5713986" y="1409256"/>
            <a:ext cx="10836" cy="2689"/>
          </a:xfrm>
          <a:custGeom>
            <a:avLst/>
            <a:gdLst/>
            <a:ahLst/>
            <a:cxnLst/>
            <a:rect l="l" t="t" r="r" b="b"/>
            <a:pathLst>
              <a:path w="12191" h="3048">
                <a:moveTo>
                  <a:pt x="0" y="3048"/>
                </a:moveTo>
                <a:lnTo>
                  <a:pt x="12191"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352" name="object 2352"/>
          <p:cNvSpPr/>
          <p:nvPr/>
        </p:nvSpPr>
        <p:spPr>
          <a:xfrm>
            <a:off x="5719408" y="1422701"/>
            <a:ext cx="18965" cy="5379"/>
          </a:xfrm>
          <a:custGeom>
            <a:avLst/>
            <a:gdLst/>
            <a:ahLst/>
            <a:cxnLst/>
            <a:rect l="l" t="t" r="r" b="b"/>
            <a:pathLst>
              <a:path w="21336" h="6096">
                <a:moveTo>
                  <a:pt x="0" y="6096"/>
                </a:moveTo>
                <a:lnTo>
                  <a:pt x="21336"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353" name="object 2353"/>
          <p:cNvSpPr/>
          <p:nvPr/>
        </p:nvSpPr>
        <p:spPr>
          <a:xfrm>
            <a:off x="5738371" y="1387738"/>
            <a:ext cx="8128" cy="32273"/>
          </a:xfrm>
          <a:custGeom>
            <a:avLst/>
            <a:gdLst/>
            <a:ahLst/>
            <a:cxnLst/>
            <a:rect l="l" t="t" r="r" b="b"/>
            <a:pathLst>
              <a:path w="9144" h="36576">
                <a:moveTo>
                  <a:pt x="0" y="0"/>
                </a:moveTo>
                <a:lnTo>
                  <a:pt x="9144" y="36576"/>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354" name="object 2354"/>
          <p:cNvSpPr/>
          <p:nvPr/>
        </p:nvSpPr>
        <p:spPr>
          <a:xfrm>
            <a:off x="5738368" y="1385046"/>
            <a:ext cx="24384" cy="34962"/>
          </a:xfrm>
          <a:custGeom>
            <a:avLst/>
            <a:gdLst/>
            <a:ahLst/>
            <a:cxnLst/>
            <a:rect l="l" t="t" r="r" b="b"/>
            <a:pathLst>
              <a:path w="27432" h="39624">
                <a:moveTo>
                  <a:pt x="0" y="3047"/>
                </a:moveTo>
                <a:lnTo>
                  <a:pt x="9144" y="0"/>
                </a:lnTo>
                <a:lnTo>
                  <a:pt x="15239" y="0"/>
                </a:lnTo>
                <a:lnTo>
                  <a:pt x="21336" y="3047"/>
                </a:lnTo>
                <a:lnTo>
                  <a:pt x="21336" y="6095"/>
                </a:lnTo>
                <a:lnTo>
                  <a:pt x="27432" y="9143"/>
                </a:lnTo>
                <a:lnTo>
                  <a:pt x="27432" y="30479"/>
                </a:lnTo>
                <a:lnTo>
                  <a:pt x="9144" y="39624"/>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355" name="object 2355"/>
          <p:cNvSpPr/>
          <p:nvPr/>
        </p:nvSpPr>
        <p:spPr>
          <a:xfrm>
            <a:off x="5770880" y="1374293"/>
            <a:ext cx="24384" cy="32272"/>
          </a:xfrm>
          <a:custGeom>
            <a:avLst/>
            <a:gdLst/>
            <a:ahLst/>
            <a:cxnLst/>
            <a:rect l="l" t="t" r="r" b="b"/>
            <a:pathLst>
              <a:path w="27432" h="36575">
                <a:moveTo>
                  <a:pt x="21336" y="3048"/>
                </a:moveTo>
                <a:lnTo>
                  <a:pt x="18287" y="3048"/>
                </a:lnTo>
                <a:lnTo>
                  <a:pt x="15239" y="0"/>
                </a:lnTo>
                <a:lnTo>
                  <a:pt x="6096" y="0"/>
                </a:lnTo>
                <a:lnTo>
                  <a:pt x="3048" y="3048"/>
                </a:lnTo>
                <a:lnTo>
                  <a:pt x="0" y="9144"/>
                </a:lnTo>
                <a:lnTo>
                  <a:pt x="0" y="18287"/>
                </a:lnTo>
                <a:lnTo>
                  <a:pt x="3048" y="27432"/>
                </a:lnTo>
                <a:lnTo>
                  <a:pt x="12191" y="36575"/>
                </a:lnTo>
                <a:lnTo>
                  <a:pt x="15239" y="36575"/>
                </a:lnTo>
                <a:lnTo>
                  <a:pt x="24384" y="33527"/>
                </a:lnTo>
                <a:lnTo>
                  <a:pt x="24384" y="30480"/>
                </a:lnTo>
                <a:lnTo>
                  <a:pt x="27432" y="27432"/>
                </a:lnTo>
                <a:lnTo>
                  <a:pt x="27432" y="1828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356" name="object 2356"/>
          <p:cNvSpPr/>
          <p:nvPr/>
        </p:nvSpPr>
        <p:spPr>
          <a:xfrm>
            <a:off x="5787139" y="1390431"/>
            <a:ext cx="8128" cy="2689"/>
          </a:xfrm>
          <a:custGeom>
            <a:avLst/>
            <a:gdLst/>
            <a:ahLst/>
            <a:cxnLst/>
            <a:rect l="l" t="t" r="r" b="b"/>
            <a:pathLst>
              <a:path w="9144" h="3048">
                <a:moveTo>
                  <a:pt x="0" y="3048"/>
                </a:moveTo>
                <a:lnTo>
                  <a:pt x="9144"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357" name="object 2357"/>
          <p:cNvSpPr/>
          <p:nvPr/>
        </p:nvSpPr>
        <p:spPr>
          <a:xfrm>
            <a:off x="5797973" y="1366223"/>
            <a:ext cx="10836" cy="32272"/>
          </a:xfrm>
          <a:custGeom>
            <a:avLst/>
            <a:gdLst/>
            <a:ahLst/>
            <a:cxnLst/>
            <a:rect l="l" t="t" r="r" b="b"/>
            <a:pathLst>
              <a:path w="12191" h="36575">
                <a:moveTo>
                  <a:pt x="0" y="0"/>
                </a:moveTo>
                <a:lnTo>
                  <a:pt x="12191"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358" name="object 2358"/>
          <p:cNvSpPr/>
          <p:nvPr/>
        </p:nvSpPr>
        <p:spPr>
          <a:xfrm>
            <a:off x="5797973" y="1360847"/>
            <a:ext cx="18964" cy="5379"/>
          </a:xfrm>
          <a:custGeom>
            <a:avLst/>
            <a:gdLst/>
            <a:ahLst/>
            <a:cxnLst/>
            <a:rect l="l" t="t" r="r" b="b"/>
            <a:pathLst>
              <a:path w="21335" h="6096">
                <a:moveTo>
                  <a:pt x="0" y="6096"/>
                </a:moveTo>
                <a:lnTo>
                  <a:pt x="21335"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359" name="object 2359"/>
          <p:cNvSpPr/>
          <p:nvPr/>
        </p:nvSpPr>
        <p:spPr>
          <a:xfrm>
            <a:off x="5803394" y="1376981"/>
            <a:ext cx="10836" cy="5379"/>
          </a:xfrm>
          <a:custGeom>
            <a:avLst/>
            <a:gdLst/>
            <a:ahLst/>
            <a:cxnLst/>
            <a:rect l="l" t="t" r="r" b="b"/>
            <a:pathLst>
              <a:path w="12191" h="6096">
                <a:moveTo>
                  <a:pt x="0" y="6096"/>
                </a:moveTo>
                <a:lnTo>
                  <a:pt x="12191"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360" name="object 2360"/>
          <p:cNvSpPr/>
          <p:nvPr/>
        </p:nvSpPr>
        <p:spPr>
          <a:xfrm>
            <a:off x="5808817" y="1390426"/>
            <a:ext cx="18965" cy="8068"/>
          </a:xfrm>
          <a:custGeom>
            <a:avLst/>
            <a:gdLst/>
            <a:ahLst/>
            <a:cxnLst/>
            <a:rect l="l" t="t" r="r" b="b"/>
            <a:pathLst>
              <a:path w="21336" h="9144">
                <a:moveTo>
                  <a:pt x="0" y="9144"/>
                </a:moveTo>
                <a:lnTo>
                  <a:pt x="21336"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361" name="object 2361"/>
          <p:cNvSpPr/>
          <p:nvPr/>
        </p:nvSpPr>
        <p:spPr>
          <a:xfrm>
            <a:off x="5825074" y="1358159"/>
            <a:ext cx="10837" cy="29583"/>
          </a:xfrm>
          <a:custGeom>
            <a:avLst/>
            <a:gdLst/>
            <a:ahLst/>
            <a:cxnLst/>
            <a:rect l="l" t="t" r="r" b="b"/>
            <a:pathLst>
              <a:path w="12192" h="33527">
                <a:moveTo>
                  <a:pt x="0" y="0"/>
                </a:moveTo>
                <a:lnTo>
                  <a:pt x="12192" y="3352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362" name="object 2362"/>
          <p:cNvSpPr/>
          <p:nvPr/>
        </p:nvSpPr>
        <p:spPr>
          <a:xfrm>
            <a:off x="5825069" y="1355463"/>
            <a:ext cx="27092" cy="32272"/>
          </a:xfrm>
          <a:custGeom>
            <a:avLst/>
            <a:gdLst/>
            <a:ahLst/>
            <a:cxnLst/>
            <a:rect l="l" t="t" r="r" b="b"/>
            <a:pathLst>
              <a:path w="30479" h="36575">
                <a:moveTo>
                  <a:pt x="0" y="3048"/>
                </a:moveTo>
                <a:lnTo>
                  <a:pt x="12192" y="0"/>
                </a:lnTo>
                <a:lnTo>
                  <a:pt x="21335" y="0"/>
                </a:lnTo>
                <a:lnTo>
                  <a:pt x="24383" y="3048"/>
                </a:lnTo>
                <a:lnTo>
                  <a:pt x="30479" y="15240"/>
                </a:lnTo>
                <a:lnTo>
                  <a:pt x="30479" y="24384"/>
                </a:lnTo>
                <a:lnTo>
                  <a:pt x="27431" y="30480"/>
                </a:lnTo>
                <a:lnTo>
                  <a:pt x="24383" y="33528"/>
                </a:lnTo>
                <a:lnTo>
                  <a:pt x="12192"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363" name="object 2363"/>
          <p:cNvSpPr/>
          <p:nvPr/>
        </p:nvSpPr>
        <p:spPr>
          <a:xfrm>
            <a:off x="5890091" y="1333950"/>
            <a:ext cx="27092" cy="32272"/>
          </a:xfrm>
          <a:custGeom>
            <a:avLst/>
            <a:gdLst/>
            <a:ahLst/>
            <a:cxnLst/>
            <a:rect l="l" t="t" r="r" b="b"/>
            <a:pathLst>
              <a:path w="30479" h="36575">
                <a:moveTo>
                  <a:pt x="24383" y="3047"/>
                </a:moveTo>
                <a:lnTo>
                  <a:pt x="21336" y="0"/>
                </a:lnTo>
                <a:lnTo>
                  <a:pt x="6096" y="0"/>
                </a:lnTo>
                <a:lnTo>
                  <a:pt x="3048" y="3047"/>
                </a:lnTo>
                <a:lnTo>
                  <a:pt x="0" y="9143"/>
                </a:lnTo>
                <a:lnTo>
                  <a:pt x="0" y="18287"/>
                </a:lnTo>
                <a:lnTo>
                  <a:pt x="6096" y="30479"/>
                </a:lnTo>
                <a:lnTo>
                  <a:pt x="9144" y="33527"/>
                </a:lnTo>
                <a:lnTo>
                  <a:pt x="12192" y="33527"/>
                </a:lnTo>
                <a:lnTo>
                  <a:pt x="18288" y="36575"/>
                </a:lnTo>
                <a:lnTo>
                  <a:pt x="24383" y="33527"/>
                </a:lnTo>
                <a:lnTo>
                  <a:pt x="27431" y="30479"/>
                </a:lnTo>
                <a:lnTo>
                  <a:pt x="27431" y="24383"/>
                </a:lnTo>
                <a:lnTo>
                  <a:pt x="30479" y="21336"/>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364" name="object 2364"/>
          <p:cNvSpPr/>
          <p:nvPr/>
        </p:nvSpPr>
        <p:spPr>
          <a:xfrm>
            <a:off x="5917188" y="1325880"/>
            <a:ext cx="10837" cy="32272"/>
          </a:xfrm>
          <a:custGeom>
            <a:avLst/>
            <a:gdLst/>
            <a:ahLst/>
            <a:cxnLst/>
            <a:rect l="l" t="t" r="r" b="b"/>
            <a:pathLst>
              <a:path w="12192" h="36575">
                <a:moveTo>
                  <a:pt x="0" y="0"/>
                </a:moveTo>
                <a:lnTo>
                  <a:pt x="12192"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365" name="object 2365"/>
          <p:cNvSpPr/>
          <p:nvPr/>
        </p:nvSpPr>
        <p:spPr>
          <a:xfrm>
            <a:off x="5938859" y="1320500"/>
            <a:ext cx="10836" cy="29584"/>
          </a:xfrm>
          <a:custGeom>
            <a:avLst/>
            <a:gdLst/>
            <a:ahLst/>
            <a:cxnLst/>
            <a:rect l="l" t="t" r="r" b="b"/>
            <a:pathLst>
              <a:path w="12191" h="33528">
                <a:moveTo>
                  <a:pt x="0" y="0"/>
                </a:moveTo>
                <a:lnTo>
                  <a:pt x="12191" y="33528"/>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366" name="object 2366"/>
          <p:cNvSpPr/>
          <p:nvPr/>
        </p:nvSpPr>
        <p:spPr>
          <a:xfrm>
            <a:off x="5922608" y="1333955"/>
            <a:ext cx="21674" cy="8067"/>
          </a:xfrm>
          <a:custGeom>
            <a:avLst/>
            <a:gdLst/>
            <a:ahLst/>
            <a:cxnLst/>
            <a:rect l="l" t="t" r="r" b="b"/>
            <a:pathLst>
              <a:path w="24383" h="9143">
                <a:moveTo>
                  <a:pt x="0" y="9143"/>
                </a:moveTo>
                <a:lnTo>
                  <a:pt x="24383"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367" name="object 2367"/>
          <p:cNvSpPr/>
          <p:nvPr/>
        </p:nvSpPr>
        <p:spPr>
          <a:xfrm>
            <a:off x="5955119" y="1312433"/>
            <a:ext cx="2709" cy="34962"/>
          </a:xfrm>
          <a:custGeom>
            <a:avLst/>
            <a:gdLst/>
            <a:ahLst/>
            <a:cxnLst/>
            <a:rect l="l" t="t" r="r" b="b"/>
            <a:pathLst>
              <a:path w="3048" h="39624">
                <a:moveTo>
                  <a:pt x="3048" y="0"/>
                </a:moveTo>
                <a:lnTo>
                  <a:pt x="0" y="39624"/>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368" name="object 2368"/>
          <p:cNvSpPr/>
          <p:nvPr/>
        </p:nvSpPr>
        <p:spPr>
          <a:xfrm>
            <a:off x="5957827" y="1312441"/>
            <a:ext cx="21674" cy="26893"/>
          </a:xfrm>
          <a:custGeom>
            <a:avLst/>
            <a:gdLst/>
            <a:ahLst/>
            <a:cxnLst/>
            <a:rect l="l" t="t" r="r" b="b"/>
            <a:pathLst>
              <a:path w="24383" h="30479">
                <a:moveTo>
                  <a:pt x="0" y="0"/>
                </a:moveTo>
                <a:lnTo>
                  <a:pt x="24383" y="30479"/>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369" name="object 2369"/>
          <p:cNvSpPr/>
          <p:nvPr/>
        </p:nvSpPr>
        <p:spPr>
          <a:xfrm>
            <a:off x="5957828" y="1331259"/>
            <a:ext cx="13547" cy="5378"/>
          </a:xfrm>
          <a:custGeom>
            <a:avLst/>
            <a:gdLst/>
            <a:ahLst/>
            <a:cxnLst/>
            <a:rect l="l" t="t" r="r" b="b"/>
            <a:pathLst>
              <a:path w="15240" h="6095">
                <a:moveTo>
                  <a:pt x="0" y="6095"/>
                </a:moveTo>
                <a:lnTo>
                  <a:pt x="1524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370" name="object 2370"/>
          <p:cNvSpPr/>
          <p:nvPr/>
        </p:nvSpPr>
        <p:spPr>
          <a:xfrm>
            <a:off x="5976792" y="1307061"/>
            <a:ext cx="10836" cy="29583"/>
          </a:xfrm>
          <a:custGeom>
            <a:avLst/>
            <a:gdLst/>
            <a:ahLst/>
            <a:cxnLst/>
            <a:rect l="l" t="t" r="r" b="b"/>
            <a:pathLst>
              <a:path w="12191" h="33527">
                <a:moveTo>
                  <a:pt x="0" y="0"/>
                </a:moveTo>
                <a:lnTo>
                  <a:pt x="12191" y="3352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371" name="object 2371"/>
          <p:cNvSpPr/>
          <p:nvPr/>
        </p:nvSpPr>
        <p:spPr>
          <a:xfrm>
            <a:off x="5976791" y="1307053"/>
            <a:ext cx="29802" cy="24205"/>
          </a:xfrm>
          <a:custGeom>
            <a:avLst/>
            <a:gdLst/>
            <a:ahLst/>
            <a:cxnLst/>
            <a:rect l="l" t="t" r="r" b="b"/>
            <a:pathLst>
              <a:path w="33527" h="27432">
                <a:moveTo>
                  <a:pt x="0" y="0"/>
                </a:moveTo>
                <a:lnTo>
                  <a:pt x="33527" y="27432"/>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372" name="object 2372"/>
          <p:cNvSpPr/>
          <p:nvPr/>
        </p:nvSpPr>
        <p:spPr>
          <a:xfrm>
            <a:off x="5995759" y="1298985"/>
            <a:ext cx="10837" cy="32272"/>
          </a:xfrm>
          <a:custGeom>
            <a:avLst/>
            <a:gdLst/>
            <a:ahLst/>
            <a:cxnLst/>
            <a:rect l="l" t="t" r="r" b="b"/>
            <a:pathLst>
              <a:path w="12192" h="36575">
                <a:moveTo>
                  <a:pt x="0" y="0"/>
                </a:moveTo>
                <a:lnTo>
                  <a:pt x="12192"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373" name="object 2373"/>
          <p:cNvSpPr/>
          <p:nvPr/>
        </p:nvSpPr>
        <p:spPr>
          <a:xfrm>
            <a:off x="6009304" y="1296304"/>
            <a:ext cx="10836" cy="29583"/>
          </a:xfrm>
          <a:custGeom>
            <a:avLst/>
            <a:gdLst/>
            <a:ahLst/>
            <a:cxnLst/>
            <a:rect l="l" t="t" r="r" b="b"/>
            <a:pathLst>
              <a:path w="12191" h="33527">
                <a:moveTo>
                  <a:pt x="0" y="0"/>
                </a:moveTo>
                <a:lnTo>
                  <a:pt x="12191" y="3352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374" name="object 2374"/>
          <p:cNvSpPr/>
          <p:nvPr/>
        </p:nvSpPr>
        <p:spPr>
          <a:xfrm>
            <a:off x="6009303" y="1296299"/>
            <a:ext cx="29802" cy="24204"/>
          </a:xfrm>
          <a:custGeom>
            <a:avLst/>
            <a:gdLst/>
            <a:ahLst/>
            <a:cxnLst/>
            <a:rect l="l" t="t" r="r" b="b"/>
            <a:pathLst>
              <a:path w="33527" h="27431">
                <a:moveTo>
                  <a:pt x="0" y="0"/>
                </a:moveTo>
                <a:lnTo>
                  <a:pt x="33527" y="27431"/>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375" name="object 2375"/>
          <p:cNvSpPr/>
          <p:nvPr/>
        </p:nvSpPr>
        <p:spPr>
          <a:xfrm>
            <a:off x="6028272" y="1288230"/>
            <a:ext cx="10837" cy="32272"/>
          </a:xfrm>
          <a:custGeom>
            <a:avLst/>
            <a:gdLst/>
            <a:ahLst/>
            <a:cxnLst/>
            <a:rect l="l" t="t" r="r" b="b"/>
            <a:pathLst>
              <a:path w="12192" h="36575">
                <a:moveTo>
                  <a:pt x="0" y="0"/>
                </a:moveTo>
                <a:lnTo>
                  <a:pt x="12192"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376" name="object 2376"/>
          <p:cNvSpPr/>
          <p:nvPr/>
        </p:nvSpPr>
        <p:spPr>
          <a:xfrm>
            <a:off x="6041816" y="1285546"/>
            <a:ext cx="10836" cy="29583"/>
          </a:xfrm>
          <a:custGeom>
            <a:avLst/>
            <a:gdLst/>
            <a:ahLst/>
            <a:cxnLst/>
            <a:rect l="l" t="t" r="r" b="b"/>
            <a:pathLst>
              <a:path w="12191" h="33527">
                <a:moveTo>
                  <a:pt x="0" y="0"/>
                </a:moveTo>
                <a:lnTo>
                  <a:pt x="12191" y="3352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377" name="object 2377"/>
          <p:cNvSpPr/>
          <p:nvPr/>
        </p:nvSpPr>
        <p:spPr>
          <a:xfrm>
            <a:off x="6041816" y="1277471"/>
            <a:ext cx="18964" cy="8068"/>
          </a:xfrm>
          <a:custGeom>
            <a:avLst/>
            <a:gdLst/>
            <a:ahLst/>
            <a:cxnLst/>
            <a:rect l="l" t="t" r="r" b="b"/>
            <a:pathLst>
              <a:path w="21335" h="9144">
                <a:moveTo>
                  <a:pt x="0" y="9144"/>
                </a:moveTo>
                <a:lnTo>
                  <a:pt x="21335"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378" name="object 2378"/>
          <p:cNvSpPr/>
          <p:nvPr/>
        </p:nvSpPr>
        <p:spPr>
          <a:xfrm>
            <a:off x="6044525" y="1296300"/>
            <a:ext cx="13546" cy="2689"/>
          </a:xfrm>
          <a:custGeom>
            <a:avLst/>
            <a:gdLst/>
            <a:ahLst/>
            <a:cxnLst/>
            <a:rect l="l" t="t" r="r" b="b"/>
            <a:pathLst>
              <a:path w="15239" h="3048">
                <a:moveTo>
                  <a:pt x="0" y="3048"/>
                </a:moveTo>
                <a:lnTo>
                  <a:pt x="1523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379" name="object 2379"/>
          <p:cNvSpPr/>
          <p:nvPr/>
        </p:nvSpPr>
        <p:spPr>
          <a:xfrm>
            <a:off x="6052657" y="1309744"/>
            <a:ext cx="18965" cy="5379"/>
          </a:xfrm>
          <a:custGeom>
            <a:avLst/>
            <a:gdLst/>
            <a:ahLst/>
            <a:cxnLst/>
            <a:rect l="l" t="t" r="r" b="b"/>
            <a:pathLst>
              <a:path w="21336" h="6096">
                <a:moveTo>
                  <a:pt x="0" y="6096"/>
                </a:moveTo>
                <a:lnTo>
                  <a:pt x="21336"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380" name="object 2380"/>
          <p:cNvSpPr/>
          <p:nvPr/>
        </p:nvSpPr>
        <p:spPr>
          <a:xfrm>
            <a:off x="6068909" y="1274783"/>
            <a:ext cx="27092" cy="32272"/>
          </a:xfrm>
          <a:custGeom>
            <a:avLst/>
            <a:gdLst/>
            <a:ahLst/>
            <a:cxnLst/>
            <a:rect l="l" t="t" r="r" b="b"/>
            <a:pathLst>
              <a:path w="30479" h="36575">
                <a:moveTo>
                  <a:pt x="0" y="0"/>
                </a:moveTo>
                <a:lnTo>
                  <a:pt x="12191" y="36575"/>
                </a:lnTo>
                <a:lnTo>
                  <a:pt x="30479" y="27432"/>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381" name="object 2381"/>
          <p:cNvSpPr/>
          <p:nvPr/>
        </p:nvSpPr>
        <p:spPr>
          <a:xfrm>
            <a:off x="6496981" y="1296300"/>
            <a:ext cx="8128" cy="32272"/>
          </a:xfrm>
          <a:custGeom>
            <a:avLst/>
            <a:gdLst/>
            <a:ahLst/>
            <a:cxnLst/>
            <a:rect l="l" t="t" r="r" b="b"/>
            <a:pathLst>
              <a:path w="9144" h="36575">
                <a:moveTo>
                  <a:pt x="0" y="6096"/>
                </a:moveTo>
                <a:lnTo>
                  <a:pt x="6096" y="3048"/>
                </a:lnTo>
                <a:lnTo>
                  <a:pt x="9144" y="0"/>
                </a:lnTo>
                <a:lnTo>
                  <a:pt x="6096"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382" name="object 2382"/>
          <p:cNvSpPr/>
          <p:nvPr/>
        </p:nvSpPr>
        <p:spPr>
          <a:xfrm>
            <a:off x="6524080" y="1298985"/>
            <a:ext cx="21675" cy="32272"/>
          </a:xfrm>
          <a:custGeom>
            <a:avLst/>
            <a:gdLst/>
            <a:ahLst/>
            <a:cxnLst/>
            <a:rect l="l" t="t" r="r" b="b"/>
            <a:pathLst>
              <a:path w="24384" h="36575">
                <a:moveTo>
                  <a:pt x="12192" y="0"/>
                </a:moveTo>
                <a:lnTo>
                  <a:pt x="6096" y="0"/>
                </a:lnTo>
                <a:lnTo>
                  <a:pt x="0" y="12191"/>
                </a:lnTo>
                <a:lnTo>
                  <a:pt x="0" y="27431"/>
                </a:lnTo>
                <a:lnTo>
                  <a:pt x="3048" y="33527"/>
                </a:lnTo>
                <a:lnTo>
                  <a:pt x="9144" y="36575"/>
                </a:lnTo>
                <a:lnTo>
                  <a:pt x="12192" y="36575"/>
                </a:lnTo>
                <a:lnTo>
                  <a:pt x="15240" y="33527"/>
                </a:lnTo>
                <a:lnTo>
                  <a:pt x="21336" y="30479"/>
                </a:lnTo>
                <a:lnTo>
                  <a:pt x="24384" y="21336"/>
                </a:lnTo>
                <a:lnTo>
                  <a:pt x="24384" y="15239"/>
                </a:lnTo>
                <a:lnTo>
                  <a:pt x="21336" y="6095"/>
                </a:lnTo>
                <a:lnTo>
                  <a:pt x="18288" y="0"/>
                </a:lnTo>
                <a:lnTo>
                  <a:pt x="15240" y="0"/>
                </a:lnTo>
                <a:lnTo>
                  <a:pt x="12192" y="0"/>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383" name="object 2383"/>
          <p:cNvSpPr/>
          <p:nvPr/>
        </p:nvSpPr>
        <p:spPr>
          <a:xfrm>
            <a:off x="6556588" y="1293612"/>
            <a:ext cx="2709" cy="2689"/>
          </a:xfrm>
          <a:custGeom>
            <a:avLst/>
            <a:gdLst/>
            <a:ahLst/>
            <a:cxnLst/>
            <a:rect l="l" t="t" r="r" b="b"/>
            <a:pathLst>
              <a:path w="3048" h="3048">
                <a:moveTo>
                  <a:pt x="3048" y="3048"/>
                </a:moveTo>
                <a:lnTo>
                  <a:pt x="0" y="3048"/>
                </a:lnTo>
                <a:lnTo>
                  <a:pt x="3048" y="0"/>
                </a:lnTo>
                <a:lnTo>
                  <a:pt x="3048" y="3048"/>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384" name="object 2384"/>
          <p:cNvSpPr/>
          <p:nvPr/>
        </p:nvSpPr>
        <p:spPr>
          <a:xfrm>
            <a:off x="6556588" y="1296303"/>
            <a:ext cx="2709" cy="8067"/>
          </a:xfrm>
          <a:custGeom>
            <a:avLst/>
            <a:gdLst/>
            <a:ahLst/>
            <a:cxnLst/>
            <a:rect l="l" t="t" r="r" b="b"/>
            <a:pathLst>
              <a:path w="3048" h="9143">
                <a:moveTo>
                  <a:pt x="3048" y="0"/>
                </a:moveTo>
                <a:lnTo>
                  <a:pt x="3048" y="6096"/>
                </a:lnTo>
                <a:lnTo>
                  <a:pt x="0" y="9143"/>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385" name="object 2385"/>
          <p:cNvSpPr/>
          <p:nvPr/>
        </p:nvSpPr>
        <p:spPr>
          <a:xfrm>
            <a:off x="6602647" y="1304365"/>
            <a:ext cx="2709" cy="32272"/>
          </a:xfrm>
          <a:custGeom>
            <a:avLst/>
            <a:gdLst/>
            <a:ahLst/>
            <a:cxnLst/>
            <a:rect l="l" t="t" r="r" b="b"/>
            <a:pathLst>
              <a:path w="3048" h="36575">
                <a:moveTo>
                  <a:pt x="3048"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386" name="object 2386"/>
          <p:cNvSpPr/>
          <p:nvPr/>
        </p:nvSpPr>
        <p:spPr>
          <a:xfrm>
            <a:off x="6602648" y="1304365"/>
            <a:ext cx="21674" cy="32272"/>
          </a:xfrm>
          <a:custGeom>
            <a:avLst/>
            <a:gdLst/>
            <a:ahLst/>
            <a:cxnLst/>
            <a:rect l="l" t="t" r="r" b="b"/>
            <a:pathLst>
              <a:path w="24383" h="36575">
                <a:moveTo>
                  <a:pt x="3048" y="0"/>
                </a:moveTo>
                <a:lnTo>
                  <a:pt x="15240" y="0"/>
                </a:lnTo>
                <a:lnTo>
                  <a:pt x="24383" y="9144"/>
                </a:lnTo>
                <a:lnTo>
                  <a:pt x="24383" y="24384"/>
                </a:lnTo>
                <a:lnTo>
                  <a:pt x="21335" y="30480"/>
                </a:lnTo>
                <a:lnTo>
                  <a:pt x="21335" y="33528"/>
                </a:lnTo>
                <a:lnTo>
                  <a:pt x="15240" y="36575"/>
                </a:ln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387" name="object 2387"/>
          <p:cNvSpPr/>
          <p:nvPr/>
        </p:nvSpPr>
        <p:spPr>
          <a:xfrm>
            <a:off x="6635158" y="1307055"/>
            <a:ext cx="2709" cy="32272"/>
          </a:xfrm>
          <a:custGeom>
            <a:avLst/>
            <a:gdLst/>
            <a:ahLst/>
            <a:cxnLst/>
            <a:rect l="l" t="t" r="r" b="b"/>
            <a:pathLst>
              <a:path w="3048" h="36575">
                <a:moveTo>
                  <a:pt x="3048"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388" name="object 2388"/>
          <p:cNvSpPr/>
          <p:nvPr/>
        </p:nvSpPr>
        <p:spPr>
          <a:xfrm>
            <a:off x="6635159" y="1307053"/>
            <a:ext cx="21674" cy="16136"/>
          </a:xfrm>
          <a:custGeom>
            <a:avLst/>
            <a:gdLst/>
            <a:ahLst/>
            <a:cxnLst/>
            <a:rect l="l" t="t" r="r" b="b"/>
            <a:pathLst>
              <a:path w="24383" h="18287">
                <a:moveTo>
                  <a:pt x="3048" y="0"/>
                </a:moveTo>
                <a:lnTo>
                  <a:pt x="18288" y="0"/>
                </a:lnTo>
                <a:lnTo>
                  <a:pt x="24383" y="6096"/>
                </a:lnTo>
                <a:lnTo>
                  <a:pt x="24383" y="15239"/>
                </a:lnTo>
                <a:lnTo>
                  <a:pt x="21336" y="18287"/>
                </a:lnTo>
                <a:lnTo>
                  <a:pt x="0" y="1828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389" name="object 2389"/>
          <p:cNvSpPr/>
          <p:nvPr/>
        </p:nvSpPr>
        <p:spPr>
          <a:xfrm>
            <a:off x="6645994" y="1323193"/>
            <a:ext cx="10836" cy="16136"/>
          </a:xfrm>
          <a:custGeom>
            <a:avLst/>
            <a:gdLst/>
            <a:ahLst/>
            <a:cxnLst/>
            <a:rect l="l" t="t" r="r" b="b"/>
            <a:pathLst>
              <a:path w="12191" h="18287">
                <a:moveTo>
                  <a:pt x="0" y="0"/>
                </a:moveTo>
                <a:lnTo>
                  <a:pt x="12191" y="1828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390" name="object 2390"/>
          <p:cNvSpPr/>
          <p:nvPr/>
        </p:nvSpPr>
        <p:spPr>
          <a:xfrm>
            <a:off x="6667669" y="1309743"/>
            <a:ext cx="2709" cy="32272"/>
          </a:xfrm>
          <a:custGeom>
            <a:avLst/>
            <a:gdLst/>
            <a:ahLst/>
            <a:cxnLst/>
            <a:rect l="l" t="t" r="r" b="b"/>
            <a:pathLst>
              <a:path w="3048" h="36575">
                <a:moveTo>
                  <a:pt x="3048"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391" name="object 2391"/>
          <p:cNvSpPr/>
          <p:nvPr/>
        </p:nvSpPr>
        <p:spPr>
          <a:xfrm>
            <a:off x="6670379" y="1309747"/>
            <a:ext cx="18964" cy="2689"/>
          </a:xfrm>
          <a:custGeom>
            <a:avLst/>
            <a:gdLst/>
            <a:ahLst/>
            <a:cxnLst/>
            <a:rect l="l" t="t" r="r" b="b"/>
            <a:pathLst>
              <a:path w="21335" h="3048">
                <a:moveTo>
                  <a:pt x="0" y="0"/>
                </a:moveTo>
                <a:lnTo>
                  <a:pt x="21335" y="3048"/>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392" name="object 2392"/>
          <p:cNvSpPr/>
          <p:nvPr/>
        </p:nvSpPr>
        <p:spPr>
          <a:xfrm>
            <a:off x="6667674" y="1325879"/>
            <a:ext cx="13547" cy="0"/>
          </a:xfrm>
          <a:custGeom>
            <a:avLst/>
            <a:gdLst/>
            <a:ahLst/>
            <a:cxnLst/>
            <a:rect l="l" t="t" r="r" b="b"/>
            <a:pathLst>
              <a:path w="15240">
                <a:moveTo>
                  <a:pt x="0" y="0"/>
                </a:moveTo>
                <a:lnTo>
                  <a:pt x="1524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393" name="object 2393"/>
          <p:cNvSpPr/>
          <p:nvPr/>
        </p:nvSpPr>
        <p:spPr>
          <a:xfrm>
            <a:off x="6667675" y="1342016"/>
            <a:ext cx="18965" cy="0"/>
          </a:xfrm>
          <a:custGeom>
            <a:avLst/>
            <a:gdLst/>
            <a:ahLst/>
            <a:cxnLst/>
            <a:rect l="l" t="t" r="r" b="b"/>
            <a:pathLst>
              <a:path w="21336">
                <a:moveTo>
                  <a:pt x="0" y="0"/>
                </a:moveTo>
                <a:lnTo>
                  <a:pt x="21336"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394" name="object 2394"/>
          <p:cNvSpPr/>
          <p:nvPr/>
        </p:nvSpPr>
        <p:spPr>
          <a:xfrm>
            <a:off x="6694766" y="1312433"/>
            <a:ext cx="2709" cy="32272"/>
          </a:xfrm>
          <a:custGeom>
            <a:avLst/>
            <a:gdLst/>
            <a:ahLst/>
            <a:cxnLst/>
            <a:rect l="l" t="t" r="r" b="b"/>
            <a:pathLst>
              <a:path w="3048" h="36575">
                <a:moveTo>
                  <a:pt x="3048"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395" name="object 2395"/>
          <p:cNvSpPr/>
          <p:nvPr/>
        </p:nvSpPr>
        <p:spPr>
          <a:xfrm>
            <a:off x="6694762" y="1312433"/>
            <a:ext cx="24384" cy="32272"/>
          </a:xfrm>
          <a:custGeom>
            <a:avLst/>
            <a:gdLst/>
            <a:ahLst/>
            <a:cxnLst/>
            <a:rect l="l" t="t" r="r" b="b"/>
            <a:pathLst>
              <a:path w="27432" h="36575">
                <a:moveTo>
                  <a:pt x="3048" y="0"/>
                </a:moveTo>
                <a:lnTo>
                  <a:pt x="15240" y="0"/>
                </a:lnTo>
                <a:lnTo>
                  <a:pt x="21336" y="3048"/>
                </a:lnTo>
                <a:lnTo>
                  <a:pt x="24384" y="6096"/>
                </a:lnTo>
                <a:lnTo>
                  <a:pt x="24384" y="9143"/>
                </a:lnTo>
                <a:lnTo>
                  <a:pt x="27432" y="15239"/>
                </a:lnTo>
                <a:lnTo>
                  <a:pt x="27432" y="24384"/>
                </a:lnTo>
                <a:lnTo>
                  <a:pt x="24384" y="30479"/>
                </a:lnTo>
                <a:lnTo>
                  <a:pt x="18288" y="36575"/>
                </a:ln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396" name="object 2396"/>
          <p:cNvSpPr/>
          <p:nvPr/>
        </p:nvSpPr>
        <p:spPr>
          <a:xfrm>
            <a:off x="6727274" y="1315125"/>
            <a:ext cx="24384" cy="32272"/>
          </a:xfrm>
          <a:custGeom>
            <a:avLst/>
            <a:gdLst/>
            <a:ahLst/>
            <a:cxnLst/>
            <a:rect l="l" t="t" r="r" b="b"/>
            <a:pathLst>
              <a:path w="27432" h="36575">
                <a:moveTo>
                  <a:pt x="27432" y="9143"/>
                </a:moveTo>
                <a:lnTo>
                  <a:pt x="18288" y="0"/>
                </a:lnTo>
                <a:lnTo>
                  <a:pt x="12192" y="0"/>
                </a:lnTo>
                <a:lnTo>
                  <a:pt x="0" y="12191"/>
                </a:lnTo>
                <a:lnTo>
                  <a:pt x="0" y="27431"/>
                </a:lnTo>
                <a:lnTo>
                  <a:pt x="9144" y="36575"/>
                </a:lnTo>
                <a:lnTo>
                  <a:pt x="21336" y="36575"/>
                </a:lnTo>
                <a:lnTo>
                  <a:pt x="24384" y="33527"/>
                </a:lnTo>
                <a:lnTo>
                  <a:pt x="24384" y="30479"/>
                </a:lnTo>
                <a:lnTo>
                  <a:pt x="27432" y="24383"/>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397" name="object 2397"/>
          <p:cNvSpPr/>
          <p:nvPr/>
        </p:nvSpPr>
        <p:spPr>
          <a:xfrm>
            <a:off x="6743531" y="1336637"/>
            <a:ext cx="8128" cy="0"/>
          </a:xfrm>
          <a:custGeom>
            <a:avLst/>
            <a:gdLst/>
            <a:ahLst/>
            <a:cxnLst/>
            <a:rect l="l" t="t" r="r" b="b"/>
            <a:pathLst>
              <a:path w="9144">
                <a:moveTo>
                  <a:pt x="0" y="0"/>
                </a:moveTo>
                <a:lnTo>
                  <a:pt x="9144"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398" name="object 2398"/>
          <p:cNvSpPr/>
          <p:nvPr/>
        </p:nvSpPr>
        <p:spPr>
          <a:xfrm>
            <a:off x="6759788" y="1317811"/>
            <a:ext cx="2709" cy="32272"/>
          </a:xfrm>
          <a:custGeom>
            <a:avLst/>
            <a:gdLst/>
            <a:ahLst/>
            <a:cxnLst/>
            <a:rect l="l" t="t" r="r" b="b"/>
            <a:pathLst>
              <a:path w="3048" h="36575">
                <a:moveTo>
                  <a:pt x="3048"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399" name="object 2399"/>
          <p:cNvSpPr/>
          <p:nvPr/>
        </p:nvSpPr>
        <p:spPr>
          <a:xfrm>
            <a:off x="6762502" y="1317816"/>
            <a:ext cx="21675" cy="2689"/>
          </a:xfrm>
          <a:custGeom>
            <a:avLst/>
            <a:gdLst/>
            <a:ahLst/>
            <a:cxnLst/>
            <a:rect l="l" t="t" r="r" b="b"/>
            <a:pathLst>
              <a:path w="24384" h="3047">
                <a:moveTo>
                  <a:pt x="0" y="0"/>
                </a:moveTo>
                <a:lnTo>
                  <a:pt x="24384" y="304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400" name="object 2400"/>
          <p:cNvSpPr/>
          <p:nvPr/>
        </p:nvSpPr>
        <p:spPr>
          <a:xfrm>
            <a:off x="6762499" y="1333948"/>
            <a:ext cx="10837" cy="0"/>
          </a:xfrm>
          <a:custGeom>
            <a:avLst/>
            <a:gdLst/>
            <a:ahLst/>
            <a:cxnLst/>
            <a:rect l="l" t="t" r="r" b="b"/>
            <a:pathLst>
              <a:path w="12192">
                <a:moveTo>
                  <a:pt x="0" y="0"/>
                </a:moveTo>
                <a:lnTo>
                  <a:pt x="12192"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401" name="object 2401"/>
          <p:cNvSpPr/>
          <p:nvPr/>
        </p:nvSpPr>
        <p:spPr>
          <a:xfrm>
            <a:off x="6759792" y="1350085"/>
            <a:ext cx="21675" cy="0"/>
          </a:xfrm>
          <a:custGeom>
            <a:avLst/>
            <a:gdLst/>
            <a:ahLst/>
            <a:cxnLst/>
            <a:rect l="l" t="t" r="r" b="b"/>
            <a:pathLst>
              <a:path w="24384">
                <a:moveTo>
                  <a:pt x="0" y="0"/>
                </a:moveTo>
                <a:lnTo>
                  <a:pt x="24384"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402" name="object 2402"/>
          <p:cNvSpPr/>
          <p:nvPr/>
        </p:nvSpPr>
        <p:spPr>
          <a:xfrm>
            <a:off x="6789592" y="1320505"/>
            <a:ext cx="2708" cy="32273"/>
          </a:xfrm>
          <a:custGeom>
            <a:avLst/>
            <a:gdLst/>
            <a:ahLst/>
            <a:cxnLst/>
            <a:rect l="l" t="t" r="r" b="b"/>
            <a:pathLst>
              <a:path w="3047" h="36576">
                <a:moveTo>
                  <a:pt x="3047" y="0"/>
                </a:moveTo>
                <a:lnTo>
                  <a:pt x="0" y="36576"/>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403" name="object 2403"/>
          <p:cNvSpPr/>
          <p:nvPr/>
        </p:nvSpPr>
        <p:spPr>
          <a:xfrm>
            <a:off x="6789597" y="1320505"/>
            <a:ext cx="24383" cy="32273"/>
          </a:xfrm>
          <a:custGeom>
            <a:avLst/>
            <a:gdLst/>
            <a:ahLst/>
            <a:cxnLst/>
            <a:rect l="l" t="t" r="r" b="b"/>
            <a:pathLst>
              <a:path w="27431" h="36576">
                <a:moveTo>
                  <a:pt x="3047" y="0"/>
                </a:moveTo>
                <a:lnTo>
                  <a:pt x="15239" y="0"/>
                </a:lnTo>
                <a:lnTo>
                  <a:pt x="21335" y="3048"/>
                </a:lnTo>
                <a:lnTo>
                  <a:pt x="24383" y="6096"/>
                </a:lnTo>
                <a:lnTo>
                  <a:pt x="24383" y="9144"/>
                </a:lnTo>
                <a:lnTo>
                  <a:pt x="27431" y="15240"/>
                </a:lnTo>
                <a:lnTo>
                  <a:pt x="24383" y="24384"/>
                </a:lnTo>
                <a:lnTo>
                  <a:pt x="24383" y="30480"/>
                </a:lnTo>
                <a:lnTo>
                  <a:pt x="18287" y="36576"/>
                </a:lnTo>
                <a:lnTo>
                  <a:pt x="0" y="36576"/>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404" name="object 2404"/>
          <p:cNvSpPr/>
          <p:nvPr/>
        </p:nvSpPr>
        <p:spPr>
          <a:xfrm>
            <a:off x="6854621" y="1325880"/>
            <a:ext cx="24383" cy="32272"/>
          </a:xfrm>
          <a:custGeom>
            <a:avLst/>
            <a:gdLst/>
            <a:ahLst/>
            <a:cxnLst/>
            <a:rect l="l" t="t" r="r" b="b"/>
            <a:pathLst>
              <a:path w="27431" h="36575">
                <a:moveTo>
                  <a:pt x="27431" y="9144"/>
                </a:moveTo>
                <a:lnTo>
                  <a:pt x="18287" y="0"/>
                </a:lnTo>
                <a:lnTo>
                  <a:pt x="12191" y="0"/>
                </a:lnTo>
                <a:lnTo>
                  <a:pt x="6095" y="3048"/>
                </a:lnTo>
                <a:lnTo>
                  <a:pt x="3048" y="6096"/>
                </a:lnTo>
                <a:lnTo>
                  <a:pt x="3048" y="9144"/>
                </a:lnTo>
                <a:lnTo>
                  <a:pt x="0" y="12191"/>
                </a:lnTo>
                <a:lnTo>
                  <a:pt x="0" y="30480"/>
                </a:lnTo>
                <a:lnTo>
                  <a:pt x="6095" y="33527"/>
                </a:lnTo>
                <a:lnTo>
                  <a:pt x="9143" y="36575"/>
                </a:lnTo>
                <a:lnTo>
                  <a:pt x="18287" y="36575"/>
                </a:lnTo>
                <a:lnTo>
                  <a:pt x="24383" y="3048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405" name="object 2405"/>
          <p:cNvSpPr/>
          <p:nvPr/>
        </p:nvSpPr>
        <p:spPr>
          <a:xfrm>
            <a:off x="6887127" y="1328573"/>
            <a:ext cx="2709" cy="32272"/>
          </a:xfrm>
          <a:custGeom>
            <a:avLst/>
            <a:gdLst/>
            <a:ahLst/>
            <a:cxnLst/>
            <a:rect l="l" t="t" r="r" b="b"/>
            <a:pathLst>
              <a:path w="3048" h="36575">
                <a:moveTo>
                  <a:pt x="3048"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406" name="object 2406"/>
          <p:cNvSpPr/>
          <p:nvPr/>
        </p:nvSpPr>
        <p:spPr>
          <a:xfrm>
            <a:off x="6908805" y="1331266"/>
            <a:ext cx="2709" cy="29583"/>
          </a:xfrm>
          <a:custGeom>
            <a:avLst/>
            <a:gdLst/>
            <a:ahLst/>
            <a:cxnLst/>
            <a:rect l="l" t="t" r="r" b="b"/>
            <a:pathLst>
              <a:path w="3048" h="33527">
                <a:moveTo>
                  <a:pt x="3048" y="0"/>
                </a:moveTo>
                <a:lnTo>
                  <a:pt x="0" y="3352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407" name="object 2407"/>
          <p:cNvSpPr/>
          <p:nvPr/>
        </p:nvSpPr>
        <p:spPr>
          <a:xfrm>
            <a:off x="6887128" y="1344706"/>
            <a:ext cx="21674" cy="0"/>
          </a:xfrm>
          <a:custGeom>
            <a:avLst/>
            <a:gdLst/>
            <a:ahLst/>
            <a:cxnLst/>
            <a:rect l="l" t="t" r="r" b="b"/>
            <a:pathLst>
              <a:path w="24383">
                <a:moveTo>
                  <a:pt x="0" y="0"/>
                </a:moveTo>
                <a:lnTo>
                  <a:pt x="24383"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408" name="object 2408"/>
          <p:cNvSpPr/>
          <p:nvPr/>
        </p:nvSpPr>
        <p:spPr>
          <a:xfrm>
            <a:off x="6914223" y="1331259"/>
            <a:ext cx="16255" cy="32272"/>
          </a:xfrm>
          <a:custGeom>
            <a:avLst/>
            <a:gdLst/>
            <a:ahLst/>
            <a:cxnLst/>
            <a:rect l="l" t="t" r="r" b="b"/>
            <a:pathLst>
              <a:path w="18287" h="36575">
                <a:moveTo>
                  <a:pt x="18287"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409" name="object 2409"/>
          <p:cNvSpPr/>
          <p:nvPr/>
        </p:nvSpPr>
        <p:spPr>
          <a:xfrm>
            <a:off x="6930480" y="1331259"/>
            <a:ext cx="10837" cy="32272"/>
          </a:xfrm>
          <a:custGeom>
            <a:avLst/>
            <a:gdLst/>
            <a:ahLst/>
            <a:cxnLst/>
            <a:rect l="l" t="t" r="r" b="b"/>
            <a:pathLst>
              <a:path w="12192" h="36575">
                <a:moveTo>
                  <a:pt x="0" y="0"/>
                </a:moveTo>
                <a:lnTo>
                  <a:pt x="12192"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410" name="object 2410"/>
          <p:cNvSpPr/>
          <p:nvPr/>
        </p:nvSpPr>
        <p:spPr>
          <a:xfrm>
            <a:off x="6922352" y="1352774"/>
            <a:ext cx="13546" cy="0"/>
          </a:xfrm>
          <a:custGeom>
            <a:avLst/>
            <a:gdLst/>
            <a:ahLst/>
            <a:cxnLst/>
            <a:rect l="l" t="t" r="r" b="b"/>
            <a:pathLst>
              <a:path w="15239">
                <a:moveTo>
                  <a:pt x="0" y="0"/>
                </a:moveTo>
                <a:lnTo>
                  <a:pt x="1523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411" name="object 2411"/>
          <p:cNvSpPr/>
          <p:nvPr/>
        </p:nvSpPr>
        <p:spPr>
          <a:xfrm>
            <a:off x="6946735" y="1333950"/>
            <a:ext cx="2709" cy="32272"/>
          </a:xfrm>
          <a:custGeom>
            <a:avLst/>
            <a:gdLst/>
            <a:ahLst/>
            <a:cxnLst/>
            <a:rect l="l" t="t" r="r" b="b"/>
            <a:pathLst>
              <a:path w="3048" h="36575">
                <a:moveTo>
                  <a:pt x="3048"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412" name="object 2412"/>
          <p:cNvSpPr/>
          <p:nvPr/>
        </p:nvSpPr>
        <p:spPr>
          <a:xfrm>
            <a:off x="6949442" y="1333950"/>
            <a:ext cx="18964" cy="32272"/>
          </a:xfrm>
          <a:custGeom>
            <a:avLst/>
            <a:gdLst/>
            <a:ahLst/>
            <a:cxnLst/>
            <a:rect l="l" t="t" r="r" b="b"/>
            <a:pathLst>
              <a:path w="21335" h="36575">
                <a:moveTo>
                  <a:pt x="0" y="0"/>
                </a:moveTo>
                <a:lnTo>
                  <a:pt x="21335"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413" name="object 2413"/>
          <p:cNvSpPr/>
          <p:nvPr/>
        </p:nvSpPr>
        <p:spPr>
          <a:xfrm>
            <a:off x="6968407" y="1333950"/>
            <a:ext cx="2709" cy="32272"/>
          </a:xfrm>
          <a:custGeom>
            <a:avLst/>
            <a:gdLst/>
            <a:ahLst/>
            <a:cxnLst/>
            <a:rect l="l" t="t" r="r" b="b"/>
            <a:pathLst>
              <a:path w="3048" h="36575">
                <a:moveTo>
                  <a:pt x="3048"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414" name="object 2414"/>
          <p:cNvSpPr/>
          <p:nvPr/>
        </p:nvSpPr>
        <p:spPr>
          <a:xfrm>
            <a:off x="6981954" y="1336641"/>
            <a:ext cx="2709" cy="32273"/>
          </a:xfrm>
          <a:custGeom>
            <a:avLst/>
            <a:gdLst/>
            <a:ahLst/>
            <a:cxnLst/>
            <a:rect l="l" t="t" r="r" b="b"/>
            <a:pathLst>
              <a:path w="3048" h="36576">
                <a:moveTo>
                  <a:pt x="3048" y="0"/>
                </a:moveTo>
                <a:lnTo>
                  <a:pt x="0" y="36576"/>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415" name="object 2415"/>
          <p:cNvSpPr/>
          <p:nvPr/>
        </p:nvSpPr>
        <p:spPr>
          <a:xfrm>
            <a:off x="6984661" y="1336641"/>
            <a:ext cx="18964" cy="32273"/>
          </a:xfrm>
          <a:custGeom>
            <a:avLst/>
            <a:gdLst/>
            <a:ahLst/>
            <a:cxnLst/>
            <a:rect l="l" t="t" r="r" b="b"/>
            <a:pathLst>
              <a:path w="21335" h="36576">
                <a:moveTo>
                  <a:pt x="0" y="0"/>
                </a:moveTo>
                <a:lnTo>
                  <a:pt x="21335" y="36576"/>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416" name="object 2416"/>
          <p:cNvSpPr/>
          <p:nvPr/>
        </p:nvSpPr>
        <p:spPr>
          <a:xfrm>
            <a:off x="7003634" y="1339329"/>
            <a:ext cx="2709" cy="29584"/>
          </a:xfrm>
          <a:custGeom>
            <a:avLst/>
            <a:gdLst/>
            <a:ahLst/>
            <a:cxnLst/>
            <a:rect l="l" t="t" r="r" b="b"/>
            <a:pathLst>
              <a:path w="3048" h="33528">
                <a:moveTo>
                  <a:pt x="3048" y="0"/>
                </a:moveTo>
                <a:lnTo>
                  <a:pt x="0" y="33528"/>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417" name="object 2417"/>
          <p:cNvSpPr/>
          <p:nvPr/>
        </p:nvSpPr>
        <p:spPr>
          <a:xfrm>
            <a:off x="7014466" y="1339328"/>
            <a:ext cx="2709" cy="32272"/>
          </a:xfrm>
          <a:custGeom>
            <a:avLst/>
            <a:gdLst/>
            <a:ahLst/>
            <a:cxnLst/>
            <a:rect l="l" t="t" r="r" b="b"/>
            <a:pathLst>
              <a:path w="3048" h="36575">
                <a:moveTo>
                  <a:pt x="3048"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418" name="object 2418"/>
          <p:cNvSpPr/>
          <p:nvPr/>
        </p:nvSpPr>
        <p:spPr>
          <a:xfrm>
            <a:off x="7017178" y="1339328"/>
            <a:ext cx="21674" cy="2689"/>
          </a:xfrm>
          <a:custGeom>
            <a:avLst/>
            <a:gdLst/>
            <a:ahLst/>
            <a:cxnLst/>
            <a:rect l="l" t="t" r="r" b="b"/>
            <a:pathLst>
              <a:path w="24383" h="3048">
                <a:moveTo>
                  <a:pt x="0" y="0"/>
                </a:moveTo>
                <a:lnTo>
                  <a:pt x="24383" y="3048"/>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419" name="object 2419"/>
          <p:cNvSpPr/>
          <p:nvPr/>
        </p:nvSpPr>
        <p:spPr>
          <a:xfrm>
            <a:off x="7017173" y="1355463"/>
            <a:ext cx="10836" cy="0"/>
          </a:xfrm>
          <a:custGeom>
            <a:avLst/>
            <a:gdLst/>
            <a:ahLst/>
            <a:cxnLst/>
            <a:rect l="l" t="t" r="r" b="b"/>
            <a:pathLst>
              <a:path w="12191">
                <a:moveTo>
                  <a:pt x="0" y="0"/>
                </a:moveTo>
                <a:lnTo>
                  <a:pt x="12191"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420" name="object 2420"/>
          <p:cNvSpPr/>
          <p:nvPr/>
        </p:nvSpPr>
        <p:spPr>
          <a:xfrm>
            <a:off x="7014466" y="1371600"/>
            <a:ext cx="21674" cy="0"/>
          </a:xfrm>
          <a:custGeom>
            <a:avLst/>
            <a:gdLst/>
            <a:ahLst/>
            <a:cxnLst/>
            <a:rect l="l" t="t" r="r" b="b"/>
            <a:pathLst>
              <a:path w="24383">
                <a:moveTo>
                  <a:pt x="0" y="0"/>
                </a:moveTo>
                <a:lnTo>
                  <a:pt x="24383"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421" name="object 2421"/>
          <p:cNvSpPr/>
          <p:nvPr/>
        </p:nvSpPr>
        <p:spPr>
          <a:xfrm>
            <a:off x="7044267" y="1342020"/>
            <a:ext cx="18964" cy="32272"/>
          </a:xfrm>
          <a:custGeom>
            <a:avLst/>
            <a:gdLst/>
            <a:ahLst/>
            <a:cxnLst/>
            <a:rect l="l" t="t" r="r" b="b"/>
            <a:pathLst>
              <a:path w="21335" h="36575">
                <a:moveTo>
                  <a:pt x="3048" y="0"/>
                </a:moveTo>
                <a:lnTo>
                  <a:pt x="0" y="36575"/>
                </a:lnTo>
                <a:lnTo>
                  <a:pt x="21335"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422" name="object 2422"/>
          <p:cNvSpPr/>
          <p:nvPr/>
        </p:nvSpPr>
        <p:spPr>
          <a:xfrm>
            <a:off x="6299200" y="1662060"/>
            <a:ext cx="0" cy="32272"/>
          </a:xfrm>
          <a:custGeom>
            <a:avLst/>
            <a:gdLst/>
            <a:ahLst/>
            <a:cxnLst/>
            <a:rect l="l" t="t" r="r" b="b"/>
            <a:pathLst>
              <a:path h="36575">
                <a:moveTo>
                  <a:pt x="0"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423" name="object 2423"/>
          <p:cNvSpPr/>
          <p:nvPr/>
        </p:nvSpPr>
        <p:spPr>
          <a:xfrm>
            <a:off x="6299200" y="1662060"/>
            <a:ext cx="21674" cy="32272"/>
          </a:xfrm>
          <a:custGeom>
            <a:avLst/>
            <a:gdLst/>
            <a:ahLst/>
            <a:cxnLst/>
            <a:rect l="l" t="t" r="r" b="b"/>
            <a:pathLst>
              <a:path w="24383" h="36575">
                <a:moveTo>
                  <a:pt x="0" y="0"/>
                </a:moveTo>
                <a:lnTo>
                  <a:pt x="18288" y="0"/>
                </a:lnTo>
                <a:lnTo>
                  <a:pt x="21335" y="6096"/>
                </a:lnTo>
                <a:lnTo>
                  <a:pt x="21335" y="9144"/>
                </a:lnTo>
                <a:lnTo>
                  <a:pt x="24383" y="12191"/>
                </a:lnTo>
                <a:lnTo>
                  <a:pt x="24383" y="21336"/>
                </a:lnTo>
                <a:lnTo>
                  <a:pt x="21335" y="27432"/>
                </a:lnTo>
                <a:lnTo>
                  <a:pt x="21335" y="30480"/>
                </a:lnTo>
                <a:lnTo>
                  <a:pt x="18288" y="33527"/>
                </a:lnTo>
                <a:lnTo>
                  <a:pt x="12192" y="36575"/>
                </a:ln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424" name="object 2424"/>
          <p:cNvSpPr/>
          <p:nvPr/>
        </p:nvSpPr>
        <p:spPr>
          <a:xfrm>
            <a:off x="6326297" y="1662060"/>
            <a:ext cx="13547" cy="32272"/>
          </a:xfrm>
          <a:custGeom>
            <a:avLst/>
            <a:gdLst/>
            <a:ahLst/>
            <a:cxnLst/>
            <a:rect l="l" t="t" r="r" b="b"/>
            <a:pathLst>
              <a:path w="15240" h="36575">
                <a:moveTo>
                  <a:pt x="15240"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425" name="object 2425"/>
          <p:cNvSpPr/>
          <p:nvPr/>
        </p:nvSpPr>
        <p:spPr>
          <a:xfrm>
            <a:off x="6339842" y="1662060"/>
            <a:ext cx="10836" cy="32272"/>
          </a:xfrm>
          <a:custGeom>
            <a:avLst/>
            <a:gdLst/>
            <a:ahLst/>
            <a:cxnLst/>
            <a:rect l="l" t="t" r="r" b="b"/>
            <a:pathLst>
              <a:path w="12191" h="36575">
                <a:moveTo>
                  <a:pt x="0" y="0"/>
                </a:moveTo>
                <a:lnTo>
                  <a:pt x="12191"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426" name="object 2426"/>
          <p:cNvSpPr/>
          <p:nvPr/>
        </p:nvSpPr>
        <p:spPr>
          <a:xfrm>
            <a:off x="6331712" y="1683572"/>
            <a:ext cx="16256" cy="0"/>
          </a:xfrm>
          <a:custGeom>
            <a:avLst/>
            <a:gdLst/>
            <a:ahLst/>
            <a:cxnLst/>
            <a:rect l="l" t="t" r="r" b="b"/>
            <a:pathLst>
              <a:path w="18288">
                <a:moveTo>
                  <a:pt x="0" y="0"/>
                </a:moveTo>
                <a:lnTo>
                  <a:pt x="18288"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427" name="object 2427"/>
          <p:cNvSpPr/>
          <p:nvPr/>
        </p:nvSpPr>
        <p:spPr>
          <a:xfrm>
            <a:off x="6358805" y="1662060"/>
            <a:ext cx="0" cy="32272"/>
          </a:xfrm>
          <a:custGeom>
            <a:avLst/>
            <a:gdLst/>
            <a:ahLst/>
            <a:cxnLst/>
            <a:rect l="l" t="t" r="r" b="b"/>
            <a:pathLst>
              <a:path h="36575">
                <a:moveTo>
                  <a:pt x="0"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428" name="object 2428"/>
          <p:cNvSpPr/>
          <p:nvPr/>
        </p:nvSpPr>
        <p:spPr>
          <a:xfrm>
            <a:off x="6358807" y="1662060"/>
            <a:ext cx="13547" cy="32272"/>
          </a:xfrm>
          <a:custGeom>
            <a:avLst/>
            <a:gdLst/>
            <a:ahLst/>
            <a:cxnLst/>
            <a:rect l="l" t="t" r="r" b="b"/>
            <a:pathLst>
              <a:path w="15240" h="36575">
                <a:moveTo>
                  <a:pt x="0" y="0"/>
                </a:moveTo>
                <a:lnTo>
                  <a:pt x="1524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429" name="object 2429"/>
          <p:cNvSpPr/>
          <p:nvPr/>
        </p:nvSpPr>
        <p:spPr>
          <a:xfrm>
            <a:off x="6372355" y="1662060"/>
            <a:ext cx="10837" cy="32272"/>
          </a:xfrm>
          <a:custGeom>
            <a:avLst/>
            <a:gdLst/>
            <a:ahLst/>
            <a:cxnLst/>
            <a:rect l="l" t="t" r="r" b="b"/>
            <a:pathLst>
              <a:path w="12192" h="36575">
                <a:moveTo>
                  <a:pt x="12192"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430" name="object 2430"/>
          <p:cNvSpPr/>
          <p:nvPr/>
        </p:nvSpPr>
        <p:spPr>
          <a:xfrm>
            <a:off x="6383189" y="1662060"/>
            <a:ext cx="0" cy="32272"/>
          </a:xfrm>
          <a:custGeom>
            <a:avLst/>
            <a:gdLst/>
            <a:ahLst/>
            <a:cxnLst/>
            <a:rect l="l" t="t" r="r" b="b"/>
            <a:pathLst>
              <a:path h="36575">
                <a:moveTo>
                  <a:pt x="0"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431" name="object 2431"/>
          <p:cNvSpPr/>
          <p:nvPr/>
        </p:nvSpPr>
        <p:spPr>
          <a:xfrm>
            <a:off x="6529493" y="2450055"/>
            <a:ext cx="0" cy="32272"/>
          </a:xfrm>
          <a:custGeom>
            <a:avLst/>
            <a:gdLst/>
            <a:ahLst/>
            <a:cxnLst/>
            <a:rect l="l" t="t" r="r" b="b"/>
            <a:pathLst>
              <a:path h="36575">
                <a:moveTo>
                  <a:pt x="0"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432" name="object 2432"/>
          <p:cNvSpPr/>
          <p:nvPr/>
        </p:nvSpPr>
        <p:spPr>
          <a:xfrm>
            <a:off x="6529498" y="2450055"/>
            <a:ext cx="21675" cy="32272"/>
          </a:xfrm>
          <a:custGeom>
            <a:avLst/>
            <a:gdLst/>
            <a:ahLst/>
            <a:cxnLst/>
            <a:rect l="l" t="t" r="r" b="b"/>
            <a:pathLst>
              <a:path w="24384" h="36575">
                <a:moveTo>
                  <a:pt x="0" y="0"/>
                </a:moveTo>
                <a:lnTo>
                  <a:pt x="18288" y="0"/>
                </a:lnTo>
                <a:lnTo>
                  <a:pt x="21336" y="3048"/>
                </a:lnTo>
                <a:lnTo>
                  <a:pt x="21336" y="9144"/>
                </a:lnTo>
                <a:lnTo>
                  <a:pt x="24384" y="12192"/>
                </a:lnTo>
                <a:lnTo>
                  <a:pt x="24384" y="21336"/>
                </a:lnTo>
                <a:lnTo>
                  <a:pt x="21336" y="27432"/>
                </a:lnTo>
                <a:lnTo>
                  <a:pt x="21336" y="30480"/>
                </a:lnTo>
                <a:lnTo>
                  <a:pt x="18288" y="33527"/>
                </a:lnTo>
                <a:lnTo>
                  <a:pt x="12192" y="36575"/>
                </a:ln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433" name="object 2433"/>
          <p:cNvSpPr/>
          <p:nvPr/>
        </p:nvSpPr>
        <p:spPr>
          <a:xfrm>
            <a:off x="6556589" y="2450055"/>
            <a:ext cx="13547" cy="32272"/>
          </a:xfrm>
          <a:custGeom>
            <a:avLst/>
            <a:gdLst/>
            <a:ahLst/>
            <a:cxnLst/>
            <a:rect l="l" t="t" r="r" b="b"/>
            <a:pathLst>
              <a:path w="15240" h="36575">
                <a:moveTo>
                  <a:pt x="15240"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434" name="object 2434"/>
          <p:cNvSpPr/>
          <p:nvPr/>
        </p:nvSpPr>
        <p:spPr>
          <a:xfrm>
            <a:off x="6570138" y="2450055"/>
            <a:ext cx="10837" cy="32272"/>
          </a:xfrm>
          <a:custGeom>
            <a:avLst/>
            <a:gdLst/>
            <a:ahLst/>
            <a:cxnLst/>
            <a:rect l="l" t="t" r="r" b="b"/>
            <a:pathLst>
              <a:path w="12192" h="36575">
                <a:moveTo>
                  <a:pt x="0" y="0"/>
                </a:moveTo>
                <a:lnTo>
                  <a:pt x="12192"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435" name="object 2435"/>
          <p:cNvSpPr/>
          <p:nvPr/>
        </p:nvSpPr>
        <p:spPr>
          <a:xfrm>
            <a:off x="6562005" y="2471569"/>
            <a:ext cx="16256" cy="0"/>
          </a:xfrm>
          <a:custGeom>
            <a:avLst/>
            <a:gdLst/>
            <a:ahLst/>
            <a:cxnLst/>
            <a:rect l="l" t="t" r="r" b="b"/>
            <a:pathLst>
              <a:path w="18288">
                <a:moveTo>
                  <a:pt x="0" y="0"/>
                </a:moveTo>
                <a:lnTo>
                  <a:pt x="18288"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436" name="object 2436"/>
          <p:cNvSpPr/>
          <p:nvPr/>
        </p:nvSpPr>
        <p:spPr>
          <a:xfrm>
            <a:off x="6589098" y="2450055"/>
            <a:ext cx="0" cy="32272"/>
          </a:xfrm>
          <a:custGeom>
            <a:avLst/>
            <a:gdLst/>
            <a:ahLst/>
            <a:cxnLst/>
            <a:rect l="l" t="t" r="r" b="b"/>
            <a:pathLst>
              <a:path h="36575">
                <a:moveTo>
                  <a:pt x="0"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437" name="object 2437"/>
          <p:cNvSpPr/>
          <p:nvPr/>
        </p:nvSpPr>
        <p:spPr>
          <a:xfrm>
            <a:off x="6589104" y="2450055"/>
            <a:ext cx="13547" cy="32272"/>
          </a:xfrm>
          <a:custGeom>
            <a:avLst/>
            <a:gdLst/>
            <a:ahLst/>
            <a:cxnLst/>
            <a:rect l="l" t="t" r="r" b="b"/>
            <a:pathLst>
              <a:path w="15240" h="36575">
                <a:moveTo>
                  <a:pt x="0" y="0"/>
                </a:moveTo>
                <a:lnTo>
                  <a:pt x="1524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438" name="object 2438"/>
          <p:cNvSpPr/>
          <p:nvPr/>
        </p:nvSpPr>
        <p:spPr>
          <a:xfrm>
            <a:off x="6602649" y="2450055"/>
            <a:ext cx="10837" cy="32272"/>
          </a:xfrm>
          <a:custGeom>
            <a:avLst/>
            <a:gdLst/>
            <a:ahLst/>
            <a:cxnLst/>
            <a:rect l="l" t="t" r="r" b="b"/>
            <a:pathLst>
              <a:path w="12192" h="36575">
                <a:moveTo>
                  <a:pt x="12192"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439" name="object 2439"/>
          <p:cNvSpPr/>
          <p:nvPr/>
        </p:nvSpPr>
        <p:spPr>
          <a:xfrm>
            <a:off x="6613483" y="2450055"/>
            <a:ext cx="0" cy="32272"/>
          </a:xfrm>
          <a:custGeom>
            <a:avLst/>
            <a:gdLst/>
            <a:ahLst/>
            <a:cxnLst/>
            <a:rect l="l" t="t" r="r" b="b"/>
            <a:pathLst>
              <a:path h="36575">
                <a:moveTo>
                  <a:pt x="0"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440" name="object 2440"/>
          <p:cNvSpPr/>
          <p:nvPr/>
        </p:nvSpPr>
        <p:spPr>
          <a:xfrm>
            <a:off x="6166449" y="1656677"/>
            <a:ext cx="75861" cy="0"/>
          </a:xfrm>
          <a:custGeom>
            <a:avLst/>
            <a:gdLst/>
            <a:ahLst/>
            <a:cxnLst/>
            <a:rect l="l" t="t" r="r" b="b"/>
            <a:pathLst>
              <a:path w="85344">
                <a:moveTo>
                  <a:pt x="0" y="0"/>
                </a:moveTo>
                <a:lnTo>
                  <a:pt x="85344"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441" name="object 2441"/>
          <p:cNvSpPr/>
          <p:nvPr/>
        </p:nvSpPr>
        <p:spPr>
          <a:xfrm>
            <a:off x="6163738" y="1667438"/>
            <a:ext cx="75861" cy="2689"/>
          </a:xfrm>
          <a:custGeom>
            <a:avLst/>
            <a:gdLst/>
            <a:ahLst/>
            <a:cxnLst/>
            <a:rect l="l" t="t" r="r" b="b"/>
            <a:pathLst>
              <a:path w="85344" h="3048">
                <a:moveTo>
                  <a:pt x="85344" y="3048"/>
                </a:moveTo>
                <a:lnTo>
                  <a:pt x="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442" name="object 2442"/>
          <p:cNvSpPr/>
          <p:nvPr/>
        </p:nvSpPr>
        <p:spPr>
          <a:xfrm>
            <a:off x="6540337" y="2485016"/>
            <a:ext cx="81279" cy="26894"/>
          </a:xfrm>
          <a:custGeom>
            <a:avLst/>
            <a:gdLst/>
            <a:ahLst/>
            <a:cxnLst/>
            <a:rect l="l" t="t" r="r" b="b"/>
            <a:pathLst>
              <a:path w="91439" h="30480">
                <a:moveTo>
                  <a:pt x="0" y="30480"/>
                </a:moveTo>
                <a:lnTo>
                  <a:pt x="9143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443" name="object 2443"/>
          <p:cNvSpPr/>
          <p:nvPr/>
        </p:nvSpPr>
        <p:spPr>
          <a:xfrm>
            <a:off x="6545751" y="2501152"/>
            <a:ext cx="78570" cy="26894"/>
          </a:xfrm>
          <a:custGeom>
            <a:avLst/>
            <a:gdLst/>
            <a:ahLst/>
            <a:cxnLst/>
            <a:rect l="l" t="t" r="r" b="b"/>
            <a:pathLst>
              <a:path w="88391" h="30480">
                <a:moveTo>
                  <a:pt x="88391" y="0"/>
                </a:moveTo>
                <a:lnTo>
                  <a:pt x="0" y="3048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444" name="object 2444"/>
          <p:cNvSpPr/>
          <p:nvPr/>
        </p:nvSpPr>
        <p:spPr>
          <a:xfrm>
            <a:off x="6589105" y="2611419"/>
            <a:ext cx="92117" cy="112954"/>
          </a:xfrm>
          <a:custGeom>
            <a:avLst/>
            <a:gdLst/>
            <a:ahLst/>
            <a:cxnLst/>
            <a:rect l="l" t="t" r="r" b="b"/>
            <a:pathLst>
              <a:path w="103632" h="128015">
                <a:moveTo>
                  <a:pt x="0" y="21336"/>
                </a:moveTo>
                <a:lnTo>
                  <a:pt x="24384" y="128015"/>
                </a:lnTo>
                <a:lnTo>
                  <a:pt x="103632" y="109727"/>
                </a:lnTo>
                <a:lnTo>
                  <a:pt x="7620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445" name="object 2445"/>
          <p:cNvSpPr/>
          <p:nvPr/>
        </p:nvSpPr>
        <p:spPr>
          <a:xfrm>
            <a:off x="6591814" y="2616798"/>
            <a:ext cx="65023" cy="18826"/>
          </a:xfrm>
          <a:custGeom>
            <a:avLst/>
            <a:gdLst/>
            <a:ahLst/>
            <a:cxnLst/>
            <a:rect l="l" t="t" r="r" b="b"/>
            <a:pathLst>
              <a:path w="73151" h="21336">
                <a:moveTo>
                  <a:pt x="0" y="21336"/>
                </a:moveTo>
                <a:lnTo>
                  <a:pt x="73151"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446" name="object 2446"/>
          <p:cNvSpPr/>
          <p:nvPr/>
        </p:nvSpPr>
        <p:spPr>
          <a:xfrm>
            <a:off x="6594523" y="2635625"/>
            <a:ext cx="67733" cy="21515"/>
          </a:xfrm>
          <a:custGeom>
            <a:avLst/>
            <a:gdLst/>
            <a:ahLst/>
            <a:cxnLst/>
            <a:rect l="l" t="t" r="r" b="b"/>
            <a:pathLst>
              <a:path w="76200" h="24384">
                <a:moveTo>
                  <a:pt x="0" y="24384"/>
                </a:moveTo>
                <a:lnTo>
                  <a:pt x="7620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447" name="object 2447"/>
          <p:cNvSpPr/>
          <p:nvPr/>
        </p:nvSpPr>
        <p:spPr>
          <a:xfrm>
            <a:off x="6597232" y="2638313"/>
            <a:ext cx="65023" cy="21515"/>
          </a:xfrm>
          <a:custGeom>
            <a:avLst/>
            <a:gdLst/>
            <a:ahLst/>
            <a:cxnLst/>
            <a:rect l="l" t="t" r="r" b="b"/>
            <a:pathLst>
              <a:path w="73151" h="24384">
                <a:moveTo>
                  <a:pt x="0" y="24384"/>
                </a:moveTo>
                <a:lnTo>
                  <a:pt x="73151"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448" name="object 2448"/>
          <p:cNvSpPr/>
          <p:nvPr/>
        </p:nvSpPr>
        <p:spPr>
          <a:xfrm>
            <a:off x="6599943" y="2665211"/>
            <a:ext cx="70443" cy="13447"/>
          </a:xfrm>
          <a:custGeom>
            <a:avLst/>
            <a:gdLst/>
            <a:ahLst/>
            <a:cxnLst/>
            <a:rect l="l" t="t" r="r" b="b"/>
            <a:pathLst>
              <a:path w="79248" h="15240">
                <a:moveTo>
                  <a:pt x="0" y="15240"/>
                </a:moveTo>
                <a:lnTo>
                  <a:pt x="79248"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449" name="object 2449"/>
          <p:cNvSpPr/>
          <p:nvPr/>
        </p:nvSpPr>
        <p:spPr>
          <a:xfrm>
            <a:off x="6602651" y="2667901"/>
            <a:ext cx="67733" cy="13446"/>
          </a:xfrm>
          <a:custGeom>
            <a:avLst/>
            <a:gdLst/>
            <a:ahLst/>
            <a:cxnLst/>
            <a:rect l="l" t="t" r="r" b="b"/>
            <a:pathLst>
              <a:path w="76200" h="15239">
                <a:moveTo>
                  <a:pt x="0" y="15239"/>
                </a:moveTo>
                <a:lnTo>
                  <a:pt x="7620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450" name="object 2450"/>
          <p:cNvSpPr/>
          <p:nvPr/>
        </p:nvSpPr>
        <p:spPr>
          <a:xfrm>
            <a:off x="6629744" y="2643691"/>
            <a:ext cx="184235" cy="40340"/>
          </a:xfrm>
          <a:custGeom>
            <a:avLst/>
            <a:gdLst/>
            <a:ahLst/>
            <a:cxnLst/>
            <a:rect l="l" t="t" r="r" b="b"/>
            <a:pathLst>
              <a:path w="207264" h="45719">
                <a:moveTo>
                  <a:pt x="0" y="0"/>
                </a:moveTo>
                <a:lnTo>
                  <a:pt x="48768" y="24383"/>
                </a:lnTo>
                <a:lnTo>
                  <a:pt x="100584" y="39624"/>
                </a:lnTo>
                <a:lnTo>
                  <a:pt x="152400" y="45719"/>
                </a:lnTo>
                <a:lnTo>
                  <a:pt x="207264" y="42671"/>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451" name="object 2451"/>
          <p:cNvSpPr/>
          <p:nvPr/>
        </p:nvSpPr>
        <p:spPr>
          <a:xfrm>
            <a:off x="6629740" y="2643691"/>
            <a:ext cx="54187" cy="32272"/>
          </a:xfrm>
          <a:custGeom>
            <a:avLst/>
            <a:gdLst/>
            <a:ahLst/>
            <a:cxnLst/>
            <a:rect l="l" t="t" r="r" b="b"/>
            <a:pathLst>
              <a:path w="60960" h="36575">
                <a:moveTo>
                  <a:pt x="0" y="0"/>
                </a:moveTo>
                <a:lnTo>
                  <a:pt x="51816" y="36575"/>
                </a:lnTo>
                <a:lnTo>
                  <a:pt x="60960" y="18287"/>
                </a:lnTo>
                <a:lnTo>
                  <a:pt x="0" y="0"/>
                </a:lnTo>
                <a:close/>
              </a:path>
            </a:pathLst>
          </a:custGeom>
          <a:solidFill>
            <a:srgbClr val="000000"/>
          </a:solidFill>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452" name="object 2452"/>
          <p:cNvSpPr/>
          <p:nvPr/>
        </p:nvSpPr>
        <p:spPr>
          <a:xfrm>
            <a:off x="6365561" y="2299300"/>
            <a:ext cx="110281" cy="180078"/>
          </a:xfrm>
          <a:custGeom>
            <a:avLst/>
            <a:gdLst/>
            <a:ahLst/>
            <a:cxnLst/>
            <a:rect l="l" t="t" r="r" b="b"/>
            <a:pathLst>
              <a:path w="124066" h="204088">
                <a:moveTo>
                  <a:pt x="61137" y="30175"/>
                </a:moveTo>
                <a:lnTo>
                  <a:pt x="72047" y="52247"/>
                </a:lnTo>
                <a:lnTo>
                  <a:pt x="89738" y="86664"/>
                </a:lnTo>
                <a:lnTo>
                  <a:pt x="104952" y="114363"/>
                </a:lnTo>
                <a:lnTo>
                  <a:pt x="117055" y="137350"/>
                </a:lnTo>
                <a:lnTo>
                  <a:pt x="124066" y="174421"/>
                </a:lnTo>
                <a:lnTo>
                  <a:pt x="115506" y="196507"/>
                </a:lnTo>
                <a:lnTo>
                  <a:pt x="84099" y="204088"/>
                </a:lnTo>
                <a:lnTo>
                  <a:pt x="47548" y="202882"/>
                </a:lnTo>
                <a:lnTo>
                  <a:pt x="20891" y="189102"/>
                </a:lnTo>
                <a:lnTo>
                  <a:pt x="13360" y="171221"/>
                </a:lnTo>
                <a:lnTo>
                  <a:pt x="12458" y="145034"/>
                </a:lnTo>
                <a:lnTo>
                  <a:pt x="8305" y="113080"/>
                </a:lnTo>
                <a:lnTo>
                  <a:pt x="4102" y="78206"/>
                </a:lnTo>
                <a:lnTo>
                  <a:pt x="0" y="50355"/>
                </a:lnTo>
                <a:lnTo>
                  <a:pt x="4724" y="27927"/>
                </a:lnTo>
                <a:lnTo>
                  <a:pt x="14236" y="7950"/>
                </a:lnTo>
                <a:lnTo>
                  <a:pt x="24053" y="266"/>
                </a:lnTo>
                <a:lnTo>
                  <a:pt x="42583" y="0"/>
                </a:lnTo>
                <a:lnTo>
                  <a:pt x="54241" y="9766"/>
                </a:lnTo>
                <a:lnTo>
                  <a:pt x="58267" y="23202"/>
                </a:lnTo>
                <a:lnTo>
                  <a:pt x="61137" y="30175"/>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453" name="object 2453"/>
          <p:cNvSpPr/>
          <p:nvPr/>
        </p:nvSpPr>
        <p:spPr>
          <a:xfrm>
            <a:off x="4876186" y="1246381"/>
            <a:ext cx="2197325" cy="428221"/>
          </a:xfrm>
          <a:custGeom>
            <a:avLst/>
            <a:gdLst/>
            <a:ahLst/>
            <a:cxnLst/>
            <a:rect l="l" t="t" r="r" b="b"/>
            <a:pathLst>
              <a:path w="2471991" h="485317">
                <a:moveTo>
                  <a:pt x="0" y="485317"/>
                </a:moveTo>
                <a:lnTo>
                  <a:pt x="100990" y="456666"/>
                </a:lnTo>
                <a:lnTo>
                  <a:pt x="199936" y="418769"/>
                </a:lnTo>
                <a:lnTo>
                  <a:pt x="283387" y="381533"/>
                </a:lnTo>
                <a:lnTo>
                  <a:pt x="378396" y="334022"/>
                </a:lnTo>
                <a:lnTo>
                  <a:pt x="442455" y="288086"/>
                </a:lnTo>
                <a:lnTo>
                  <a:pt x="491134" y="253796"/>
                </a:lnTo>
                <a:lnTo>
                  <a:pt x="501586" y="238899"/>
                </a:lnTo>
                <a:lnTo>
                  <a:pt x="497484" y="222529"/>
                </a:lnTo>
                <a:lnTo>
                  <a:pt x="457581" y="170218"/>
                </a:lnTo>
                <a:lnTo>
                  <a:pt x="381914" y="128155"/>
                </a:lnTo>
                <a:lnTo>
                  <a:pt x="325094" y="93713"/>
                </a:lnTo>
                <a:lnTo>
                  <a:pt x="255676" y="71043"/>
                </a:lnTo>
                <a:lnTo>
                  <a:pt x="215366" y="45986"/>
                </a:lnTo>
                <a:lnTo>
                  <a:pt x="189763" y="23723"/>
                </a:lnTo>
                <a:lnTo>
                  <a:pt x="191515" y="12191"/>
                </a:lnTo>
                <a:lnTo>
                  <a:pt x="233921" y="3492"/>
                </a:lnTo>
                <a:lnTo>
                  <a:pt x="303047" y="8318"/>
                </a:lnTo>
                <a:lnTo>
                  <a:pt x="366852" y="8559"/>
                </a:lnTo>
                <a:lnTo>
                  <a:pt x="425373" y="41922"/>
                </a:lnTo>
                <a:lnTo>
                  <a:pt x="489610" y="78409"/>
                </a:lnTo>
                <a:lnTo>
                  <a:pt x="557263" y="95808"/>
                </a:lnTo>
                <a:lnTo>
                  <a:pt x="629373" y="124155"/>
                </a:lnTo>
                <a:lnTo>
                  <a:pt x="739584" y="149923"/>
                </a:lnTo>
                <a:lnTo>
                  <a:pt x="818299" y="161150"/>
                </a:lnTo>
                <a:lnTo>
                  <a:pt x="915466" y="147878"/>
                </a:lnTo>
                <a:lnTo>
                  <a:pt x="1014044" y="114744"/>
                </a:lnTo>
                <a:lnTo>
                  <a:pt x="1118603" y="69786"/>
                </a:lnTo>
                <a:lnTo>
                  <a:pt x="1207592" y="29857"/>
                </a:lnTo>
                <a:lnTo>
                  <a:pt x="1274775" y="8635"/>
                </a:lnTo>
                <a:lnTo>
                  <a:pt x="1300988" y="9207"/>
                </a:lnTo>
                <a:lnTo>
                  <a:pt x="1362227" y="4317"/>
                </a:lnTo>
                <a:lnTo>
                  <a:pt x="1417383" y="0"/>
                </a:lnTo>
                <a:lnTo>
                  <a:pt x="1495463" y="14935"/>
                </a:lnTo>
                <a:lnTo>
                  <a:pt x="1539608" y="22351"/>
                </a:lnTo>
                <a:lnTo>
                  <a:pt x="1632115" y="22478"/>
                </a:lnTo>
                <a:lnTo>
                  <a:pt x="1774342" y="31432"/>
                </a:lnTo>
                <a:lnTo>
                  <a:pt x="1878355" y="44957"/>
                </a:lnTo>
                <a:lnTo>
                  <a:pt x="2035479" y="62776"/>
                </a:lnTo>
                <a:lnTo>
                  <a:pt x="2197595" y="76453"/>
                </a:lnTo>
                <a:lnTo>
                  <a:pt x="2316784" y="84683"/>
                </a:lnTo>
                <a:lnTo>
                  <a:pt x="2425179" y="99885"/>
                </a:lnTo>
                <a:lnTo>
                  <a:pt x="2471991" y="104076"/>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454" name="object 2454"/>
          <p:cNvSpPr/>
          <p:nvPr/>
        </p:nvSpPr>
        <p:spPr>
          <a:xfrm>
            <a:off x="4872848" y="1246471"/>
            <a:ext cx="2200656" cy="428221"/>
          </a:xfrm>
          <a:custGeom>
            <a:avLst/>
            <a:gdLst/>
            <a:ahLst/>
            <a:cxnLst/>
            <a:rect l="l" t="t" r="r" b="b"/>
            <a:pathLst>
              <a:path w="2475738" h="485317">
                <a:moveTo>
                  <a:pt x="0" y="485317"/>
                </a:moveTo>
                <a:lnTo>
                  <a:pt x="101003" y="456666"/>
                </a:lnTo>
                <a:lnTo>
                  <a:pt x="199936" y="418769"/>
                </a:lnTo>
                <a:lnTo>
                  <a:pt x="283387" y="381546"/>
                </a:lnTo>
                <a:lnTo>
                  <a:pt x="378409" y="334022"/>
                </a:lnTo>
                <a:lnTo>
                  <a:pt x="442468" y="288086"/>
                </a:lnTo>
                <a:lnTo>
                  <a:pt x="491134" y="253809"/>
                </a:lnTo>
                <a:lnTo>
                  <a:pt x="501599" y="238899"/>
                </a:lnTo>
                <a:lnTo>
                  <a:pt x="497484" y="222529"/>
                </a:lnTo>
                <a:lnTo>
                  <a:pt x="457593" y="170230"/>
                </a:lnTo>
                <a:lnTo>
                  <a:pt x="381914" y="128155"/>
                </a:lnTo>
                <a:lnTo>
                  <a:pt x="325107" y="93725"/>
                </a:lnTo>
                <a:lnTo>
                  <a:pt x="255689" y="71043"/>
                </a:lnTo>
                <a:lnTo>
                  <a:pt x="215366" y="45986"/>
                </a:lnTo>
                <a:lnTo>
                  <a:pt x="189763" y="23723"/>
                </a:lnTo>
                <a:lnTo>
                  <a:pt x="191516" y="12204"/>
                </a:lnTo>
                <a:lnTo>
                  <a:pt x="233921" y="3505"/>
                </a:lnTo>
                <a:lnTo>
                  <a:pt x="303060" y="8318"/>
                </a:lnTo>
                <a:lnTo>
                  <a:pt x="366852" y="8572"/>
                </a:lnTo>
                <a:lnTo>
                  <a:pt x="425373" y="41922"/>
                </a:lnTo>
                <a:lnTo>
                  <a:pt x="489610" y="78409"/>
                </a:lnTo>
                <a:lnTo>
                  <a:pt x="557263" y="95808"/>
                </a:lnTo>
                <a:lnTo>
                  <a:pt x="629373" y="124155"/>
                </a:lnTo>
                <a:lnTo>
                  <a:pt x="739584" y="149923"/>
                </a:lnTo>
                <a:lnTo>
                  <a:pt x="818299" y="161150"/>
                </a:lnTo>
                <a:lnTo>
                  <a:pt x="915466" y="147878"/>
                </a:lnTo>
                <a:lnTo>
                  <a:pt x="1014044" y="114744"/>
                </a:lnTo>
                <a:lnTo>
                  <a:pt x="1118603" y="69786"/>
                </a:lnTo>
                <a:lnTo>
                  <a:pt x="1207604" y="29857"/>
                </a:lnTo>
                <a:lnTo>
                  <a:pt x="1274787" y="8648"/>
                </a:lnTo>
                <a:lnTo>
                  <a:pt x="1301000" y="9207"/>
                </a:lnTo>
                <a:lnTo>
                  <a:pt x="1362227" y="4317"/>
                </a:lnTo>
                <a:lnTo>
                  <a:pt x="1417383" y="0"/>
                </a:lnTo>
                <a:lnTo>
                  <a:pt x="1495463" y="14935"/>
                </a:lnTo>
                <a:lnTo>
                  <a:pt x="1539608" y="22364"/>
                </a:lnTo>
                <a:lnTo>
                  <a:pt x="1632127" y="22478"/>
                </a:lnTo>
                <a:lnTo>
                  <a:pt x="1774342" y="31445"/>
                </a:lnTo>
                <a:lnTo>
                  <a:pt x="1878355" y="44958"/>
                </a:lnTo>
                <a:lnTo>
                  <a:pt x="2035479" y="62776"/>
                </a:lnTo>
                <a:lnTo>
                  <a:pt x="2197595" y="76453"/>
                </a:lnTo>
                <a:lnTo>
                  <a:pt x="2316784" y="84683"/>
                </a:lnTo>
                <a:lnTo>
                  <a:pt x="2425179" y="99885"/>
                </a:lnTo>
                <a:lnTo>
                  <a:pt x="2475738" y="104419"/>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455" name="object 2455"/>
          <p:cNvSpPr/>
          <p:nvPr/>
        </p:nvSpPr>
        <p:spPr>
          <a:xfrm>
            <a:off x="4920941" y="1215615"/>
            <a:ext cx="810768" cy="1923052"/>
          </a:xfrm>
          <a:custGeom>
            <a:avLst/>
            <a:gdLst/>
            <a:ahLst/>
            <a:cxnLst/>
            <a:rect l="l" t="t" r="r" b="b"/>
            <a:pathLst>
              <a:path w="912114" h="2179459">
                <a:moveTo>
                  <a:pt x="912114" y="0"/>
                </a:moveTo>
                <a:lnTo>
                  <a:pt x="0" y="81419"/>
                </a:lnTo>
                <a:lnTo>
                  <a:pt x="16713" y="1918322"/>
                </a:lnTo>
                <a:lnTo>
                  <a:pt x="633768" y="1921179"/>
                </a:lnTo>
                <a:lnTo>
                  <a:pt x="635050" y="2179459"/>
                </a:lnTo>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456" name="object 2456"/>
          <p:cNvSpPr/>
          <p:nvPr/>
        </p:nvSpPr>
        <p:spPr>
          <a:xfrm>
            <a:off x="4924464" y="1215615"/>
            <a:ext cx="834804" cy="1923052"/>
          </a:xfrm>
          <a:custGeom>
            <a:avLst/>
            <a:gdLst/>
            <a:ahLst/>
            <a:cxnLst/>
            <a:rect l="l" t="t" r="r" b="b"/>
            <a:pathLst>
              <a:path w="939155" h="2179459">
                <a:moveTo>
                  <a:pt x="939155" y="0"/>
                </a:moveTo>
                <a:lnTo>
                  <a:pt x="0" y="83832"/>
                </a:lnTo>
                <a:lnTo>
                  <a:pt x="16713" y="1920735"/>
                </a:lnTo>
                <a:lnTo>
                  <a:pt x="633755" y="1923592"/>
                </a:lnTo>
                <a:lnTo>
                  <a:pt x="635025" y="2179459"/>
                </a:lnTo>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457" name="object 2457"/>
          <p:cNvSpPr/>
          <p:nvPr/>
        </p:nvSpPr>
        <p:spPr>
          <a:xfrm>
            <a:off x="6677772" y="1362646"/>
            <a:ext cx="395732" cy="1776020"/>
          </a:xfrm>
          <a:custGeom>
            <a:avLst/>
            <a:gdLst/>
            <a:ahLst/>
            <a:cxnLst/>
            <a:rect l="l" t="t" r="r" b="b"/>
            <a:pathLst>
              <a:path w="445198" h="2012823">
                <a:moveTo>
                  <a:pt x="445198" y="38823"/>
                </a:moveTo>
                <a:lnTo>
                  <a:pt x="369125" y="32194"/>
                </a:lnTo>
                <a:lnTo>
                  <a:pt x="233362" y="20002"/>
                </a:lnTo>
                <a:lnTo>
                  <a:pt x="100368" y="6870"/>
                </a:lnTo>
                <a:lnTo>
                  <a:pt x="37960" y="0"/>
                </a:lnTo>
                <a:lnTo>
                  <a:pt x="18516" y="1498"/>
                </a:lnTo>
                <a:lnTo>
                  <a:pt x="8940" y="26314"/>
                </a:lnTo>
                <a:lnTo>
                  <a:pt x="8648" y="83604"/>
                </a:lnTo>
                <a:lnTo>
                  <a:pt x="5829" y="170662"/>
                </a:lnTo>
                <a:lnTo>
                  <a:pt x="5854" y="250825"/>
                </a:lnTo>
                <a:lnTo>
                  <a:pt x="4978" y="317119"/>
                </a:lnTo>
                <a:lnTo>
                  <a:pt x="7035" y="416572"/>
                </a:lnTo>
                <a:lnTo>
                  <a:pt x="8521" y="528078"/>
                </a:lnTo>
                <a:lnTo>
                  <a:pt x="8382" y="618426"/>
                </a:lnTo>
                <a:lnTo>
                  <a:pt x="13271" y="709663"/>
                </a:lnTo>
                <a:lnTo>
                  <a:pt x="10033" y="794092"/>
                </a:lnTo>
                <a:lnTo>
                  <a:pt x="9283" y="860640"/>
                </a:lnTo>
                <a:lnTo>
                  <a:pt x="5194" y="969149"/>
                </a:lnTo>
                <a:lnTo>
                  <a:pt x="139" y="1042212"/>
                </a:lnTo>
                <a:lnTo>
                  <a:pt x="0" y="1071321"/>
                </a:lnTo>
                <a:lnTo>
                  <a:pt x="7416" y="1102867"/>
                </a:lnTo>
                <a:lnTo>
                  <a:pt x="7797" y="1131697"/>
                </a:lnTo>
                <a:lnTo>
                  <a:pt x="10121" y="1201127"/>
                </a:lnTo>
                <a:lnTo>
                  <a:pt x="11163" y="1275207"/>
                </a:lnTo>
                <a:lnTo>
                  <a:pt x="15290" y="1369491"/>
                </a:lnTo>
                <a:lnTo>
                  <a:pt x="21971" y="1468640"/>
                </a:lnTo>
                <a:lnTo>
                  <a:pt x="26720" y="1543735"/>
                </a:lnTo>
                <a:lnTo>
                  <a:pt x="31470" y="1572412"/>
                </a:lnTo>
                <a:lnTo>
                  <a:pt x="29006" y="1592795"/>
                </a:lnTo>
                <a:lnTo>
                  <a:pt x="22974" y="1614677"/>
                </a:lnTo>
                <a:lnTo>
                  <a:pt x="20802" y="1670392"/>
                </a:lnTo>
                <a:lnTo>
                  <a:pt x="15328" y="1786318"/>
                </a:lnTo>
                <a:lnTo>
                  <a:pt x="12750" y="1870481"/>
                </a:lnTo>
                <a:lnTo>
                  <a:pt x="6883" y="1957171"/>
                </a:lnTo>
                <a:lnTo>
                  <a:pt x="6413" y="2012823"/>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458" name="object 2458"/>
          <p:cNvSpPr/>
          <p:nvPr/>
        </p:nvSpPr>
        <p:spPr>
          <a:xfrm>
            <a:off x="6681111" y="1362561"/>
            <a:ext cx="392401" cy="1776109"/>
          </a:xfrm>
          <a:custGeom>
            <a:avLst/>
            <a:gdLst/>
            <a:ahLst/>
            <a:cxnLst/>
            <a:rect l="l" t="t" r="r" b="b"/>
            <a:pathLst>
              <a:path w="441451" h="2012924">
                <a:moveTo>
                  <a:pt x="441451" y="38493"/>
                </a:moveTo>
                <a:lnTo>
                  <a:pt x="369125" y="32194"/>
                </a:lnTo>
                <a:lnTo>
                  <a:pt x="233349" y="20002"/>
                </a:lnTo>
                <a:lnTo>
                  <a:pt x="100355" y="6870"/>
                </a:lnTo>
                <a:lnTo>
                  <a:pt x="37960" y="0"/>
                </a:lnTo>
                <a:lnTo>
                  <a:pt x="18516" y="1498"/>
                </a:lnTo>
                <a:lnTo>
                  <a:pt x="8940" y="26314"/>
                </a:lnTo>
                <a:lnTo>
                  <a:pt x="8635" y="83591"/>
                </a:lnTo>
                <a:lnTo>
                  <a:pt x="5829" y="170662"/>
                </a:lnTo>
                <a:lnTo>
                  <a:pt x="5854" y="250825"/>
                </a:lnTo>
                <a:lnTo>
                  <a:pt x="4978" y="317106"/>
                </a:lnTo>
                <a:lnTo>
                  <a:pt x="7023" y="416572"/>
                </a:lnTo>
                <a:lnTo>
                  <a:pt x="8521" y="528078"/>
                </a:lnTo>
                <a:lnTo>
                  <a:pt x="8381" y="618426"/>
                </a:lnTo>
                <a:lnTo>
                  <a:pt x="13271" y="709663"/>
                </a:lnTo>
                <a:lnTo>
                  <a:pt x="10032" y="794092"/>
                </a:lnTo>
                <a:lnTo>
                  <a:pt x="9283" y="860628"/>
                </a:lnTo>
                <a:lnTo>
                  <a:pt x="5194" y="969149"/>
                </a:lnTo>
                <a:lnTo>
                  <a:pt x="139" y="1042212"/>
                </a:lnTo>
                <a:lnTo>
                  <a:pt x="0" y="1071308"/>
                </a:lnTo>
                <a:lnTo>
                  <a:pt x="7416" y="1102867"/>
                </a:lnTo>
                <a:lnTo>
                  <a:pt x="7797" y="1131696"/>
                </a:lnTo>
                <a:lnTo>
                  <a:pt x="10121" y="1201127"/>
                </a:lnTo>
                <a:lnTo>
                  <a:pt x="11163" y="1275206"/>
                </a:lnTo>
                <a:lnTo>
                  <a:pt x="15278" y="1369479"/>
                </a:lnTo>
                <a:lnTo>
                  <a:pt x="21970" y="1468640"/>
                </a:lnTo>
                <a:lnTo>
                  <a:pt x="26720" y="1543735"/>
                </a:lnTo>
                <a:lnTo>
                  <a:pt x="31470" y="1572399"/>
                </a:lnTo>
                <a:lnTo>
                  <a:pt x="28994" y="1592795"/>
                </a:lnTo>
                <a:lnTo>
                  <a:pt x="22961" y="1614677"/>
                </a:lnTo>
                <a:lnTo>
                  <a:pt x="20802" y="1670392"/>
                </a:lnTo>
                <a:lnTo>
                  <a:pt x="15316" y="1786318"/>
                </a:lnTo>
                <a:lnTo>
                  <a:pt x="12738" y="1870468"/>
                </a:lnTo>
                <a:lnTo>
                  <a:pt x="6870" y="1957171"/>
                </a:lnTo>
                <a:lnTo>
                  <a:pt x="6413" y="2012924"/>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459" name="object 2459"/>
          <p:cNvSpPr/>
          <p:nvPr/>
        </p:nvSpPr>
        <p:spPr>
          <a:xfrm>
            <a:off x="6240339" y="1322988"/>
            <a:ext cx="450980" cy="1815678"/>
          </a:xfrm>
          <a:custGeom>
            <a:avLst/>
            <a:gdLst/>
            <a:ahLst/>
            <a:cxnLst/>
            <a:rect l="l" t="t" r="r" b="b"/>
            <a:pathLst>
              <a:path w="507352" h="2057768">
                <a:moveTo>
                  <a:pt x="495134" y="2057768"/>
                </a:moveTo>
                <a:lnTo>
                  <a:pt x="496290" y="2022043"/>
                </a:lnTo>
                <a:lnTo>
                  <a:pt x="501103" y="1905723"/>
                </a:lnTo>
                <a:lnTo>
                  <a:pt x="504583" y="1787563"/>
                </a:lnTo>
                <a:lnTo>
                  <a:pt x="507276" y="1670329"/>
                </a:lnTo>
                <a:lnTo>
                  <a:pt x="507352" y="1602739"/>
                </a:lnTo>
                <a:lnTo>
                  <a:pt x="500697" y="1491272"/>
                </a:lnTo>
                <a:lnTo>
                  <a:pt x="494906" y="1358645"/>
                </a:lnTo>
                <a:lnTo>
                  <a:pt x="492544" y="1314742"/>
                </a:lnTo>
                <a:lnTo>
                  <a:pt x="495731" y="1285087"/>
                </a:lnTo>
                <a:lnTo>
                  <a:pt x="492150" y="1269377"/>
                </a:lnTo>
                <a:lnTo>
                  <a:pt x="488835" y="1268476"/>
                </a:lnTo>
                <a:lnTo>
                  <a:pt x="484301" y="1295234"/>
                </a:lnTo>
                <a:lnTo>
                  <a:pt x="474179" y="1333423"/>
                </a:lnTo>
                <a:lnTo>
                  <a:pt x="464883" y="1390650"/>
                </a:lnTo>
                <a:lnTo>
                  <a:pt x="459524" y="1414246"/>
                </a:lnTo>
                <a:lnTo>
                  <a:pt x="454253" y="1432547"/>
                </a:lnTo>
                <a:lnTo>
                  <a:pt x="451053" y="1444485"/>
                </a:lnTo>
                <a:lnTo>
                  <a:pt x="454812" y="1450263"/>
                </a:lnTo>
                <a:lnTo>
                  <a:pt x="464134" y="1456931"/>
                </a:lnTo>
                <a:lnTo>
                  <a:pt x="468655" y="1460461"/>
                </a:lnTo>
                <a:lnTo>
                  <a:pt x="457962" y="1462544"/>
                </a:lnTo>
                <a:lnTo>
                  <a:pt x="439216" y="1469059"/>
                </a:lnTo>
                <a:lnTo>
                  <a:pt x="417969" y="1475066"/>
                </a:lnTo>
                <a:lnTo>
                  <a:pt x="401586" y="1479702"/>
                </a:lnTo>
                <a:lnTo>
                  <a:pt x="394576" y="1479765"/>
                </a:lnTo>
                <a:lnTo>
                  <a:pt x="398462" y="1470202"/>
                </a:lnTo>
                <a:lnTo>
                  <a:pt x="407593" y="1454912"/>
                </a:lnTo>
                <a:lnTo>
                  <a:pt x="415810" y="1440548"/>
                </a:lnTo>
                <a:lnTo>
                  <a:pt x="421741" y="1437195"/>
                </a:lnTo>
                <a:lnTo>
                  <a:pt x="428879" y="1435938"/>
                </a:lnTo>
                <a:lnTo>
                  <a:pt x="435000" y="1440789"/>
                </a:lnTo>
                <a:lnTo>
                  <a:pt x="439089" y="1438236"/>
                </a:lnTo>
                <a:lnTo>
                  <a:pt x="446112" y="1409738"/>
                </a:lnTo>
                <a:lnTo>
                  <a:pt x="460349" y="1356029"/>
                </a:lnTo>
                <a:lnTo>
                  <a:pt x="473595" y="1281709"/>
                </a:lnTo>
                <a:lnTo>
                  <a:pt x="484136" y="1245768"/>
                </a:lnTo>
                <a:lnTo>
                  <a:pt x="487438" y="1183436"/>
                </a:lnTo>
                <a:lnTo>
                  <a:pt x="478891" y="1067231"/>
                </a:lnTo>
                <a:lnTo>
                  <a:pt x="480428" y="924344"/>
                </a:lnTo>
                <a:lnTo>
                  <a:pt x="480733" y="791654"/>
                </a:lnTo>
                <a:lnTo>
                  <a:pt x="475996" y="657961"/>
                </a:lnTo>
                <a:lnTo>
                  <a:pt x="475399" y="482028"/>
                </a:lnTo>
                <a:lnTo>
                  <a:pt x="477266" y="314934"/>
                </a:lnTo>
                <a:lnTo>
                  <a:pt x="471449" y="209550"/>
                </a:lnTo>
                <a:lnTo>
                  <a:pt x="473786" y="127914"/>
                </a:lnTo>
                <a:lnTo>
                  <a:pt x="471474" y="59804"/>
                </a:lnTo>
                <a:lnTo>
                  <a:pt x="416991" y="33693"/>
                </a:lnTo>
                <a:lnTo>
                  <a:pt x="317652" y="25018"/>
                </a:lnTo>
                <a:lnTo>
                  <a:pt x="220980" y="19113"/>
                </a:lnTo>
                <a:lnTo>
                  <a:pt x="145173" y="7467"/>
                </a:lnTo>
                <a:lnTo>
                  <a:pt x="88887" y="2793"/>
                </a:lnTo>
                <a:lnTo>
                  <a:pt x="59613" y="0"/>
                </a:lnTo>
                <a:lnTo>
                  <a:pt x="42138" y="292"/>
                </a:lnTo>
                <a:lnTo>
                  <a:pt x="35153" y="3263"/>
                </a:lnTo>
                <a:lnTo>
                  <a:pt x="36055" y="14897"/>
                </a:lnTo>
                <a:lnTo>
                  <a:pt x="50050" y="42151"/>
                </a:lnTo>
                <a:lnTo>
                  <a:pt x="59944" y="68795"/>
                </a:lnTo>
                <a:lnTo>
                  <a:pt x="66243" y="108419"/>
                </a:lnTo>
                <a:lnTo>
                  <a:pt x="68402" y="144246"/>
                </a:lnTo>
                <a:lnTo>
                  <a:pt x="60794" y="181889"/>
                </a:lnTo>
                <a:lnTo>
                  <a:pt x="48856" y="194424"/>
                </a:lnTo>
                <a:lnTo>
                  <a:pt x="37769" y="228117"/>
                </a:lnTo>
                <a:lnTo>
                  <a:pt x="23444" y="286321"/>
                </a:lnTo>
                <a:lnTo>
                  <a:pt x="9245" y="343319"/>
                </a:lnTo>
                <a:lnTo>
                  <a:pt x="5499" y="369150"/>
                </a:lnTo>
                <a:lnTo>
                  <a:pt x="0" y="406374"/>
                </a:lnTo>
                <a:lnTo>
                  <a:pt x="2501" y="466140"/>
                </a:lnTo>
                <a:lnTo>
                  <a:pt x="12865" y="531799"/>
                </a:lnTo>
                <a:lnTo>
                  <a:pt x="19011" y="568388"/>
                </a:lnTo>
                <a:lnTo>
                  <a:pt x="47993" y="644867"/>
                </a:lnTo>
                <a:lnTo>
                  <a:pt x="80187" y="710069"/>
                </a:lnTo>
                <a:lnTo>
                  <a:pt x="119634" y="771232"/>
                </a:lnTo>
                <a:lnTo>
                  <a:pt x="165163" y="847699"/>
                </a:lnTo>
                <a:lnTo>
                  <a:pt x="212432" y="926668"/>
                </a:lnTo>
                <a:lnTo>
                  <a:pt x="251040" y="998562"/>
                </a:lnTo>
                <a:lnTo>
                  <a:pt x="305993" y="1093597"/>
                </a:lnTo>
                <a:lnTo>
                  <a:pt x="370751" y="1189736"/>
                </a:lnTo>
                <a:lnTo>
                  <a:pt x="403199" y="1238135"/>
                </a:lnTo>
                <a:lnTo>
                  <a:pt x="427316" y="1287399"/>
                </a:lnTo>
                <a:lnTo>
                  <a:pt x="437083" y="1359407"/>
                </a:lnTo>
                <a:lnTo>
                  <a:pt x="443382" y="1383563"/>
                </a:lnTo>
                <a:lnTo>
                  <a:pt x="448462" y="1400886"/>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460" name="object 2460"/>
          <p:cNvSpPr/>
          <p:nvPr/>
        </p:nvSpPr>
        <p:spPr>
          <a:xfrm>
            <a:off x="6237010" y="1323091"/>
            <a:ext cx="450980" cy="1815576"/>
          </a:xfrm>
          <a:custGeom>
            <a:avLst/>
            <a:gdLst/>
            <a:ahLst/>
            <a:cxnLst/>
            <a:rect l="l" t="t" r="r" b="b"/>
            <a:pathLst>
              <a:path w="507352" h="2057653">
                <a:moveTo>
                  <a:pt x="495134" y="2057653"/>
                </a:moveTo>
                <a:lnTo>
                  <a:pt x="496290" y="2022030"/>
                </a:lnTo>
                <a:lnTo>
                  <a:pt x="501103" y="1905711"/>
                </a:lnTo>
                <a:lnTo>
                  <a:pt x="504583" y="1787550"/>
                </a:lnTo>
                <a:lnTo>
                  <a:pt x="507276" y="1670329"/>
                </a:lnTo>
                <a:lnTo>
                  <a:pt x="507352" y="1602727"/>
                </a:lnTo>
                <a:lnTo>
                  <a:pt x="500697" y="1491272"/>
                </a:lnTo>
                <a:lnTo>
                  <a:pt x="494919" y="1358633"/>
                </a:lnTo>
                <a:lnTo>
                  <a:pt x="492544" y="1314742"/>
                </a:lnTo>
                <a:lnTo>
                  <a:pt x="495731" y="1285074"/>
                </a:lnTo>
                <a:lnTo>
                  <a:pt x="492150" y="1269364"/>
                </a:lnTo>
                <a:lnTo>
                  <a:pt x="488835" y="1268463"/>
                </a:lnTo>
                <a:lnTo>
                  <a:pt x="484301" y="1295234"/>
                </a:lnTo>
                <a:lnTo>
                  <a:pt x="474179" y="1333411"/>
                </a:lnTo>
                <a:lnTo>
                  <a:pt x="464883" y="1390650"/>
                </a:lnTo>
                <a:lnTo>
                  <a:pt x="459524" y="1414233"/>
                </a:lnTo>
                <a:lnTo>
                  <a:pt x="454266" y="1432534"/>
                </a:lnTo>
                <a:lnTo>
                  <a:pt x="451053" y="1444472"/>
                </a:lnTo>
                <a:lnTo>
                  <a:pt x="454812" y="1450263"/>
                </a:lnTo>
                <a:lnTo>
                  <a:pt x="464134" y="1456931"/>
                </a:lnTo>
                <a:lnTo>
                  <a:pt x="468668" y="1460461"/>
                </a:lnTo>
                <a:lnTo>
                  <a:pt x="457962" y="1462531"/>
                </a:lnTo>
                <a:lnTo>
                  <a:pt x="439229" y="1469047"/>
                </a:lnTo>
                <a:lnTo>
                  <a:pt x="417969" y="1475054"/>
                </a:lnTo>
                <a:lnTo>
                  <a:pt x="401599" y="1479689"/>
                </a:lnTo>
                <a:lnTo>
                  <a:pt x="394576" y="1479753"/>
                </a:lnTo>
                <a:lnTo>
                  <a:pt x="398475" y="1470190"/>
                </a:lnTo>
                <a:lnTo>
                  <a:pt x="407606" y="1454899"/>
                </a:lnTo>
                <a:lnTo>
                  <a:pt x="415810" y="1440548"/>
                </a:lnTo>
                <a:lnTo>
                  <a:pt x="421741" y="1437182"/>
                </a:lnTo>
                <a:lnTo>
                  <a:pt x="428878" y="1435938"/>
                </a:lnTo>
                <a:lnTo>
                  <a:pt x="435013" y="1440776"/>
                </a:lnTo>
                <a:lnTo>
                  <a:pt x="439089" y="1438224"/>
                </a:lnTo>
                <a:lnTo>
                  <a:pt x="446125" y="1409725"/>
                </a:lnTo>
                <a:lnTo>
                  <a:pt x="460349" y="1356029"/>
                </a:lnTo>
                <a:lnTo>
                  <a:pt x="473595" y="1281696"/>
                </a:lnTo>
                <a:lnTo>
                  <a:pt x="484136" y="1245755"/>
                </a:lnTo>
                <a:lnTo>
                  <a:pt x="487438" y="1183424"/>
                </a:lnTo>
                <a:lnTo>
                  <a:pt x="478891" y="1067219"/>
                </a:lnTo>
                <a:lnTo>
                  <a:pt x="480428" y="924331"/>
                </a:lnTo>
                <a:lnTo>
                  <a:pt x="480733" y="791654"/>
                </a:lnTo>
                <a:lnTo>
                  <a:pt x="476008" y="657948"/>
                </a:lnTo>
                <a:lnTo>
                  <a:pt x="475411" y="482015"/>
                </a:lnTo>
                <a:lnTo>
                  <a:pt x="477266" y="314921"/>
                </a:lnTo>
                <a:lnTo>
                  <a:pt x="471462" y="209537"/>
                </a:lnTo>
                <a:lnTo>
                  <a:pt x="473798" y="127901"/>
                </a:lnTo>
                <a:lnTo>
                  <a:pt x="471487" y="59791"/>
                </a:lnTo>
                <a:lnTo>
                  <a:pt x="416991" y="33680"/>
                </a:lnTo>
                <a:lnTo>
                  <a:pt x="317652" y="25006"/>
                </a:lnTo>
                <a:lnTo>
                  <a:pt x="220992" y="19100"/>
                </a:lnTo>
                <a:lnTo>
                  <a:pt x="145186" y="7454"/>
                </a:lnTo>
                <a:lnTo>
                  <a:pt x="88887" y="2781"/>
                </a:lnTo>
                <a:lnTo>
                  <a:pt x="59613" y="0"/>
                </a:lnTo>
                <a:lnTo>
                  <a:pt x="42151" y="279"/>
                </a:lnTo>
                <a:lnTo>
                  <a:pt x="35166" y="3251"/>
                </a:lnTo>
                <a:lnTo>
                  <a:pt x="36055" y="14884"/>
                </a:lnTo>
                <a:lnTo>
                  <a:pt x="50050" y="42138"/>
                </a:lnTo>
                <a:lnTo>
                  <a:pt x="59944" y="68783"/>
                </a:lnTo>
                <a:lnTo>
                  <a:pt x="66243" y="108407"/>
                </a:lnTo>
                <a:lnTo>
                  <a:pt x="68414" y="144246"/>
                </a:lnTo>
                <a:lnTo>
                  <a:pt x="60794" y="181876"/>
                </a:lnTo>
                <a:lnTo>
                  <a:pt x="48856" y="194411"/>
                </a:lnTo>
                <a:lnTo>
                  <a:pt x="37769" y="228117"/>
                </a:lnTo>
                <a:lnTo>
                  <a:pt x="23456" y="286308"/>
                </a:lnTo>
                <a:lnTo>
                  <a:pt x="9258" y="343319"/>
                </a:lnTo>
                <a:lnTo>
                  <a:pt x="5511" y="369138"/>
                </a:lnTo>
                <a:lnTo>
                  <a:pt x="0" y="406361"/>
                </a:lnTo>
                <a:lnTo>
                  <a:pt x="2514" y="466128"/>
                </a:lnTo>
                <a:lnTo>
                  <a:pt x="12877" y="531787"/>
                </a:lnTo>
                <a:lnTo>
                  <a:pt x="19011" y="568375"/>
                </a:lnTo>
                <a:lnTo>
                  <a:pt x="47993" y="644855"/>
                </a:lnTo>
                <a:lnTo>
                  <a:pt x="80200" y="710056"/>
                </a:lnTo>
                <a:lnTo>
                  <a:pt x="119633" y="771232"/>
                </a:lnTo>
                <a:lnTo>
                  <a:pt x="165163" y="847686"/>
                </a:lnTo>
                <a:lnTo>
                  <a:pt x="212432" y="926655"/>
                </a:lnTo>
                <a:lnTo>
                  <a:pt x="251040" y="998550"/>
                </a:lnTo>
                <a:lnTo>
                  <a:pt x="306006" y="1093584"/>
                </a:lnTo>
                <a:lnTo>
                  <a:pt x="370763" y="1189723"/>
                </a:lnTo>
                <a:lnTo>
                  <a:pt x="403212" y="1238122"/>
                </a:lnTo>
                <a:lnTo>
                  <a:pt x="427329" y="1287386"/>
                </a:lnTo>
                <a:lnTo>
                  <a:pt x="437083" y="1359395"/>
                </a:lnTo>
                <a:lnTo>
                  <a:pt x="443382" y="1383550"/>
                </a:lnTo>
                <a:lnTo>
                  <a:pt x="448462" y="1400873"/>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461" name="object 2461"/>
          <p:cNvSpPr/>
          <p:nvPr/>
        </p:nvSpPr>
        <p:spPr>
          <a:xfrm>
            <a:off x="4688650" y="3106238"/>
            <a:ext cx="2450852" cy="2216915"/>
          </a:xfrm>
          <a:prstGeom prst="rect">
            <a:avLst/>
          </a:prstGeom>
          <a:blipFill>
            <a:blip r:embed="rId18" cstate="print"/>
            <a:stretch>
              <a:fillRect/>
            </a:stretch>
          </a:blipFill>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462" name="object 2462"/>
          <p:cNvSpPr/>
          <p:nvPr/>
        </p:nvSpPr>
        <p:spPr>
          <a:xfrm>
            <a:off x="7412738" y="2460812"/>
            <a:ext cx="449749" cy="0"/>
          </a:xfrm>
          <a:custGeom>
            <a:avLst/>
            <a:gdLst/>
            <a:ahLst/>
            <a:cxnLst/>
            <a:rect l="l" t="t" r="r" b="b"/>
            <a:pathLst>
              <a:path w="505968">
                <a:moveTo>
                  <a:pt x="0" y="0"/>
                </a:moveTo>
                <a:lnTo>
                  <a:pt x="505968"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463" name="object 2463"/>
          <p:cNvSpPr/>
          <p:nvPr/>
        </p:nvSpPr>
        <p:spPr>
          <a:xfrm>
            <a:off x="7165162" y="2461148"/>
            <a:ext cx="209668" cy="0"/>
          </a:xfrm>
          <a:custGeom>
            <a:avLst/>
            <a:gdLst/>
            <a:ahLst/>
            <a:cxnLst/>
            <a:rect l="l" t="t" r="r" b="b"/>
            <a:pathLst>
              <a:path w="235877">
                <a:moveTo>
                  <a:pt x="0" y="0"/>
                </a:moveTo>
                <a:lnTo>
                  <a:pt x="23587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464" name="object 2464"/>
          <p:cNvSpPr/>
          <p:nvPr/>
        </p:nvSpPr>
        <p:spPr>
          <a:xfrm>
            <a:off x="7412738" y="2320961"/>
            <a:ext cx="43349" cy="0"/>
          </a:xfrm>
          <a:custGeom>
            <a:avLst/>
            <a:gdLst/>
            <a:ahLst/>
            <a:cxnLst/>
            <a:rect l="l" t="t" r="r" b="b"/>
            <a:pathLst>
              <a:path w="48768">
                <a:moveTo>
                  <a:pt x="0" y="0"/>
                </a:moveTo>
                <a:lnTo>
                  <a:pt x="48768"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465" name="object 2465"/>
          <p:cNvSpPr/>
          <p:nvPr/>
        </p:nvSpPr>
        <p:spPr>
          <a:xfrm>
            <a:off x="7615938" y="2665206"/>
            <a:ext cx="2709" cy="34962"/>
          </a:xfrm>
          <a:custGeom>
            <a:avLst/>
            <a:gdLst/>
            <a:ahLst/>
            <a:cxnLst/>
            <a:rect l="l" t="t" r="r" b="b"/>
            <a:pathLst>
              <a:path w="3048" h="39624">
                <a:moveTo>
                  <a:pt x="3048" y="0"/>
                </a:moveTo>
                <a:lnTo>
                  <a:pt x="0" y="39624"/>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466" name="object 2466"/>
          <p:cNvSpPr/>
          <p:nvPr/>
        </p:nvSpPr>
        <p:spPr>
          <a:xfrm>
            <a:off x="7618648" y="2665206"/>
            <a:ext cx="21674" cy="26894"/>
          </a:xfrm>
          <a:custGeom>
            <a:avLst/>
            <a:gdLst/>
            <a:ahLst/>
            <a:cxnLst/>
            <a:rect l="l" t="t" r="r" b="b"/>
            <a:pathLst>
              <a:path w="24383" h="30480">
                <a:moveTo>
                  <a:pt x="0" y="0"/>
                </a:moveTo>
                <a:lnTo>
                  <a:pt x="24383" y="3048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467" name="object 2467"/>
          <p:cNvSpPr/>
          <p:nvPr/>
        </p:nvSpPr>
        <p:spPr>
          <a:xfrm>
            <a:off x="7615936" y="2684038"/>
            <a:ext cx="16256" cy="2689"/>
          </a:xfrm>
          <a:custGeom>
            <a:avLst/>
            <a:gdLst/>
            <a:ahLst/>
            <a:cxnLst/>
            <a:rect l="l" t="t" r="r" b="b"/>
            <a:pathLst>
              <a:path w="18288" h="3048">
                <a:moveTo>
                  <a:pt x="0" y="3048"/>
                </a:moveTo>
                <a:lnTo>
                  <a:pt x="18288"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468" name="object 2468"/>
          <p:cNvSpPr/>
          <p:nvPr/>
        </p:nvSpPr>
        <p:spPr>
          <a:xfrm>
            <a:off x="7637611" y="2659836"/>
            <a:ext cx="8128" cy="29583"/>
          </a:xfrm>
          <a:custGeom>
            <a:avLst/>
            <a:gdLst/>
            <a:ahLst/>
            <a:cxnLst/>
            <a:rect l="l" t="t" r="r" b="b"/>
            <a:pathLst>
              <a:path w="9144" h="33527">
                <a:moveTo>
                  <a:pt x="0" y="0"/>
                </a:moveTo>
                <a:lnTo>
                  <a:pt x="9144" y="3352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469" name="object 2469"/>
          <p:cNvSpPr/>
          <p:nvPr/>
        </p:nvSpPr>
        <p:spPr>
          <a:xfrm>
            <a:off x="7637610" y="2654452"/>
            <a:ext cx="24384" cy="21515"/>
          </a:xfrm>
          <a:custGeom>
            <a:avLst/>
            <a:gdLst/>
            <a:ahLst/>
            <a:cxnLst/>
            <a:rect l="l" t="t" r="r" b="b"/>
            <a:pathLst>
              <a:path w="27432" h="24384">
                <a:moveTo>
                  <a:pt x="0" y="6096"/>
                </a:moveTo>
                <a:lnTo>
                  <a:pt x="15240" y="0"/>
                </a:lnTo>
                <a:lnTo>
                  <a:pt x="21336" y="0"/>
                </a:lnTo>
                <a:lnTo>
                  <a:pt x="21336" y="3048"/>
                </a:lnTo>
                <a:lnTo>
                  <a:pt x="27432" y="9144"/>
                </a:lnTo>
                <a:lnTo>
                  <a:pt x="27432" y="12191"/>
                </a:lnTo>
                <a:lnTo>
                  <a:pt x="21336" y="18287"/>
                </a:lnTo>
                <a:lnTo>
                  <a:pt x="6096" y="24384"/>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470" name="object 2470"/>
          <p:cNvSpPr/>
          <p:nvPr/>
        </p:nvSpPr>
        <p:spPr>
          <a:xfrm>
            <a:off x="7667416" y="2649070"/>
            <a:ext cx="10836" cy="32272"/>
          </a:xfrm>
          <a:custGeom>
            <a:avLst/>
            <a:gdLst/>
            <a:ahLst/>
            <a:cxnLst/>
            <a:rect l="l" t="t" r="r" b="b"/>
            <a:pathLst>
              <a:path w="12191" h="36575">
                <a:moveTo>
                  <a:pt x="0" y="0"/>
                </a:moveTo>
                <a:lnTo>
                  <a:pt x="12191"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471" name="object 2471"/>
          <p:cNvSpPr/>
          <p:nvPr/>
        </p:nvSpPr>
        <p:spPr>
          <a:xfrm>
            <a:off x="7667421" y="2646389"/>
            <a:ext cx="24383" cy="18825"/>
          </a:xfrm>
          <a:custGeom>
            <a:avLst/>
            <a:gdLst/>
            <a:ahLst/>
            <a:cxnLst/>
            <a:rect l="l" t="t" r="r" b="b"/>
            <a:pathLst>
              <a:path w="27431" h="21335">
                <a:moveTo>
                  <a:pt x="0" y="3047"/>
                </a:moveTo>
                <a:lnTo>
                  <a:pt x="15239" y="0"/>
                </a:lnTo>
                <a:lnTo>
                  <a:pt x="24383" y="0"/>
                </a:lnTo>
                <a:lnTo>
                  <a:pt x="27431" y="3047"/>
                </a:lnTo>
                <a:lnTo>
                  <a:pt x="27431" y="15239"/>
                </a:lnTo>
                <a:lnTo>
                  <a:pt x="21335" y="18287"/>
                </a:lnTo>
                <a:lnTo>
                  <a:pt x="6095" y="2133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472" name="object 2472"/>
          <p:cNvSpPr/>
          <p:nvPr/>
        </p:nvSpPr>
        <p:spPr>
          <a:xfrm>
            <a:off x="7699928" y="2641009"/>
            <a:ext cx="8127" cy="29583"/>
          </a:xfrm>
          <a:custGeom>
            <a:avLst/>
            <a:gdLst/>
            <a:ahLst/>
            <a:cxnLst/>
            <a:rect l="l" t="t" r="r" b="b"/>
            <a:pathLst>
              <a:path w="9143" h="33527">
                <a:moveTo>
                  <a:pt x="0" y="0"/>
                </a:moveTo>
                <a:lnTo>
                  <a:pt x="9143" y="3352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473" name="object 2473"/>
          <p:cNvSpPr/>
          <p:nvPr/>
        </p:nvSpPr>
        <p:spPr>
          <a:xfrm>
            <a:off x="7699928" y="2635623"/>
            <a:ext cx="21674" cy="18826"/>
          </a:xfrm>
          <a:custGeom>
            <a:avLst/>
            <a:gdLst/>
            <a:ahLst/>
            <a:cxnLst/>
            <a:rect l="l" t="t" r="r" b="b"/>
            <a:pathLst>
              <a:path w="24383" h="21336">
                <a:moveTo>
                  <a:pt x="0" y="6096"/>
                </a:moveTo>
                <a:lnTo>
                  <a:pt x="15239" y="0"/>
                </a:lnTo>
                <a:lnTo>
                  <a:pt x="18287" y="0"/>
                </a:lnTo>
                <a:lnTo>
                  <a:pt x="21335" y="3048"/>
                </a:lnTo>
                <a:lnTo>
                  <a:pt x="24383" y="3048"/>
                </a:lnTo>
                <a:lnTo>
                  <a:pt x="24383" y="15239"/>
                </a:lnTo>
                <a:lnTo>
                  <a:pt x="18287" y="18287"/>
                </a:lnTo>
                <a:lnTo>
                  <a:pt x="3048" y="21336"/>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474" name="object 2474"/>
          <p:cNvSpPr/>
          <p:nvPr/>
        </p:nvSpPr>
        <p:spPr>
          <a:xfrm>
            <a:off x="7713472" y="2651761"/>
            <a:ext cx="16256" cy="13446"/>
          </a:xfrm>
          <a:custGeom>
            <a:avLst/>
            <a:gdLst/>
            <a:ahLst/>
            <a:cxnLst/>
            <a:rect l="l" t="t" r="r" b="b"/>
            <a:pathLst>
              <a:path w="18288" h="15239">
                <a:moveTo>
                  <a:pt x="0" y="0"/>
                </a:moveTo>
                <a:lnTo>
                  <a:pt x="18288" y="15239"/>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475" name="object 2475"/>
          <p:cNvSpPr/>
          <p:nvPr/>
        </p:nvSpPr>
        <p:spPr>
          <a:xfrm>
            <a:off x="7732440" y="2627558"/>
            <a:ext cx="27092" cy="32272"/>
          </a:xfrm>
          <a:custGeom>
            <a:avLst/>
            <a:gdLst/>
            <a:ahLst/>
            <a:cxnLst/>
            <a:rect l="l" t="t" r="r" b="b"/>
            <a:pathLst>
              <a:path w="30479" h="36575">
                <a:moveTo>
                  <a:pt x="6096" y="0"/>
                </a:moveTo>
                <a:lnTo>
                  <a:pt x="3048" y="3048"/>
                </a:lnTo>
                <a:lnTo>
                  <a:pt x="0" y="9143"/>
                </a:lnTo>
                <a:lnTo>
                  <a:pt x="0" y="18287"/>
                </a:lnTo>
                <a:lnTo>
                  <a:pt x="6096" y="30479"/>
                </a:lnTo>
                <a:lnTo>
                  <a:pt x="9143" y="33527"/>
                </a:lnTo>
                <a:lnTo>
                  <a:pt x="12191" y="33527"/>
                </a:lnTo>
                <a:lnTo>
                  <a:pt x="15239" y="36575"/>
                </a:lnTo>
                <a:lnTo>
                  <a:pt x="24383" y="33527"/>
                </a:lnTo>
                <a:lnTo>
                  <a:pt x="27431" y="30479"/>
                </a:lnTo>
                <a:lnTo>
                  <a:pt x="27431" y="27431"/>
                </a:lnTo>
                <a:lnTo>
                  <a:pt x="30479" y="21336"/>
                </a:lnTo>
                <a:lnTo>
                  <a:pt x="30479" y="18287"/>
                </a:lnTo>
                <a:lnTo>
                  <a:pt x="27431" y="9143"/>
                </a:lnTo>
                <a:lnTo>
                  <a:pt x="24383" y="3048"/>
                </a:lnTo>
                <a:lnTo>
                  <a:pt x="21335" y="3048"/>
                </a:lnTo>
                <a:lnTo>
                  <a:pt x="15239" y="0"/>
                </a:lnTo>
                <a:lnTo>
                  <a:pt x="12191" y="0"/>
                </a:lnTo>
                <a:lnTo>
                  <a:pt x="6096" y="0"/>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476" name="object 2476"/>
          <p:cNvSpPr/>
          <p:nvPr/>
        </p:nvSpPr>
        <p:spPr>
          <a:xfrm>
            <a:off x="7762239" y="2622176"/>
            <a:ext cx="29802" cy="24205"/>
          </a:xfrm>
          <a:custGeom>
            <a:avLst/>
            <a:gdLst/>
            <a:ahLst/>
            <a:cxnLst/>
            <a:rect l="l" t="t" r="r" b="b"/>
            <a:pathLst>
              <a:path w="33527" h="27432">
                <a:moveTo>
                  <a:pt x="0" y="0"/>
                </a:moveTo>
                <a:lnTo>
                  <a:pt x="33527" y="27432"/>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477" name="object 2477"/>
          <p:cNvSpPr/>
          <p:nvPr/>
        </p:nvSpPr>
        <p:spPr>
          <a:xfrm>
            <a:off x="7770370" y="2614107"/>
            <a:ext cx="10836" cy="37652"/>
          </a:xfrm>
          <a:custGeom>
            <a:avLst/>
            <a:gdLst/>
            <a:ahLst/>
            <a:cxnLst/>
            <a:rect l="l" t="t" r="r" b="b"/>
            <a:pathLst>
              <a:path w="12191" h="42672">
                <a:moveTo>
                  <a:pt x="12191" y="0"/>
                </a:moveTo>
                <a:lnTo>
                  <a:pt x="0" y="42672"/>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478" name="object 2478"/>
          <p:cNvSpPr/>
          <p:nvPr/>
        </p:nvSpPr>
        <p:spPr>
          <a:xfrm>
            <a:off x="7792049" y="2611425"/>
            <a:ext cx="10837" cy="29583"/>
          </a:xfrm>
          <a:custGeom>
            <a:avLst/>
            <a:gdLst/>
            <a:ahLst/>
            <a:cxnLst/>
            <a:rect l="l" t="t" r="r" b="b"/>
            <a:pathLst>
              <a:path w="12192" h="33527">
                <a:moveTo>
                  <a:pt x="0" y="0"/>
                </a:moveTo>
                <a:lnTo>
                  <a:pt x="12192" y="3352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479" name="object 2479"/>
          <p:cNvSpPr/>
          <p:nvPr/>
        </p:nvSpPr>
        <p:spPr>
          <a:xfrm>
            <a:off x="7802882" y="2608737"/>
            <a:ext cx="10836" cy="29583"/>
          </a:xfrm>
          <a:custGeom>
            <a:avLst/>
            <a:gdLst/>
            <a:ahLst/>
            <a:cxnLst/>
            <a:rect l="l" t="t" r="r" b="b"/>
            <a:pathLst>
              <a:path w="12191" h="33527">
                <a:moveTo>
                  <a:pt x="0" y="0"/>
                </a:moveTo>
                <a:lnTo>
                  <a:pt x="12191" y="3352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480" name="object 2480"/>
          <p:cNvSpPr/>
          <p:nvPr/>
        </p:nvSpPr>
        <p:spPr>
          <a:xfrm>
            <a:off x="7802880" y="2608735"/>
            <a:ext cx="21674" cy="26893"/>
          </a:xfrm>
          <a:custGeom>
            <a:avLst/>
            <a:gdLst/>
            <a:ahLst/>
            <a:cxnLst/>
            <a:rect l="l" t="t" r="r" b="b"/>
            <a:pathLst>
              <a:path w="24383" h="30479">
                <a:moveTo>
                  <a:pt x="0" y="0"/>
                </a:moveTo>
                <a:lnTo>
                  <a:pt x="24383" y="30479"/>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481" name="object 2481"/>
          <p:cNvSpPr/>
          <p:nvPr/>
        </p:nvSpPr>
        <p:spPr>
          <a:xfrm>
            <a:off x="7824557" y="2600661"/>
            <a:ext cx="2709" cy="34962"/>
          </a:xfrm>
          <a:custGeom>
            <a:avLst/>
            <a:gdLst/>
            <a:ahLst/>
            <a:cxnLst/>
            <a:rect l="l" t="t" r="r" b="b"/>
            <a:pathLst>
              <a:path w="3048" h="39624">
                <a:moveTo>
                  <a:pt x="3048" y="0"/>
                </a:moveTo>
                <a:lnTo>
                  <a:pt x="0" y="39624"/>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482" name="object 2482"/>
          <p:cNvSpPr/>
          <p:nvPr/>
        </p:nvSpPr>
        <p:spPr>
          <a:xfrm>
            <a:off x="7827268" y="2600664"/>
            <a:ext cx="10837" cy="29584"/>
          </a:xfrm>
          <a:custGeom>
            <a:avLst/>
            <a:gdLst/>
            <a:ahLst/>
            <a:cxnLst/>
            <a:rect l="l" t="t" r="r" b="b"/>
            <a:pathLst>
              <a:path w="12192" h="33528">
                <a:moveTo>
                  <a:pt x="0" y="0"/>
                </a:moveTo>
                <a:lnTo>
                  <a:pt x="12192" y="33528"/>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483" name="object 2483"/>
          <p:cNvSpPr/>
          <p:nvPr/>
        </p:nvSpPr>
        <p:spPr>
          <a:xfrm>
            <a:off x="7843519" y="2595283"/>
            <a:ext cx="2709" cy="34962"/>
          </a:xfrm>
          <a:custGeom>
            <a:avLst/>
            <a:gdLst/>
            <a:ahLst/>
            <a:cxnLst/>
            <a:rect l="l" t="t" r="r" b="b"/>
            <a:pathLst>
              <a:path w="3048" h="39624">
                <a:moveTo>
                  <a:pt x="3048" y="0"/>
                </a:moveTo>
                <a:lnTo>
                  <a:pt x="0" y="39624"/>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484" name="object 2484"/>
          <p:cNvSpPr/>
          <p:nvPr/>
        </p:nvSpPr>
        <p:spPr>
          <a:xfrm>
            <a:off x="7846233" y="2595289"/>
            <a:ext cx="21675" cy="26893"/>
          </a:xfrm>
          <a:custGeom>
            <a:avLst/>
            <a:gdLst/>
            <a:ahLst/>
            <a:cxnLst/>
            <a:rect l="l" t="t" r="r" b="b"/>
            <a:pathLst>
              <a:path w="24384" h="30479">
                <a:moveTo>
                  <a:pt x="0" y="0"/>
                </a:moveTo>
                <a:lnTo>
                  <a:pt x="24384" y="30479"/>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485" name="object 2485"/>
          <p:cNvSpPr/>
          <p:nvPr/>
        </p:nvSpPr>
        <p:spPr>
          <a:xfrm>
            <a:off x="7846230" y="2614110"/>
            <a:ext cx="13547" cy="2689"/>
          </a:xfrm>
          <a:custGeom>
            <a:avLst/>
            <a:gdLst/>
            <a:ahLst/>
            <a:cxnLst/>
            <a:rect l="l" t="t" r="r" b="b"/>
            <a:pathLst>
              <a:path w="15240" h="3048">
                <a:moveTo>
                  <a:pt x="0" y="3048"/>
                </a:moveTo>
                <a:lnTo>
                  <a:pt x="1524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486" name="object 2486"/>
          <p:cNvSpPr/>
          <p:nvPr/>
        </p:nvSpPr>
        <p:spPr>
          <a:xfrm>
            <a:off x="7870616" y="2587221"/>
            <a:ext cx="10836" cy="29583"/>
          </a:xfrm>
          <a:custGeom>
            <a:avLst/>
            <a:gdLst/>
            <a:ahLst/>
            <a:cxnLst/>
            <a:rect l="l" t="t" r="r" b="b"/>
            <a:pathLst>
              <a:path w="12191" h="33527">
                <a:moveTo>
                  <a:pt x="0" y="0"/>
                </a:moveTo>
                <a:lnTo>
                  <a:pt x="12191" y="3352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487" name="object 2487"/>
          <p:cNvSpPr/>
          <p:nvPr/>
        </p:nvSpPr>
        <p:spPr>
          <a:xfrm>
            <a:off x="7862485" y="2584527"/>
            <a:ext cx="18964" cy="5379"/>
          </a:xfrm>
          <a:custGeom>
            <a:avLst/>
            <a:gdLst/>
            <a:ahLst/>
            <a:cxnLst/>
            <a:rect l="l" t="t" r="r" b="b"/>
            <a:pathLst>
              <a:path w="21335" h="6096">
                <a:moveTo>
                  <a:pt x="0" y="6096"/>
                </a:moveTo>
                <a:lnTo>
                  <a:pt x="21335"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488" name="object 2488"/>
          <p:cNvSpPr/>
          <p:nvPr/>
        </p:nvSpPr>
        <p:spPr>
          <a:xfrm>
            <a:off x="7889586" y="2581834"/>
            <a:ext cx="10837" cy="29584"/>
          </a:xfrm>
          <a:custGeom>
            <a:avLst/>
            <a:gdLst/>
            <a:ahLst/>
            <a:cxnLst/>
            <a:rect l="l" t="t" r="r" b="b"/>
            <a:pathLst>
              <a:path w="12192" h="33528">
                <a:moveTo>
                  <a:pt x="0" y="0"/>
                </a:moveTo>
                <a:lnTo>
                  <a:pt x="12192" y="33528"/>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489" name="object 2489"/>
          <p:cNvSpPr/>
          <p:nvPr/>
        </p:nvSpPr>
        <p:spPr>
          <a:xfrm>
            <a:off x="7889579" y="2576460"/>
            <a:ext cx="18964" cy="5378"/>
          </a:xfrm>
          <a:custGeom>
            <a:avLst/>
            <a:gdLst/>
            <a:ahLst/>
            <a:cxnLst/>
            <a:rect l="l" t="t" r="r" b="b"/>
            <a:pathLst>
              <a:path w="21335" h="6095">
                <a:moveTo>
                  <a:pt x="0" y="6095"/>
                </a:moveTo>
                <a:lnTo>
                  <a:pt x="21335"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490" name="object 2490"/>
          <p:cNvSpPr/>
          <p:nvPr/>
        </p:nvSpPr>
        <p:spPr>
          <a:xfrm>
            <a:off x="7895003" y="2592598"/>
            <a:ext cx="10837" cy="2689"/>
          </a:xfrm>
          <a:custGeom>
            <a:avLst/>
            <a:gdLst/>
            <a:ahLst/>
            <a:cxnLst/>
            <a:rect l="l" t="t" r="r" b="b"/>
            <a:pathLst>
              <a:path w="12192" h="3048">
                <a:moveTo>
                  <a:pt x="0" y="3048"/>
                </a:moveTo>
                <a:lnTo>
                  <a:pt x="12192"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491" name="object 2491"/>
          <p:cNvSpPr/>
          <p:nvPr/>
        </p:nvSpPr>
        <p:spPr>
          <a:xfrm>
            <a:off x="7900418" y="2606043"/>
            <a:ext cx="18964" cy="5379"/>
          </a:xfrm>
          <a:custGeom>
            <a:avLst/>
            <a:gdLst/>
            <a:ahLst/>
            <a:cxnLst/>
            <a:rect l="l" t="t" r="r" b="b"/>
            <a:pathLst>
              <a:path w="21335" h="6096">
                <a:moveTo>
                  <a:pt x="0" y="6096"/>
                </a:moveTo>
                <a:lnTo>
                  <a:pt x="21335"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492" name="object 2492"/>
          <p:cNvSpPr/>
          <p:nvPr/>
        </p:nvSpPr>
        <p:spPr>
          <a:xfrm>
            <a:off x="8128208" y="3690929"/>
            <a:ext cx="56485" cy="54303"/>
          </a:xfrm>
          <a:custGeom>
            <a:avLst/>
            <a:gdLst/>
            <a:ahLst/>
            <a:cxnLst/>
            <a:rect l="l" t="t" r="r" b="b"/>
            <a:pathLst>
              <a:path w="63546" h="61543">
                <a:moveTo>
                  <a:pt x="63546" y="30814"/>
                </a:moveTo>
                <a:lnTo>
                  <a:pt x="60381" y="16987"/>
                </a:lnTo>
                <a:lnTo>
                  <a:pt x="51871" y="6221"/>
                </a:lnTo>
                <a:lnTo>
                  <a:pt x="39500" y="0"/>
                </a:lnTo>
                <a:lnTo>
                  <a:pt x="22808" y="1908"/>
                </a:lnTo>
                <a:lnTo>
                  <a:pt x="10466" y="8318"/>
                </a:lnTo>
                <a:lnTo>
                  <a:pt x="2766" y="18148"/>
                </a:lnTo>
                <a:lnTo>
                  <a:pt x="0" y="30313"/>
                </a:lnTo>
                <a:lnTo>
                  <a:pt x="3115" y="44355"/>
                </a:lnTo>
                <a:lnTo>
                  <a:pt x="11502" y="55225"/>
                </a:lnTo>
                <a:lnTo>
                  <a:pt x="23714" y="61543"/>
                </a:lnTo>
                <a:lnTo>
                  <a:pt x="40507" y="59710"/>
                </a:lnTo>
                <a:lnTo>
                  <a:pt x="52913" y="53397"/>
                </a:lnTo>
                <a:lnTo>
                  <a:pt x="60676" y="43678"/>
                </a:lnTo>
                <a:lnTo>
                  <a:pt x="63536" y="31623"/>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493" name="object 2493"/>
          <p:cNvSpPr/>
          <p:nvPr/>
        </p:nvSpPr>
        <p:spPr>
          <a:xfrm>
            <a:off x="8132036" y="3539160"/>
            <a:ext cx="53734" cy="54527"/>
          </a:xfrm>
          <a:custGeom>
            <a:avLst/>
            <a:gdLst/>
            <a:ahLst/>
            <a:cxnLst/>
            <a:rect l="l" t="t" r="r" b="b"/>
            <a:pathLst>
              <a:path w="60451" h="61797">
                <a:moveTo>
                  <a:pt x="60451" y="30607"/>
                </a:moveTo>
                <a:lnTo>
                  <a:pt x="57255" y="16789"/>
                </a:lnTo>
                <a:lnTo>
                  <a:pt x="48677" y="6084"/>
                </a:lnTo>
                <a:lnTo>
                  <a:pt x="36229" y="0"/>
                </a:lnTo>
                <a:lnTo>
                  <a:pt x="19691" y="2023"/>
                </a:lnTo>
                <a:lnTo>
                  <a:pt x="7499" y="8615"/>
                </a:lnTo>
                <a:lnTo>
                  <a:pt x="0" y="18657"/>
                </a:lnTo>
                <a:lnTo>
                  <a:pt x="773" y="36517"/>
                </a:lnTo>
                <a:lnTo>
                  <a:pt x="5852" y="49605"/>
                </a:lnTo>
                <a:lnTo>
                  <a:pt x="14257" y="58003"/>
                </a:lnTo>
                <a:lnTo>
                  <a:pt x="25010" y="61797"/>
                </a:lnTo>
                <a:lnTo>
                  <a:pt x="40431" y="59144"/>
                </a:lnTo>
                <a:lnTo>
                  <a:pt x="51967" y="51618"/>
                </a:lnTo>
                <a:lnTo>
                  <a:pt x="58834" y="40483"/>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494" name="object 2494"/>
          <p:cNvSpPr/>
          <p:nvPr/>
        </p:nvSpPr>
        <p:spPr>
          <a:xfrm>
            <a:off x="8054840" y="3381338"/>
            <a:ext cx="53430" cy="54164"/>
          </a:xfrm>
          <a:custGeom>
            <a:avLst/>
            <a:gdLst/>
            <a:ahLst/>
            <a:cxnLst/>
            <a:rect l="l" t="t" r="r" b="b"/>
            <a:pathLst>
              <a:path w="60109" h="61386">
                <a:moveTo>
                  <a:pt x="60109" y="30394"/>
                </a:moveTo>
                <a:lnTo>
                  <a:pt x="56883" y="16591"/>
                </a:lnTo>
                <a:lnTo>
                  <a:pt x="48234" y="5945"/>
                </a:lnTo>
                <a:lnTo>
                  <a:pt x="35709" y="0"/>
                </a:lnTo>
                <a:lnTo>
                  <a:pt x="19330" y="2141"/>
                </a:lnTo>
                <a:lnTo>
                  <a:pt x="7292" y="8920"/>
                </a:lnTo>
                <a:lnTo>
                  <a:pt x="0" y="19179"/>
                </a:lnTo>
                <a:lnTo>
                  <a:pt x="983" y="36859"/>
                </a:lnTo>
                <a:lnTo>
                  <a:pt x="6331" y="49760"/>
                </a:lnTo>
                <a:lnTo>
                  <a:pt x="15027" y="57922"/>
                </a:lnTo>
                <a:lnTo>
                  <a:pt x="26059" y="61386"/>
                </a:lnTo>
                <a:lnTo>
                  <a:pt x="41068" y="58535"/>
                </a:lnTo>
                <a:lnTo>
                  <a:pt x="52325" y="50655"/>
                </a:lnTo>
                <a:lnTo>
                  <a:pt x="58857" y="3909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495" name="object 2495"/>
          <p:cNvSpPr/>
          <p:nvPr/>
        </p:nvSpPr>
        <p:spPr>
          <a:xfrm>
            <a:off x="8042323" y="3184083"/>
            <a:ext cx="73921" cy="71197"/>
          </a:xfrm>
          <a:custGeom>
            <a:avLst/>
            <a:gdLst/>
            <a:ahLst/>
            <a:cxnLst/>
            <a:rect l="l" t="t" r="r" b="b"/>
            <a:pathLst>
              <a:path w="83161" h="80690">
                <a:moveTo>
                  <a:pt x="83161" y="40594"/>
                </a:moveTo>
                <a:lnTo>
                  <a:pt x="80701" y="26472"/>
                </a:lnTo>
                <a:lnTo>
                  <a:pt x="73894" y="14425"/>
                </a:lnTo>
                <a:lnTo>
                  <a:pt x="63603" y="5314"/>
                </a:lnTo>
                <a:lnTo>
                  <a:pt x="50690" y="0"/>
                </a:lnTo>
                <a:lnTo>
                  <a:pt x="33744" y="1473"/>
                </a:lnTo>
                <a:lnTo>
                  <a:pt x="19983" y="6626"/>
                </a:lnTo>
                <a:lnTo>
                  <a:pt x="9627" y="14813"/>
                </a:lnTo>
                <a:lnTo>
                  <a:pt x="2893" y="25389"/>
                </a:lnTo>
                <a:lnTo>
                  <a:pt x="0" y="37708"/>
                </a:lnTo>
                <a:lnTo>
                  <a:pt x="2246" y="52817"/>
                </a:lnTo>
                <a:lnTo>
                  <a:pt x="8589" y="65429"/>
                </a:lnTo>
                <a:lnTo>
                  <a:pt x="18246" y="74926"/>
                </a:lnTo>
                <a:lnTo>
                  <a:pt x="30436" y="80690"/>
                </a:lnTo>
                <a:lnTo>
                  <a:pt x="47870" y="79536"/>
                </a:lnTo>
                <a:lnTo>
                  <a:pt x="61959" y="74795"/>
                </a:lnTo>
                <a:lnTo>
                  <a:pt x="72578" y="67081"/>
                </a:lnTo>
                <a:lnTo>
                  <a:pt x="79602" y="57009"/>
                </a:lnTo>
                <a:lnTo>
                  <a:pt x="82906" y="45193"/>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496" name="object 2496"/>
          <p:cNvSpPr/>
          <p:nvPr/>
        </p:nvSpPr>
        <p:spPr>
          <a:xfrm>
            <a:off x="8128000" y="4001844"/>
            <a:ext cx="0" cy="26894"/>
          </a:xfrm>
          <a:custGeom>
            <a:avLst/>
            <a:gdLst/>
            <a:ahLst/>
            <a:cxnLst/>
            <a:rect l="l" t="t" r="r" b="b"/>
            <a:pathLst>
              <a:path h="30479">
                <a:moveTo>
                  <a:pt x="0" y="0"/>
                </a:moveTo>
                <a:lnTo>
                  <a:pt x="0" y="3048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497" name="object 2497"/>
          <p:cNvSpPr/>
          <p:nvPr/>
        </p:nvSpPr>
        <p:spPr>
          <a:xfrm>
            <a:off x="7583429" y="2729753"/>
            <a:ext cx="10837" cy="32272"/>
          </a:xfrm>
          <a:custGeom>
            <a:avLst/>
            <a:gdLst/>
            <a:ahLst/>
            <a:cxnLst/>
            <a:rect l="l" t="t" r="r" b="b"/>
            <a:pathLst>
              <a:path w="12192" h="36575">
                <a:moveTo>
                  <a:pt x="0" y="0"/>
                </a:moveTo>
                <a:lnTo>
                  <a:pt x="12192"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498" name="object 2498"/>
          <p:cNvSpPr/>
          <p:nvPr/>
        </p:nvSpPr>
        <p:spPr>
          <a:xfrm>
            <a:off x="7583432" y="2727063"/>
            <a:ext cx="24383" cy="18826"/>
          </a:xfrm>
          <a:custGeom>
            <a:avLst/>
            <a:gdLst/>
            <a:ahLst/>
            <a:cxnLst/>
            <a:rect l="l" t="t" r="r" b="b"/>
            <a:pathLst>
              <a:path w="27431" h="21336">
                <a:moveTo>
                  <a:pt x="0" y="3048"/>
                </a:moveTo>
                <a:lnTo>
                  <a:pt x="15240" y="0"/>
                </a:lnTo>
                <a:lnTo>
                  <a:pt x="24383" y="0"/>
                </a:lnTo>
                <a:lnTo>
                  <a:pt x="24383" y="3048"/>
                </a:lnTo>
                <a:lnTo>
                  <a:pt x="27431" y="6095"/>
                </a:lnTo>
                <a:lnTo>
                  <a:pt x="27431" y="9143"/>
                </a:lnTo>
                <a:lnTo>
                  <a:pt x="21336" y="15239"/>
                </a:lnTo>
                <a:lnTo>
                  <a:pt x="6096" y="21336"/>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499" name="object 2499"/>
          <p:cNvSpPr/>
          <p:nvPr/>
        </p:nvSpPr>
        <p:spPr>
          <a:xfrm>
            <a:off x="7599682" y="2743206"/>
            <a:ext cx="13546" cy="10757"/>
          </a:xfrm>
          <a:custGeom>
            <a:avLst/>
            <a:gdLst/>
            <a:ahLst/>
            <a:cxnLst/>
            <a:rect l="l" t="t" r="r" b="b"/>
            <a:pathLst>
              <a:path w="15239" h="12191">
                <a:moveTo>
                  <a:pt x="0" y="0"/>
                </a:moveTo>
                <a:lnTo>
                  <a:pt x="15239" y="12191"/>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500" name="object 2500"/>
          <p:cNvSpPr/>
          <p:nvPr/>
        </p:nvSpPr>
        <p:spPr>
          <a:xfrm>
            <a:off x="7615939" y="2721692"/>
            <a:ext cx="8128" cy="29583"/>
          </a:xfrm>
          <a:custGeom>
            <a:avLst/>
            <a:gdLst/>
            <a:ahLst/>
            <a:cxnLst/>
            <a:rect l="l" t="t" r="r" b="b"/>
            <a:pathLst>
              <a:path w="9144" h="33527">
                <a:moveTo>
                  <a:pt x="0" y="0"/>
                </a:moveTo>
                <a:lnTo>
                  <a:pt x="9144" y="3352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501" name="object 2501"/>
          <p:cNvSpPr/>
          <p:nvPr/>
        </p:nvSpPr>
        <p:spPr>
          <a:xfrm>
            <a:off x="7615938" y="2716308"/>
            <a:ext cx="18965" cy="5379"/>
          </a:xfrm>
          <a:custGeom>
            <a:avLst/>
            <a:gdLst/>
            <a:ahLst/>
            <a:cxnLst/>
            <a:rect l="l" t="t" r="r" b="b"/>
            <a:pathLst>
              <a:path w="21336" h="6096">
                <a:moveTo>
                  <a:pt x="0" y="6096"/>
                </a:moveTo>
                <a:lnTo>
                  <a:pt x="21336"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502" name="object 2502"/>
          <p:cNvSpPr/>
          <p:nvPr/>
        </p:nvSpPr>
        <p:spPr>
          <a:xfrm>
            <a:off x="7618647" y="2732445"/>
            <a:ext cx="13547" cy="2689"/>
          </a:xfrm>
          <a:custGeom>
            <a:avLst/>
            <a:gdLst/>
            <a:ahLst/>
            <a:cxnLst/>
            <a:rect l="l" t="t" r="r" b="b"/>
            <a:pathLst>
              <a:path w="15240" h="3048">
                <a:moveTo>
                  <a:pt x="0" y="3048"/>
                </a:moveTo>
                <a:lnTo>
                  <a:pt x="1524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503" name="object 2503"/>
          <p:cNvSpPr/>
          <p:nvPr/>
        </p:nvSpPr>
        <p:spPr>
          <a:xfrm>
            <a:off x="7624066" y="2745892"/>
            <a:ext cx="18964" cy="5378"/>
          </a:xfrm>
          <a:custGeom>
            <a:avLst/>
            <a:gdLst/>
            <a:ahLst/>
            <a:cxnLst/>
            <a:rect l="l" t="t" r="r" b="b"/>
            <a:pathLst>
              <a:path w="21335" h="6095">
                <a:moveTo>
                  <a:pt x="0" y="6095"/>
                </a:moveTo>
                <a:lnTo>
                  <a:pt x="21335"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504" name="object 2504"/>
          <p:cNvSpPr/>
          <p:nvPr/>
        </p:nvSpPr>
        <p:spPr>
          <a:xfrm>
            <a:off x="7643031" y="2713624"/>
            <a:ext cx="8128" cy="29583"/>
          </a:xfrm>
          <a:custGeom>
            <a:avLst/>
            <a:gdLst/>
            <a:ahLst/>
            <a:cxnLst/>
            <a:rect l="l" t="t" r="r" b="b"/>
            <a:pathLst>
              <a:path w="9144" h="33527">
                <a:moveTo>
                  <a:pt x="0" y="0"/>
                </a:moveTo>
                <a:lnTo>
                  <a:pt x="9144" y="3352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505" name="object 2505"/>
          <p:cNvSpPr/>
          <p:nvPr/>
        </p:nvSpPr>
        <p:spPr>
          <a:xfrm>
            <a:off x="7643035" y="2705548"/>
            <a:ext cx="18965" cy="8068"/>
          </a:xfrm>
          <a:custGeom>
            <a:avLst/>
            <a:gdLst/>
            <a:ahLst/>
            <a:cxnLst/>
            <a:rect l="l" t="t" r="r" b="b"/>
            <a:pathLst>
              <a:path w="21336" h="9144">
                <a:moveTo>
                  <a:pt x="0" y="9144"/>
                </a:moveTo>
                <a:lnTo>
                  <a:pt x="21336"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506" name="object 2506"/>
          <p:cNvSpPr/>
          <p:nvPr/>
        </p:nvSpPr>
        <p:spPr>
          <a:xfrm>
            <a:off x="7648451" y="2724375"/>
            <a:ext cx="10837" cy="2689"/>
          </a:xfrm>
          <a:custGeom>
            <a:avLst/>
            <a:gdLst/>
            <a:ahLst/>
            <a:cxnLst/>
            <a:rect l="l" t="t" r="r" b="b"/>
            <a:pathLst>
              <a:path w="12192" h="3048">
                <a:moveTo>
                  <a:pt x="0" y="3048"/>
                </a:moveTo>
                <a:lnTo>
                  <a:pt x="12192"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507" name="object 2507"/>
          <p:cNvSpPr/>
          <p:nvPr/>
        </p:nvSpPr>
        <p:spPr>
          <a:xfrm>
            <a:off x="7670127" y="2705556"/>
            <a:ext cx="8127" cy="29583"/>
          </a:xfrm>
          <a:custGeom>
            <a:avLst/>
            <a:gdLst/>
            <a:ahLst/>
            <a:cxnLst/>
            <a:rect l="l" t="t" r="r" b="b"/>
            <a:pathLst>
              <a:path w="9143" h="33527">
                <a:moveTo>
                  <a:pt x="0" y="0"/>
                </a:moveTo>
                <a:lnTo>
                  <a:pt x="9143" y="3352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508" name="object 2508"/>
          <p:cNvSpPr/>
          <p:nvPr/>
        </p:nvSpPr>
        <p:spPr>
          <a:xfrm>
            <a:off x="7680963" y="2700173"/>
            <a:ext cx="10837" cy="32272"/>
          </a:xfrm>
          <a:custGeom>
            <a:avLst/>
            <a:gdLst/>
            <a:ahLst/>
            <a:cxnLst/>
            <a:rect l="l" t="t" r="r" b="b"/>
            <a:pathLst>
              <a:path w="12192" h="36575">
                <a:moveTo>
                  <a:pt x="0" y="0"/>
                </a:moveTo>
                <a:lnTo>
                  <a:pt x="12192"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509" name="object 2509"/>
          <p:cNvSpPr/>
          <p:nvPr/>
        </p:nvSpPr>
        <p:spPr>
          <a:xfrm>
            <a:off x="7680960" y="2700174"/>
            <a:ext cx="29802" cy="24205"/>
          </a:xfrm>
          <a:custGeom>
            <a:avLst/>
            <a:gdLst/>
            <a:ahLst/>
            <a:cxnLst/>
            <a:rect l="l" t="t" r="r" b="b"/>
            <a:pathLst>
              <a:path w="33527" h="27432">
                <a:moveTo>
                  <a:pt x="0" y="0"/>
                </a:moveTo>
                <a:lnTo>
                  <a:pt x="33527" y="27432"/>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510" name="object 2510"/>
          <p:cNvSpPr/>
          <p:nvPr/>
        </p:nvSpPr>
        <p:spPr>
          <a:xfrm>
            <a:off x="7702637" y="2694797"/>
            <a:ext cx="8127" cy="29583"/>
          </a:xfrm>
          <a:custGeom>
            <a:avLst/>
            <a:gdLst/>
            <a:ahLst/>
            <a:cxnLst/>
            <a:rect l="l" t="t" r="r" b="b"/>
            <a:pathLst>
              <a:path w="9143" h="33527">
                <a:moveTo>
                  <a:pt x="0" y="0"/>
                </a:moveTo>
                <a:lnTo>
                  <a:pt x="9143" y="3352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511" name="object 2511"/>
          <p:cNvSpPr/>
          <p:nvPr/>
        </p:nvSpPr>
        <p:spPr>
          <a:xfrm>
            <a:off x="7713477" y="2689412"/>
            <a:ext cx="10837" cy="32272"/>
          </a:xfrm>
          <a:custGeom>
            <a:avLst/>
            <a:gdLst/>
            <a:ahLst/>
            <a:cxnLst/>
            <a:rect l="l" t="t" r="r" b="b"/>
            <a:pathLst>
              <a:path w="12192" h="36575">
                <a:moveTo>
                  <a:pt x="0" y="0"/>
                </a:moveTo>
                <a:lnTo>
                  <a:pt x="12192"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512" name="object 2512"/>
          <p:cNvSpPr/>
          <p:nvPr/>
        </p:nvSpPr>
        <p:spPr>
          <a:xfrm>
            <a:off x="7713477" y="2684036"/>
            <a:ext cx="18965" cy="5379"/>
          </a:xfrm>
          <a:custGeom>
            <a:avLst/>
            <a:gdLst/>
            <a:ahLst/>
            <a:cxnLst/>
            <a:rect l="l" t="t" r="r" b="b"/>
            <a:pathLst>
              <a:path w="21336" h="6096">
                <a:moveTo>
                  <a:pt x="0" y="6096"/>
                </a:moveTo>
                <a:lnTo>
                  <a:pt x="21336"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513" name="object 2513"/>
          <p:cNvSpPr/>
          <p:nvPr/>
        </p:nvSpPr>
        <p:spPr>
          <a:xfrm>
            <a:off x="7718896" y="2702863"/>
            <a:ext cx="10837" cy="2689"/>
          </a:xfrm>
          <a:custGeom>
            <a:avLst/>
            <a:gdLst/>
            <a:ahLst/>
            <a:cxnLst/>
            <a:rect l="l" t="t" r="r" b="b"/>
            <a:pathLst>
              <a:path w="12192" h="3048">
                <a:moveTo>
                  <a:pt x="0" y="3048"/>
                </a:moveTo>
                <a:lnTo>
                  <a:pt x="12192"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514" name="object 2514"/>
          <p:cNvSpPr/>
          <p:nvPr/>
        </p:nvSpPr>
        <p:spPr>
          <a:xfrm>
            <a:off x="7724309" y="2716308"/>
            <a:ext cx="18964" cy="5379"/>
          </a:xfrm>
          <a:custGeom>
            <a:avLst/>
            <a:gdLst/>
            <a:ahLst/>
            <a:cxnLst/>
            <a:rect l="l" t="t" r="r" b="b"/>
            <a:pathLst>
              <a:path w="21335" h="6096">
                <a:moveTo>
                  <a:pt x="0" y="6096"/>
                </a:moveTo>
                <a:lnTo>
                  <a:pt x="21335"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515" name="object 2515"/>
          <p:cNvSpPr/>
          <p:nvPr/>
        </p:nvSpPr>
        <p:spPr>
          <a:xfrm>
            <a:off x="7740571" y="2681346"/>
            <a:ext cx="10837" cy="32273"/>
          </a:xfrm>
          <a:custGeom>
            <a:avLst/>
            <a:gdLst/>
            <a:ahLst/>
            <a:cxnLst/>
            <a:rect l="l" t="t" r="r" b="b"/>
            <a:pathLst>
              <a:path w="12192" h="36576">
                <a:moveTo>
                  <a:pt x="0" y="0"/>
                </a:moveTo>
                <a:lnTo>
                  <a:pt x="12192" y="36576"/>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516" name="object 2516"/>
          <p:cNvSpPr/>
          <p:nvPr/>
        </p:nvSpPr>
        <p:spPr>
          <a:xfrm>
            <a:off x="7740564" y="2678653"/>
            <a:ext cx="24384" cy="18826"/>
          </a:xfrm>
          <a:custGeom>
            <a:avLst/>
            <a:gdLst/>
            <a:ahLst/>
            <a:cxnLst/>
            <a:rect l="l" t="t" r="r" b="b"/>
            <a:pathLst>
              <a:path w="27432" h="21336">
                <a:moveTo>
                  <a:pt x="0" y="3047"/>
                </a:moveTo>
                <a:lnTo>
                  <a:pt x="15240" y="0"/>
                </a:lnTo>
                <a:lnTo>
                  <a:pt x="24384" y="0"/>
                </a:lnTo>
                <a:lnTo>
                  <a:pt x="27432" y="3047"/>
                </a:lnTo>
                <a:lnTo>
                  <a:pt x="27432" y="9143"/>
                </a:lnTo>
                <a:lnTo>
                  <a:pt x="21336" y="15239"/>
                </a:lnTo>
                <a:lnTo>
                  <a:pt x="6096" y="21336"/>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517" name="object 2517"/>
          <p:cNvSpPr/>
          <p:nvPr/>
        </p:nvSpPr>
        <p:spPr>
          <a:xfrm>
            <a:off x="7756828" y="2694795"/>
            <a:ext cx="16255" cy="10757"/>
          </a:xfrm>
          <a:custGeom>
            <a:avLst/>
            <a:gdLst/>
            <a:ahLst/>
            <a:cxnLst/>
            <a:rect l="l" t="t" r="r" b="b"/>
            <a:pathLst>
              <a:path w="18287" h="12191">
                <a:moveTo>
                  <a:pt x="0" y="0"/>
                </a:moveTo>
                <a:lnTo>
                  <a:pt x="18287" y="12191"/>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518" name="object 2518"/>
          <p:cNvSpPr/>
          <p:nvPr/>
        </p:nvSpPr>
        <p:spPr>
          <a:xfrm>
            <a:off x="7767661" y="2673282"/>
            <a:ext cx="21674" cy="26893"/>
          </a:xfrm>
          <a:custGeom>
            <a:avLst/>
            <a:gdLst/>
            <a:ahLst/>
            <a:cxnLst/>
            <a:rect l="l" t="t" r="r" b="b"/>
            <a:pathLst>
              <a:path w="24383" h="30479">
                <a:moveTo>
                  <a:pt x="0" y="0"/>
                </a:moveTo>
                <a:lnTo>
                  <a:pt x="18287" y="12191"/>
                </a:lnTo>
                <a:lnTo>
                  <a:pt x="24383" y="30479"/>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519" name="object 2519"/>
          <p:cNvSpPr/>
          <p:nvPr/>
        </p:nvSpPr>
        <p:spPr>
          <a:xfrm>
            <a:off x="7783915" y="2667898"/>
            <a:ext cx="8128" cy="16136"/>
          </a:xfrm>
          <a:custGeom>
            <a:avLst/>
            <a:gdLst/>
            <a:ahLst/>
            <a:cxnLst/>
            <a:rect l="l" t="t" r="r" b="b"/>
            <a:pathLst>
              <a:path w="9144" h="18287">
                <a:moveTo>
                  <a:pt x="9144" y="0"/>
                </a:moveTo>
                <a:lnTo>
                  <a:pt x="0" y="1828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520" name="object 2520"/>
          <p:cNvSpPr/>
          <p:nvPr/>
        </p:nvSpPr>
        <p:spPr>
          <a:xfrm>
            <a:off x="7829973" y="2654453"/>
            <a:ext cx="10836" cy="32272"/>
          </a:xfrm>
          <a:custGeom>
            <a:avLst/>
            <a:gdLst/>
            <a:ahLst/>
            <a:cxnLst/>
            <a:rect l="l" t="t" r="r" b="b"/>
            <a:pathLst>
              <a:path w="12191" h="36575">
                <a:moveTo>
                  <a:pt x="0" y="0"/>
                </a:moveTo>
                <a:lnTo>
                  <a:pt x="12191"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521" name="object 2521"/>
          <p:cNvSpPr/>
          <p:nvPr/>
        </p:nvSpPr>
        <p:spPr>
          <a:xfrm>
            <a:off x="7829980" y="2651761"/>
            <a:ext cx="24383" cy="13446"/>
          </a:xfrm>
          <a:custGeom>
            <a:avLst/>
            <a:gdLst/>
            <a:ahLst/>
            <a:cxnLst/>
            <a:rect l="l" t="t" r="r" b="b"/>
            <a:pathLst>
              <a:path w="27431" h="15239">
                <a:moveTo>
                  <a:pt x="0" y="3048"/>
                </a:moveTo>
                <a:lnTo>
                  <a:pt x="15239" y="0"/>
                </a:lnTo>
                <a:lnTo>
                  <a:pt x="21335" y="0"/>
                </a:lnTo>
                <a:lnTo>
                  <a:pt x="27431" y="6096"/>
                </a:lnTo>
                <a:lnTo>
                  <a:pt x="24383" y="9144"/>
                </a:lnTo>
                <a:lnTo>
                  <a:pt x="24383" y="12192"/>
                </a:lnTo>
                <a:lnTo>
                  <a:pt x="21335" y="15239"/>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522" name="object 2522"/>
          <p:cNvSpPr/>
          <p:nvPr/>
        </p:nvSpPr>
        <p:spPr>
          <a:xfrm>
            <a:off x="7835400" y="2665206"/>
            <a:ext cx="24383" cy="21515"/>
          </a:xfrm>
          <a:custGeom>
            <a:avLst/>
            <a:gdLst/>
            <a:ahLst/>
            <a:cxnLst/>
            <a:rect l="l" t="t" r="r" b="b"/>
            <a:pathLst>
              <a:path w="27431" h="24384">
                <a:moveTo>
                  <a:pt x="0" y="6096"/>
                </a:moveTo>
                <a:lnTo>
                  <a:pt x="15239" y="0"/>
                </a:lnTo>
                <a:lnTo>
                  <a:pt x="21335" y="0"/>
                </a:lnTo>
                <a:lnTo>
                  <a:pt x="24383" y="3048"/>
                </a:lnTo>
                <a:lnTo>
                  <a:pt x="27431" y="9144"/>
                </a:lnTo>
                <a:lnTo>
                  <a:pt x="24383" y="12192"/>
                </a:lnTo>
                <a:lnTo>
                  <a:pt x="24383" y="15240"/>
                </a:lnTo>
                <a:lnTo>
                  <a:pt x="6095" y="24384"/>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523" name="object 2523"/>
          <p:cNvSpPr/>
          <p:nvPr/>
        </p:nvSpPr>
        <p:spPr>
          <a:xfrm>
            <a:off x="7862488" y="2641005"/>
            <a:ext cx="27092" cy="32272"/>
          </a:xfrm>
          <a:custGeom>
            <a:avLst/>
            <a:gdLst/>
            <a:ahLst/>
            <a:cxnLst/>
            <a:rect l="l" t="t" r="r" b="b"/>
            <a:pathLst>
              <a:path w="30479" h="36575">
                <a:moveTo>
                  <a:pt x="6096" y="3048"/>
                </a:moveTo>
                <a:lnTo>
                  <a:pt x="3048" y="6096"/>
                </a:lnTo>
                <a:lnTo>
                  <a:pt x="3048" y="9143"/>
                </a:lnTo>
                <a:lnTo>
                  <a:pt x="0" y="12191"/>
                </a:lnTo>
                <a:lnTo>
                  <a:pt x="0" y="18287"/>
                </a:lnTo>
                <a:lnTo>
                  <a:pt x="3048" y="27431"/>
                </a:lnTo>
                <a:lnTo>
                  <a:pt x="12192" y="36575"/>
                </a:lnTo>
                <a:lnTo>
                  <a:pt x="18287" y="36575"/>
                </a:lnTo>
                <a:lnTo>
                  <a:pt x="24383" y="33527"/>
                </a:lnTo>
                <a:lnTo>
                  <a:pt x="27431" y="33527"/>
                </a:lnTo>
                <a:lnTo>
                  <a:pt x="30479" y="27431"/>
                </a:lnTo>
                <a:lnTo>
                  <a:pt x="30479" y="18287"/>
                </a:lnTo>
                <a:lnTo>
                  <a:pt x="27431" y="9143"/>
                </a:lnTo>
                <a:lnTo>
                  <a:pt x="18287" y="0"/>
                </a:lnTo>
                <a:lnTo>
                  <a:pt x="12192" y="0"/>
                </a:lnTo>
                <a:lnTo>
                  <a:pt x="6096" y="3048"/>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524" name="object 2524"/>
          <p:cNvSpPr/>
          <p:nvPr/>
        </p:nvSpPr>
        <p:spPr>
          <a:xfrm>
            <a:off x="7892287" y="2627555"/>
            <a:ext cx="29802" cy="34962"/>
          </a:xfrm>
          <a:custGeom>
            <a:avLst/>
            <a:gdLst/>
            <a:ahLst/>
            <a:cxnLst/>
            <a:rect l="l" t="t" r="r" b="b"/>
            <a:pathLst>
              <a:path w="33527" h="39624">
                <a:moveTo>
                  <a:pt x="0" y="9143"/>
                </a:moveTo>
                <a:lnTo>
                  <a:pt x="9144" y="33527"/>
                </a:lnTo>
                <a:lnTo>
                  <a:pt x="15240" y="39624"/>
                </a:lnTo>
                <a:lnTo>
                  <a:pt x="24383" y="39624"/>
                </a:lnTo>
                <a:lnTo>
                  <a:pt x="30479" y="36575"/>
                </a:lnTo>
                <a:lnTo>
                  <a:pt x="33527" y="30479"/>
                </a:lnTo>
                <a:lnTo>
                  <a:pt x="33527" y="27431"/>
                </a:lnTo>
                <a:lnTo>
                  <a:pt x="24383"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525" name="object 2525"/>
          <p:cNvSpPr/>
          <p:nvPr/>
        </p:nvSpPr>
        <p:spPr>
          <a:xfrm>
            <a:off x="7924805" y="2624866"/>
            <a:ext cx="10837" cy="32272"/>
          </a:xfrm>
          <a:custGeom>
            <a:avLst/>
            <a:gdLst/>
            <a:ahLst/>
            <a:cxnLst/>
            <a:rect l="l" t="t" r="r" b="b"/>
            <a:pathLst>
              <a:path w="12192" h="36575">
                <a:moveTo>
                  <a:pt x="0" y="0"/>
                </a:moveTo>
                <a:lnTo>
                  <a:pt x="12192"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526" name="object 2526"/>
          <p:cNvSpPr/>
          <p:nvPr/>
        </p:nvSpPr>
        <p:spPr>
          <a:xfrm>
            <a:off x="7924805" y="2624866"/>
            <a:ext cx="32511" cy="24204"/>
          </a:xfrm>
          <a:custGeom>
            <a:avLst/>
            <a:gdLst/>
            <a:ahLst/>
            <a:cxnLst/>
            <a:rect l="l" t="t" r="r" b="b"/>
            <a:pathLst>
              <a:path w="36575" h="27431">
                <a:moveTo>
                  <a:pt x="0" y="0"/>
                </a:moveTo>
                <a:lnTo>
                  <a:pt x="36575" y="27431"/>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527" name="object 2527"/>
          <p:cNvSpPr/>
          <p:nvPr/>
        </p:nvSpPr>
        <p:spPr>
          <a:xfrm>
            <a:off x="7946481" y="2619493"/>
            <a:ext cx="10837" cy="29583"/>
          </a:xfrm>
          <a:custGeom>
            <a:avLst/>
            <a:gdLst/>
            <a:ahLst/>
            <a:cxnLst/>
            <a:rect l="l" t="t" r="r" b="b"/>
            <a:pathLst>
              <a:path w="12192" h="33527">
                <a:moveTo>
                  <a:pt x="0" y="0"/>
                </a:moveTo>
                <a:lnTo>
                  <a:pt x="12192" y="3352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528" name="object 2528"/>
          <p:cNvSpPr/>
          <p:nvPr/>
        </p:nvSpPr>
        <p:spPr>
          <a:xfrm>
            <a:off x="7957316" y="2614109"/>
            <a:ext cx="10837" cy="32273"/>
          </a:xfrm>
          <a:custGeom>
            <a:avLst/>
            <a:gdLst/>
            <a:ahLst/>
            <a:cxnLst/>
            <a:rect l="l" t="t" r="r" b="b"/>
            <a:pathLst>
              <a:path w="12192" h="36576">
                <a:moveTo>
                  <a:pt x="0" y="0"/>
                </a:moveTo>
                <a:lnTo>
                  <a:pt x="12192" y="36576"/>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529" name="object 2529"/>
          <p:cNvSpPr/>
          <p:nvPr/>
        </p:nvSpPr>
        <p:spPr>
          <a:xfrm>
            <a:off x="7957317" y="2611418"/>
            <a:ext cx="27092" cy="34962"/>
          </a:xfrm>
          <a:custGeom>
            <a:avLst/>
            <a:gdLst/>
            <a:ahLst/>
            <a:cxnLst/>
            <a:rect l="l" t="t" r="r" b="b"/>
            <a:pathLst>
              <a:path w="30479" h="39624">
                <a:moveTo>
                  <a:pt x="0" y="3047"/>
                </a:moveTo>
                <a:lnTo>
                  <a:pt x="12192" y="0"/>
                </a:lnTo>
                <a:lnTo>
                  <a:pt x="18288" y="0"/>
                </a:lnTo>
                <a:lnTo>
                  <a:pt x="27431" y="9143"/>
                </a:lnTo>
                <a:lnTo>
                  <a:pt x="30479" y="18287"/>
                </a:lnTo>
                <a:lnTo>
                  <a:pt x="30479" y="27431"/>
                </a:lnTo>
                <a:lnTo>
                  <a:pt x="27431" y="33527"/>
                </a:lnTo>
                <a:lnTo>
                  <a:pt x="24383" y="36575"/>
                </a:lnTo>
                <a:lnTo>
                  <a:pt x="12192" y="39624"/>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530" name="object 2530"/>
          <p:cNvSpPr/>
          <p:nvPr/>
        </p:nvSpPr>
        <p:spPr>
          <a:xfrm>
            <a:off x="7995246" y="2603351"/>
            <a:ext cx="2709" cy="34962"/>
          </a:xfrm>
          <a:custGeom>
            <a:avLst/>
            <a:gdLst/>
            <a:ahLst/>
            <a:cxnLst/>
            <a:rect l="l" t="t" r="r" b="b"/>
            <a:pathLst>
              <a:path w="3048" h="39624">
                <a:moveTo>
                  <a:pt x="3048" y="0"/>
                </a:moveTo>
                <a:lnTo>
                  <a:pt x="0" y="39624"/>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531" name="object 2531"/>
          <p:cNvSpPr/>
          <p:nvPr/>
        </p:nvSpPr>
        <p:spPr>
          <a:xfrm>
            <a:off x="7997954" y="2603351"/>
            <a:ext cx="18964" cy="26894"/>
          </a:xfrm>
          <a:custGeom>
            <a:avLst/>
            <a:gdLst/>
            <a:ahLst/>
            <a:cxnLst/>
            <a:rect l="l" t="t" r="r" b="b"/>
            <a:pathLst>
              <a:path w="21335" h="30480">
                <a:moveTo>
                  <a:pt x="0" y="0"/>
                </a:moveTo>
                <a:lnTo>
                  <a:pt x="21335" y="3048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532" name="object 2532"/>
          <p:cNvSpPr/>
          <p:nvPr/>
        </p:nvSpPr>
        <p:spPr>
          <a:xfrm>
            <a:off x="7995249" y="2622176"/>
            <a:ext cx="16255" cy="5379"/>
          </a:xfrm>
          <a:custGeom>
            <a:avLst/>
            <a:gdLst/>
            <a:ahLst/>
            <a:cxnLst/>
            <a:rect l="l" t="t" r="r" b="b"/>
            <a:pathLst>
              <a:path w="18287" h="6096">
                <a:moveTo>
                  <a:pt x="0" y="6096"/>
                </a:moveTo>
                <a:lnTo>
                  <a:pt x="1828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533" name="object 2533"/>
          <p:cNvSpPr/>
          <p:nvPr/>
        </p:nvSpPr>
        <p:spPr>
          <a:xfrm>
            <a:off x="8016919" y="2597972"/>
            <a:ext cx="8128" cy="29584"/>
          </a:xfrm>
          <a:custGeom>
            <a:avLst/>
            <a:gdLst/>
            <a:ahLst/>
            <a:cxnLst/>
            <a:rect l="l" t="t" r="r" b="b"/>
            <a:pathLst>
              <a:path w="9144" h="33528">
                <a:moveTo>
                  <a:pt x="0" y="0"/>
                </a:moveTo>
                <a:lnTo>
                  <a:pt x="9144" y="33528"/>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534" name="object 2534"/>
          <p:cNvSpPr/>
          <p:nvPr/>
        </p:nvSpPr>
        <p:spPr>
          <a:xfrm>
            <a:off x="8016921" y="2592593"/>
            <a:ext cx="21675" cy="18826"/>
          </a:xfrm>
          <a:custGeom>
            <a:avLst/>
            <a:gdLst/>
            <a:ahLst/>
            <a:cxnLst/>
            <a:rect l="l" t="t" r="r" b="b"/>
            <a:pathLst>
              <a:path w="24384" h="21336">
                <a:moveTo>
                  <a:pt x="0" y="6095"/>
                </a:moveTo>
                <a:lnTo>
                  <a:pt x="15240" y="0"/>
                </a:lnTo>
                <a:lnTo>
                  <a:pt x="18288" y="0"/>
                </a:lnTo>
                <a:lnTo>
                  <a:pt x="24384" y="6095"/>
                </a:lnTo>
                <a:lnTo>
                  <a:pt x="24384" y="15239"/>
                </a:lnTo>
                <a:lnTo>
                  <a:pt x="18288" y="18287"/>
                </a:lnTo>
                <a:lnTo>
                  <a:pt x="3048" y="21336"/>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535" name="object 2535"/>
          <p:cNvSpPr/>
          <p:nvPr/>
        </p:nvSpPr>
        <p:spPr>
          <a:xfrm>
            <a:off x="8030469" y="2608733"/>
            <a:ext cx="16255" cy="13446"/>
          </a:xfrm>
          <a:custGeom>
            <a:avLst/>
            <a:gdLst/>
            <a:ahLst/>
            <a:cxnLst/>
            <a:rect l="l" t="t" r="r" b="b"/>
            <a:pathLst>
              <a:path w="18287" h="15239">
                <a:moveTo>
                  <a:pt x="0" y="0"/>
                </a:moveTo>
                <a:lnTo>
                  <a:pt x="18287" y="15239"/>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536" name="object 2536"/>
          <p:cNvSpPr/>
          <p:nvPr/>
        </p:nvSpPr>
        <p:spPr>
          <a:xfrm>
            <a:off x="8041306" y="2589910"/>
            <a:ext cx="21674" cy="26893"/>
          </a:xfrm>
          <a:custGeom>
            <a:avLst/>
            <a:gdLst/>
            <a:ahLst/>
            <a:cxnLst/>
            <a:rect l="l" t="t" r="r" b="b"/>
            <a:pathLst>
              <a:path w="24383" h="30479">
                <a:moveTo>
                  <a:pt x="0" y="0"/>
                </a:moveTo>
                <a:lnTo>
                  <a:pt x="18287" y="12191"/>
                </a:lnTo>
                <a:lnTo>
                  <a:pt x="24383" y="30479"/>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537" name="object 2537"/>
          <p:cNvSpPr/>
          <p:nvPr/>
        </p:nvSpPr>
        <p:spPr>
          <a:xfrm>
            <a:off x="8057560" y="2581834"/>
            <a:ext cx="8128" cy="18826"/>
          </a:xfrm>
          <a:custGeom>
            <a:avLst/>
            <a:gdLst/>
            <a:ahLst/>
            <a:cxnLst/>
            <a:rect l="l" t="t" r="r" b="b"/>
            <a:pathLst>
              <a:path w="9144" h="21336">
                <a:moveTo>
                  <a:pt x="9144" y="0"/>
                </a:moveTo>
                <a:lnTo>
                  <a:pt x="0" y="21336"/>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538" name="object 2538"/>
          <p:cNvSpPr/>
          <p:nvPr/>
        </p:nvSpPr>
        <p:spPr>
          <a:xfrm>
            <a:off x="5062025" y="1997093"/>
            <a:ext cx="130981" cy="129728"/>
          </a:xfrm>
          <a:custGeom>
            <a:avLst/>
            <a:gdLst/>
            <a:ahLst/>
            <a:cxnLst/>
            <a:rect l="l" t="t" r="r" b="b"/>
            <a:pathLst>
              <a:path w="147354" h="147025">
                <a:moveTo>
                  <a:pt x="147354" y="73681"/>
                </a:moveTo>
                <a:lnTo>
                  <a:pt x="135363" y="33386"/>
                </a:lnTo>
                <a:lnTo>
                  <a:pt x="104337" y="6640"/>
                </a:lnTo>
                <a:lnTo>
                  <a:pt x="76741" y="0"/>
                </a:lnTo>
                <a:lnTo>
                  <a:pt x="61555" y="1341"/>
                </a:lnTo>
                <a:lnTo>
                  <a:pt x="23783" y="19695"/>
                </a:lnTo>
                <a:lnTo>
                  <a:pt x="2422" y="54122"/>
                </a:lnTo>
                <a:lnTo>
                  <a:pt x="0" y="67966"/>
                </a:lnTo>
                <a:lnTo>
                  <a:pt x="1247" y="83672"/>
                </a:lnTo>
                <a:lnTo>
                  <a:pt x="18919" y="122318"/>
                </a:lnTo>
                <a:lnTo>
                  <a:pt x="52322" y="144288"/>
                </a:lnTo>
                <a:lnTo>
                  <a:pt x="65806" y="147025"/>
                </a:lnTo>
                <a:lnTo>
                  <a:pt x="81926" y="145872"/>
                </a:lnTo>
                <a:lnTo>
                  <a:pt x="121292" y="128794"/>
                </a:lnTo>
                <a:lnTo>
                  <a:pt x="143771" y="96257"/>
                </a:lnTo>
                <a:lnTo>
                  <a:pt x="146756" y="83081"/>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539" name="object 2539"/>
          <p:cNvSpPr/>
          <p:nvPr/>
        </p:nvSpPr>
        <p:spPr>
          <a:xfrm>
            <a:off x="5060527" y="2323129"/>
            <a:ext cx="129791" cy="128681"/>
          </a:xfrm>
          <a:custGeom>
            <a:avLst/>
            <a:gdLst/>
            <a:ahLst/>
            <a:cxnLst/>
            <a:rect l="l" t="t" r="r" b="b"/>
            <a:pathLst>
              <a:path w="146015" h="145839">
                <a:moveTo>
                  <a:pt x="146015" y="72986"/>
                </a:moveTo>
                <a:lnTo>
                  <a:pt x="133916" y="32747"/>
                </a:lnTo>
                <a:lnTo>
                  <a:pt x="102664" y="6269"/>
                </a:lnTo>
                <a:lnTo>
                  <a:pt x="74928" y="0"/>
                </a:lnTo>
                <a:lnTo>
                  <a:pt x="60003" y="1390"/>
                </a:lnTo>
                <a:lnTo>
                  <a:pt x="22773" y="20212"/>
                </a:lnTo>
                <a:lnTo>
                  <a:pt x="2070" y="55349"/>
                </a:lnTo>
                <a:lnTo>
                  <a:pt x="0" y="69429"/>
                </a:lnTo>
                <a:lnTo>
                  <a:pt x="1341" y="84691"/>
                </a:lnTo>
                <a:lnTo>
                  <a:pt x="19750" y="122474"/>
                </a:lnTo>
                <a:lnTo>
                  <a:pt x="54250" y="143562"/>
                </a:lnTo>
                <a:lnTo>
                  <a:pt x="68108" y="145839"/>
                </a:lnTo>
                <a:lnTo>
                  <a:pt x="83652" y="144546"/>
                </a:lnTo>
                <a:lnTo>
                  <a:pt x="121913" y="126502"/>
                </a:lnTo>
                <a:lnTo>
                  <a:pt x="143333" y="92560"/>
                </a:lnTo>
                <a:lnTo>
                  <a:pt x="145778" y="78901"/>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540" name="object 2540"/>
          <p:cNvSpPr/>
          <p:nvPr/>
        </p:nvSpPr>
        <p:spPr>
          <a:xfrm>
            <a:off x="5063010" y="2661135"/>
            <a:ext cx="128830" cy="127791"/>
          </a:xfrm>
          <a:custGeom>
            <a:avLst/>
            <a:gdLst/>
            <a:ahLst/>
            <a:cxnLst/>
            <a:rect l="l" t="t" r="r" b="b"/>
            <a:pathLst>
              <a:path w="144934" h="144830">
                <a:moveTo>
                  <a:pt x="144934" y="72433"/>
                </a:moveTo>
                <a:lnTo>
                  <a:pt x="132749" y="32234"/>
                </a:lnTo>
                <a:lnTo>
                  <a:pt x="101321" y="5972"/>
                </a:lnTo>
                <a:lnTo>
                  <a:pt x="73477" y="0"/>
                </a:lnTo>
                <a:lnTo>
                  <a:pt x="58764" y="1425"/>
                </a:lnTo>
                <a:lnTo>
                  <a:pt x="21963" y="20609"/>
                </a:lnTo>
                <a:lnTo>
                  <a:pt x="1784" y="56306"/>
                </a:lnTo>
                <a:lnTo>
                  <a:pt x="0" y="70574"/>
                </a:lnTo>
                <a:lnTo>
                  <a:pt x="1404" y="85470"/>
                </a:lnTo>
                <a:lnTo>
                  <a:pt x="20385" y="122558"/>
                </a:lnTo>
                <a:lnTo>
                  <a:pt x="55755" y="142934"/>
                </a:lnTo>
                <a:lnTo>
                  <a:pt x="69908" y="144830"/>
                </a:lnTo>
                <a:lnTo>
                  <a:pt x="84960" y="143446"/>
                </a:lnTo>
                <a:lnTo>
                  <a:pt x="122315" y="124661"/>
                </a:lnTo>
                <a:lnTo>
                  <a:pt x="142877" y="89594"/>
                </a:lnTo>
                <a:lnTo>
                  <a:pt x="144868" y="7554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541" name="object 2541"/>
          <p:cNvSpPr/>
          <p:nvPr/>
        </p:nvSpPr>
        <p:spPr>
          <a:xfrm>
            <a:off x="5387785" y="2660131"/>
            <a:ext cx="128148" cy="127136"/>
          </a:xfrm>
          <a:custGeom>
            <a:avLst/>
            <a:gdLst/>
            <a:ahLst/>
            <a:cxnLst/>
            <a:rect l="l" t="t" r="r" b="b"/>
            <a:pathLst>
              <a:path w="144167" h="144087">
                <a:moveTo>
                  <a:pt x="144167" y="72046"/>
                </a:moveTo>
                <a:lnTo>
                  <a:pt x="131922" y="31877"/>
                </a:lnTo>
                <a:lnTo>
                  <a:pt x="100372" y="5765"/>
                </a:lnTo>
                <a:lnTo>
                  <a:pt x="72453" y="0"/>
                </a:lnTo>
                <a:lnTo>
                  <a:pt x="57889" y="1447"/>
                </a:lnTo>
                <a:lnTo>
                  <a:pt x="21388" y="20884"/>
                </a:lnTo>
                <a:lnTo>
                  <a:pt x="1579" y="56971"/>
                </a:lnTo>
                <a:lnTo>
                  <a:pt x="0" y="71369"/>
                </a:lnTo>
                <a:lnTo>
                  <a:pt x="1442" y="85997"/>
                </a:lnTo>
                <a:lnTo>
                  <a:pt x="20814" y="122593"/>
                </a:lnTo>
                <a:lnTo>
                  <a:pt x="56793" y="142466"/>
                </a:lnTo>
                <a:lnTo>
                  <a:pt x="71152" y="144087"/>
                </a:lnTo>
                <a:lnTo>
                  <a:pt x="85843" y="142652"/>
                </a:lnTo>
                <a:lnTo>
                  <a:pt x="122550" y="123357"/>
                </a:lnTo>
                <a:lnTo>
                  <a:pt x="142500" y="87501"/>
                </a:lnTo>
                <a:lnTo>
                  <a:pt x="144158" y="7318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542" name="object 2542"/>
          <p:cNvSpPr/>
          <p:nvPr/>
        </p:nvSpPr>
        <p:spPr>
          <a:xfrm>
            <a:off x="5389160" y="2325789"/>
            <a:ext cx="126084" cy="124243"/>
          </a:xfrm>
          <a:custGeom>
            <a:avLst/>
            <a:gdLst/>
            <a:ahLst/>
            <a:cxnLst/>
            <a:rect l="l" t="t" r="r" b="b"/>
            <a:pathLst>
              <a:path w="141844" h="140809">
                <a:moveTo>
                  <a:pt x="141844" y="69973"/>
                </a:moveTo>
                <a:lnTo>
                  <a:pt x="129480" y="29869"/>
                </a:lnTo>
                <a:lnTo>
                  <a:pt x="97685" y="4056"/>
                </a:lnTo>
                <a:lnTo>
                  <a:pt x="84144" y="0"/>
                </a:lnTo>
                <a:lnTo>
                  <a:pt x="66909" y="807"/>
                </a:lnTo>
                <a:lnTo>
                  <a:pt x="25947" y="16415"/>
                </a:lnTo>
                <a:lnTo>
                  <a:pt x="3125" y="47023"/>
                </a:lnTo>
                <a:lnTo>
                  <a:pt x="0" y="59497"/>
                </a:lnTo>
                <a:lnTo>
                  <a:pt x="1021" y="76161"/>
                </a:lnTo>
                <a:lnTo>
                  <a:pt x="17680" y="116077"/>
                </a:lnTo>
                <a:lnTo>
                  <a:pt x="49681" y="138078"/>
                </a:lnTo>
                <a:lnTo>
                  <a:pt x="62635" y="140809"/>
                </a:lnTo>
                <a:lnTo>
                  <a:pt x="78809" y="139635"/>
                </a:lnTo>
                <a:lnTo>
                  <a:pt x="117871" y="122165"/>
                </a:lnTo>
                <a:lnTo>
                  <a:pt x="139219" y="89053"/>
                </a:lnTo>
                <a:lnTo>
                  <a:pt x="141615" y="75712"/>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543" name="object 2543"/>
          <p:cNvSpPr/>
          <p:nvPr/>
        </p:nvSpPr>
        <p:spPr>
          <a:xfrm>
            <a:off x="5782781" y="2493968"/>
            <a:ext cx="125856" cy="124068"/>
          </a:xfrm>
          <a:custGeom>
            <a:avLst/>
            <a:gdLst/>
            <a:ahLst/>
            <a:cxnLst/>
            <a:rect l="l" t="t" r="r" b="b"/>
            <a:pathLst>
              <a:path w="141588" h="140610">
                <a:moveTo>
                  <a:pt x="141588" y="69864"/>
                </a:moveTo>
                <a:lnTo>
                  <a:pt x="129202" y="29774"/>
                </a:lnTo>
                <a:lnTo>
                  <a:pt x="97361" y="4020"/>
                </a:lnTo>
                <a:lnTo>
                  <a:pt x="83802" y="0"/>
                </a:lnTo>
                <a:lnTo>
                  <a:pt x="66602" y="826"/>
                </a:lnTo>
                <a:lnTo>
                  <a:pt x="25740" y="16541"/>
                </a:lnTo>
                <a:lnTo>
                  <a:pt x="3059" y="47292"/>
                </a:lnTo>
                <a:lnTo>
                  <a:pt x="0" y="59812"/>
                </a:lnTo>
                <a:lnTo>
                  <a:pt x="1049" y="76399"/>
                </a:lnTo>
                <a:lnTo>
                  <a:pt x="17866" y="116153"/>
                </a:lnTo>
                <a:lnTo>
                  <a:pt x="50089" y="137972"/>
                </a:lnTo>
                <a:lnTo>
                  <a:pt x="63121" y="140610"/>
                </a:lnTo>
                <a:lnTo>
                  <a:pt x="79182" y="139403"/>
                </a:lnTo>
                <a:lnTo>
                  <a:pt x="118019" y="121721"/>
                </a:lnTo>
                <a:lnTo>
                  <a:pt x="139136" y="88312"/>
                </a:lnTo>
                <a:lnTo>
                  <a:pt x="141413" y="74872"/>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544" name="object 2544"/>
          <p:cNvSpPr/>
          <p:nvPr/>
        </p:nvSpPr>
        <p:spPr>
          <a:xfrm>
            <a:off x="5783724" y="1832770"/>
            <a:ext cx="130208" cy="129055"/>
          </a:xfrm>
          <a:custGeom>
            <a:avLst/>
            <a:gdLst/>
            <a:ahLst/>
            <a:cxnLst/>
            <a:rect l="l" t="t" r="r" b="b"/>
            <a:pathLst>
              <a:path w="146484" h="146262">
                <a:moveTo>
                  <a:pt x="146484" y="73228"/>
                </a:moveTo>
                <a:lnTo>
                  <a:pt x="134422" y="32964"/>
                </a:lnTo>
                <a:lnTo>
                  <a:pt x="103248" y="6396"/>
                </a:lnTo>
                <a:lnTo>
                  <a:pt x="75561" y="0"/>
                </a:lnTo>
                <a:lnTo>
                  <a:pt x="60544" y="1374"/>
                </a:lnTo>
                <a:lnTo>
                  <a:pt x="23126" y="20029"/>
                </a:lnTo>
                <a:lnTo>
                  <a:pt x="2194" y="54920"/>
                </a:lnTo>
                <a:lnTo>
                  <a:pt x="0" y="68922"/>
                </a:lnTo>
                <a:lnTo>
                  <a:pt x="1311" y="84344"/>
                </a:lnTo>
                <a:lnTo>
                  <a:pt x="19465" y="122431"/>
                </a:lnTo>
                <a:lnTo>
                  <a:pt x="53583" y="143823"/>
                </a:lnTo>
                <a:lnTo>
                  <a:pt x="67311" y="146262"/>
                </a:lnTo>
                <a:lnTo>
                  <a:pt x="83060" y="145015"/>
                </a:lnTo>
                <a:lnTo>
                  <a:pt x="121710" y="127308"/>
                </a:lnTo>
                <a:lnTo>
                  <a:pt x="143502" y="93857"/>
                </a:lnTo>
                <a:lnTo>
                  <a:pt x="146139" y="80364"/>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545" name="object 2545"/>
          <p:cNvSpPr/>
          <p:nvPr/>
        </p:nvSpPr>
        <p:spPr>
          <a:xfrm>
            <a:off x="6118114" y="2494866"/>
            <a:ext cx="129219" cy="128156"/>
          </a:xfrm>
          <a:custGeom>
            <a:avLst/>
            <a:gdLst/>
            <a:ahLst/>
            <a:cxnLst/>
            <a:rect l="l" t="t" r="r" b="b"/>
            <a:pathLst>
              <a:path w="145371" h="145243">
                <a:moveTo>
                  <a:pt x="145371" y="72656"/>
                </a:moveTo>
                <a:lnTo>
                  <a:pt x="133220" y="32444"/>
                </a:lnTo>
                <a:lnTo>
                  <a:pt x="101863" y="6092"/>
                </a:lnTo>
                <a:lnTo>
                  <a:pt x="74062" y="0"/>
                </a:lnTo>
                <a:lnTo>
                  <a:pt x="59264" y="1412"/>
                </a:lnTo>
                <a:lnTo>
                  <a:pt x="22290" y="20453"/>
                </a:lnTo>
                <a:lnTo>
                  <a:pt x="1900" y="55924"/>
                </a:lnTo>
                <a:lnTo>
                  <a:pt x="0" y="70116"/>
                </a:lnTo>
                <a:lnTo>
                  <a:pt x="1380" y="85158"/>
                </a:lnTo>
                <a:lnTo>
                  <a:pt x="20132" y="122526"/>
                </a:lnTo>
                <a:lnTo>
                  <a:pt x="55153" y="143192"/>
                </a:lnTo>
                <a:lnTo>
                  <a:pt x="69187" y="145243"/>
                </a:lnTo>
                <a:lnTo>
                  <a:pt x="84441" y="143893"/>
                </a:lnTo>
                <a:lnTo>
                  <a:pt x="122163" y="125401"/>
                </a:lnTo>
                <a:lnTo>
                  <a:pt x="143072" y="90788"/>
                </a:lnTo>
                <a:lnTo>
                  <a:pt x="145249" y="76899"/>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546" name="object 2546"/>
          <p:cNvSpPr/>
          <p:nvPr/>
        </p:nvSpPr>
        <p:spPr>
          <a:xfrm>
            <a:off x="4875012" y="1337534"/>
            <a:ext cx="1712739" cy="1291219"/>
          </a:xfrm>
          <a:custGeom>
            <a:avLst/>
            <a:gdLst/>
            <a:ahLst/>
            <a:cxnLst/>
            <a:rect l="l" t="t" r="r" b="b"/>
            <a:pathLst>
              <a:path w="1926831" h="1463382">
                <a:moveTo>
                  <a:pt x="1926831" y="1463382"/>
                </a:moveTo>
                <a:lnTo>
                  <a:pt x="1899920" y="1411490"/>
                </a:lnTo>
                <a:lnTo>
                  <a:pt x="1876171" y="1344231"/>
                </a:lnTo>
                <a:lnTo>
                  <a:pt x="1846948" y="1270279"/>
                </a:lnTo>
                <a:lnTo>
                  <a:pt x="1791246" y="1165860"/>
                </a:lnTo>
                <a:lnTo>
                  <a:pt x="1726437" y="1063625"/>
                </a:lnTo>
                <a:lnTo>
                  <a:pt x="1681124" y="982141"/>
                </a:lnTo>
                <a:lnTo>
                  <a:pt x="1637728" y="892289"/>
                </a:lnTo>
                <a:lnTo>
                  <a:pt x="1585658" y="809802"/>
                </a:lnTo>
                <a:lnTo>
                  <a:pt x="1545780" y="728256"/>
                </a:lnTo>
                <a:lnTo>
                  <a:pt x="1496250" y="633450"/>
                </a:lnTo>
                <a:lnTo>
                  <a:pt x="1465211" y="548792"/>
                </a:lnTo>
                <a:lnTo>
                  <a:pt x="1444993" y="461390"/>
                </a:lnTo>
                <a:lnTo>
                  <a:pt x="1447088" y="382663"/>
                </a:lnTo>
                <a:lnTo>
                  <a:pt x="1463992" y="300634"/>
                </a:lnTo>
                <a:lnTo>
                  <a:pt x="1496644" y="205498"/>
                </a:lnTo>
                <a:lnTo>
                  <a:pt x="1522691" y="156857"/>
                </a:lnTo>
                <a:lnTo>
                  <a:pt x="1535518" y="79222"/>
                </a:lnTo>
                <a:lnTo>
                  <a:pt x="1518323" y="19050"/>
                </a:lnTo>
                <a:lnTo>
                  <a:pt x="1473288" y="0"/>
                </a:lnTo>
                <a:lnTo>
                  <a:pt x="1404086" y="1257"/>
                </a:lnTo>
                <a:lnTo>
                  <a:pt x="1327429" y="14490"/>
                </a:lnTo>
                <a:lnTo>
                  <a:pt x="1242021" y="40360"/>
                </a:lnTo>
                <a:lnTo>
                  <a:pt x="1139761" y="76301"/>
                </a:lnTo>
                <a:lnTo>
                  <a:pt x="1045146" y="108864"/>
                </a:lnTo>
                <a:lnTo>
                  <a:pt x="958456" y="139382"/>
                </a:lnTo>
                <a:lnTo>
                  <a:pt x="887183" y="161696"/>
                </a:lnTo>
                <a:lnTo>
                  <a:pt x="834529" y="164134"/>
                </a:lnTo>
                <a:lnTo>
                  <a:pt x="768070" y="176885"/>
                </a:lnTo>
                <a:lnTo>
                  <a:pt x="711326" y="165862"/>
                </a:lnTo>
                <a:lnTo>
                  <a:pt x="659485" y="154800"/>
                </a:lnTo>
                <a:lnTo>
                  <a:pt x="610946" y="143586"/>
                </a:lnTo>
                <a:lnTo>
                  <a:pt x="563689" y="158013"/>
                </a:lnTo>
                <a:lnTo>
                  <a:pt x="509193" y="207568"/>
                </a:lnTo>
                <a:lnTo>
                  <a:pt x="420852" y="262039"/>
                </a:lnTo>
                <a:lnTo>
                  <a:pt x="317588" y="319544"/>
                </a:lnTo>
                <a:lnTo>
                  <a:pt x="216611" y="366991"/>
                </a:lnTo>
                <a:lnTo>
                  <a:pt x="110667" y="404418"/>
                </a:lnTo>
                <a:lnTo>
                  <a:pt x="0" y="432752"/>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547" name="object 2547"/>
          <p:cNvSpPr/>
          <p:nvPr/>
        </p:nvSpPr>
        <p:spPr>
          <a:xfrm>
            <a:off x="4872848" y="1246471"/>
            <a:ext cx="3533354" cy="428221"/>
          </a:xfrm>
          <a:custGeom>
            <a:avLst/>
            <a:gdLst/>
            <a:ahLst/>
            <a:cxnLst/>
            <a:rect l="l" t="t" r="r" b="b"/>
            <a:pathLst>
              <a:path w="3975023" h="485317">
                <a:moveTo>
                  <a:pt x="0" y="485317"/>
                </a:moveTo>
                <a:lnTo>
                  <a:pt x="101003" y="456666"/>
                </a:lnTo>
                <a:lnTo>
                  <a:pt x="199936" y="418769"/>
                </a:lnTo>
                <a:lnTo>
                  <a:pt x="283387" y="381546"/>
                </a:lnTo>
                <a:lnTo>
                  <a:pt x="378409" y="334022"/>
                </a:lnTo>
                <a:lnTo>
                  <a:pt x="442468" y="288086"/>
                </a:lnTo>
                <a:lnTo>
                  <a:pt x="491134" y="253809"/>
                </a:lnTo>
                <a:lnTo>
                  <a:pt x="501599" y="238899"/>
                </a:lnTo>
                <a:lnTo>
                  <a:pt x="497484" y="222529"/>
                </a:lnTo>
                <a:lnTo>
                  <a:pt x="457593" y="170230"/>
                </a:lnTo>
                <a:lnTo>
                  <a:pt x="381914" y="128155"/>
                </a:lnTo>
                <a:lnTo>
                  <a:pt x="325107" y="93725"/>
                </a:lnTo>
                <a:lnTo>
                  <a:pt x="255689" y="71043"/>
                </a:lnTo>
                <a:lnTo>
                  <a:pt x="215366" y="45986"/>
                </a:lnTo>
                <a:lnTo>
                  <a:pt x="189763" y="23723"/>
                </a:lnTo>
                <a:lnTo>
                  <a:pt x="191516" y="12204"/>
                </a:lnTo>
                <a:lnTo>
                  <a:pt x="233921" y="3505"/>
                </a:lnTo>
                <a:lnTo>
                  <a:pt x="303060" y="8318"/>
                </a:lnTo>
                <a:lnTo>
                  <a:pt x="366852" y="8572"/>
                </a:lnTo>
                <a:lnTo>
                  <a:pt x="425373" y="41922"/>
                </a:lnTo>
                <a:lnTo>
                  <a:pt x="489610" y="78409"/>
                </a:lnTo>
                <a:lnTo>
                  <a:pt x="557263" y="95808"/>
                </a:lnTo>
                <a:lnTo>
                  <a:pt x="629373" y="124155"/>
                </a:lnTo>
                <a:lnTo>
                  <a:pt x="739584" y="149923"/>
                </a:lnTo>
                <a:lnTo>
                  <a:pt x="818299" y="161150"/>
                </a:lnTo>
                <a:lnTo>
                  <a:pt x="915466" y="147878"/>
                </a:lnTo>
                <a:lnTo>
                  <a:pt x="1014044" y="114744"/>
                </a:lnTo>
                <a:lnTo>
                  <a:pt x="1118603" y="69786"/>
                </a:lnTo>
                <a:lnTo>
                  <a:pt x="1207604" y="29857"/>
                </a:lnTo>
                <a:lnTo>
                  <a:pt x="1274787" y="8648"/>
                </a:lnTo>
                <a:lnTo>
                  <a:pt x="1301000" y="9207"/>
                </a:lnTo>
                <a:lnTo>
                  <a:pt x="1362227" y="4317"/>
                </a:lnTo>
                <a:lnTo>
                  <a:pt x="1417383" y="0"/>
                </a:lnTo>
                <a:lnTo>
                  <a:pt x="1495463" y="14935"/>
                </a:lnTo>
                <a:lnTo>
                  <a:pt x="1539608" y="22364"/>
                </a:lnTo>
                <a:lnTo>
                  <a:pt x="1632127" y="22478"/>
                </a:lnTo>
                <a:lnTo>
                  <a:pt x="1774342" y="31445"/>
                </a:lnTo>
                <a:lnTo>
                  <a:pt x="1878355" y="44958"/>
                </a:lnTo>
                <a:lnTo>
                  <a:pt x="2035479" y="62776"/>
                </a:lnTo>
                <a:lnTo>
                  <a:pt x="2197595" y="76453"/>
                </a:lnTo>
                <a:lnTo>
                  <a:pt x="2316784" y="84683"/>
                </a:lnTo>
                <a:lnTo>
                  <a:pt x="2425179" y="99885"/>
                </a:lnTo>
                <a:lnTo>
                  <a:pt x="2556979" y="111709"/>
                </a:lnTo>
                <a:lnTo>
                  <a:pt x="2715133" y="126746"/>
                </a:lnTo>
                <a:lnTo>
                  <a:pt x="2887878" y="144691"/>
                </a:lnTo>
                <a:lnTo>
                  <a:pt x="3101403" y="164541"/>
                </a:lnTo>
                <a:lnTo>
                  <a:pt x="3262884" y="181000"/>
                </a:lnTo>
                <a:lnTo>
                  <a:pt x="3425151" y="197459"/>
                </a:lnTo>
                <a:lnTo>
                  <a:pt x="3596195" y="218465"/>
                </a:lnTo>
                <a:lnTo>
                  <a:pt x="3783736" y="232714"/>
                </a:lnTo>
                <a:lnTo>
                  <a:pt x="3975023" y="252361"/>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548" name="object 2548"/>
          <p:cNvSpPr/>
          <p:nvPr/>
        </p:nvSpPr>
        <p:spPr>
          <a:xfrm>
            <a:off x="6481856" y="3106731"/>
            <a:ext cx="138616" cy="275709"/>
          </a:xfrm>
          <a:custGeom>
            <a:avLst/>
            <a:gdLst/>
            <a:ahLst/>
            <a:cxnLst/>
            <a:rect l="l" t="t" r="r" b="b"/>
            <a:pathLst>
              <a:path w="155943" h="312470">
                <a:moveTo>
                  <a:pt x="118529" y="0"/>
                </a:moveTo>
                <a:lnTo>
                  <a:pt x="118694" y="0"/>
                </a:lnTo>
                <a:lnTo>
                  <a:pt x="121805" y="0"/>
                </a:lnTo>
                <a:lnTo>
                  <a:pt x="124853" y="863"/>
                </a:lnTo>
                <a:lnTo>
                  <a:pt x="145859" y="34594"/>
                </a:lnTo>
                <a:lnTo>
                  <a:pt x="155790" y="79248"/>
                </a:lnTo>
                <a:lnTo>
                  <a:pt x="155943" y="81102"/>
                </a:lnTo>
                <a:lnTo>
                  <a:pt x="155943" y="82969"/>
                </a:lnTo>
                <a:lnTo>
                  <a:pt x="155943" y="84670"/>
                </a:lnTo>
                <a:lnTo>
                  <a:pt x="147154" y="126619"/>
                </a:lnTo>
                <a:lnTo>
                  <a:pt x="136639" y="166001"/>
                </a:lnTo>
                <a:lnTo>
                  <a:pt x="135293" y="170319"/>
                </a:lnTo>
                <a:lnTo>
                  <a:pt x="115597" y="218160"/>
                </a:lnTo>
                <a:lnTo>
                  <a:pt x="96418" y="258279"/>
                </a:lnTo>
                <a:lnTo>
                  <a:pt x="85280" y="276872"/>
                </a:lnTo>
                <a:lnTo>
                  <a:pt x="81534" y="282282"/>
                </a:lnTo>
                <a:lnTo>
                  <a:pt x="51181" y="307619"/>
                </a:lnTo>
                <a:lnTo>
                  <a:pt x="38023" y="312470"/>
                </a:lnTo>
                <a:lnTo>
                  <a:pt x="37134" y="312470"/>
                </a:lnTo>
                <a:lnTo>
                  <a:pt x="36258" y="312470"/>
                </a:lnTo>
                <a:lnTo>
                  <a:pt x="35394" y="312356"/>
                </a:lnTo>
                <a:lnTo>
                  <a:pt x="34544" y="312127"/>
                </a:lnTo>
                <a:lnTo>
                  <a:pt x="32854" y="311683"/>
                </a:lnTo>
                <a:lnTo>
                  <a:pt x="6451" y="276021"/>
                </a:lnTo>
                <a:lnTo>
                  <a:pt x="0" y="254520"/>
                </a:lnTo>
                <a:lnTo>
                  <a:pt x="0" y="248666"/>
                </a:lnTo>
                <a:lnTo>
                  <a:pt x="0" y="247726"/>
                </a:lnTo>
                <a:lnTo>
                  <a:pt x="7577" y="207647"/>
                </a:lnTo>
                <a:lnTo>
                  <a:pt x="18110" y="172580"/>
                </a:lnTo>
                <a:lnTo>
                  <a:pt x="22069" y="160521"/>
                </a:lnTo>
                <a:lnTo>
                  <a:pt x="26048" y="148462"/>
                </a:lnTo>
                <a:lnTo>
                  <a:pt x="27686" y="143510"/>
                </a:lnTo>
                <a:lnTo>
                  <a:pt x="31666" y="131448"/>
                </a:lnTo>
                <a:lnTo>
                  <a:pt x="43764" y="92849"/>
                </a:lnTo>
                <a:lnTo>
                  <a:pt x="46037" y="85471"/>
                </a:lnTo>
                <a:lnTo>
                  <a:pt x="48399" y="78130"/>
                </a:lnTo>
                <a:lnTo>
                  <a:pt x="50368" y="72009"/>
                </a:lnTo>
                <a:lnTo>
                  <a:pt x="52806" y="66052"/>
                </a:lnTo>
                <a:lnTo>
                  <a:pt x="55702" y="60299"/>
                </a:lnTo>
                <a:lnTo>
                  <a:pt x="59029" y="53682"/>
                </a:lnTo>
                <a:lnTo>
                  <a:pt x="62814" y="47307"/>
                </a:lnTo>
                <a:lnTo>
                  <a:pt x="67005" y="41198"/>
                </a:lnTo>
                <a:lnTo>
                  <a:pt x="70269" y="36436"/>
                </a:lnTo>
                <a:lnTo>
                  <a:pt x="73863" y="31902"/>
                </a:lnTo>
                <a:lnTo>
                  <a:pt x="77749" y="27635"/>
                </a:lnTo>
                <a:lnTo>
                  <a:pt x="82448" y="22453"/>
                </a:lnTo>
                <a:lnTo>
                  <a:pt x="87439" y="17551"/>
                </a:lnTo>
                <a:lnTo>
                  <a:pt x="92697" y="12928"/>
                </a:lnTo>
                <a:lnTo>
                  <a:pt x="94983" y="10934"/>
                </a:lnTo>
                <a:lnTo>
                  <a:pt x="97320" y="9004"/>
                </a:lnTo>
                <a:lnTo>
                  <a:pt x="99733" y="7175"/>
                </a:lnTo>
                <a:lnTo>
                  <a:pt x="101536" y="5791"/>
                </a:lnTo>
                <a:lnTo>
                  <a:pt x="110718" y="1003"/>
                </a:lnTo>
                <a:lnTo>
                  <a:pt x="113271" y="368"/>
                </a:lnTo>
                <a:lnTo>
                  <a:pt x="115900" y="25"/>
                </a:lnTo>
                <a:lnTo>
                  <a:pt x="118529" y="0"/>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549" name="object 2549"/>
          <p:cNvSpPr/>
          <p:nvPr/>
        </p:nvSpPr>
        <p:spPr>
          <a:xfrm>
            <a:off x="6816198" y="1830204"/>
            <a:ext cx="131261" cy="129964"/>
          </a:xfrm>
          <a:custGeom>
            <a:avLst/>
            <a:gdLst/>
            <a:ahLst/>
            <a:cxnLst/>
            <a:rect l="l" t="t" r="r" b="b"/>
            <a:pathLst>
              <a:path w="147669" h="147293">
                <a:moveTo>
                  <a:pt x="147669" y="73846"/>
                </a:moveTo>
                <a:lnTo>
                  <a:pt x="135705" y="33536"/>
                </a:lnTo>
                <a:lnTo>
                  <a:pt x="104733" y="6727"/>
                </a:lnTo>
                <a:lnTo>
                  <a:pt x="77170" y="0"/>
                </a:lnTo>
                <a:lnTo>
                  <a:pt x="61921" y="1329"/>
                </a:lnTo>
                <a:lnTo>
                  <a:pt x="24020" y="19569"/>
                </a:lnTo>
                <a:lnTo>
                  <a:pt x="2505" y="53826"/>
                </a:lnTo>
                <a:lnTo>
                  <a:pt x="0" y="67614"/>
                </a:lnTo>
                <a:lnTo>
                  <a:pt x="1222" y="83424"/>
                </a:lnTo>
                <a:lnTo>
                  <a:pt x="18715" y="122274"/>
                </a:lnTo>
                <a:lnTo>
                  <a:pt x="51858" y="144451"/>
                </a:lnTo>
                <a:lnTo>
                  <a:pt x="65253" y="147293"/>
                </a:lnTo>
                <a:lnTo>
                  <a:pt x="81504" y="146178"/>
                </a:lnTo>
                <a:lnTo>
                  <a:pt x="121127" y="129334"/>
                </a:lnTo>
                <a:lnTo>
                  <a:pt x="143853" y="97129"/>
                </a:lnTo>
                <a:lnTo>
                  <a:pt x="146962" y="84066"/>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550" name="object 2550"/>
          <p:cNvSpPr/>
          <p:nvPr/>
        </p:nvSpPr>
        <p:spPr>
          <a:xfrm>
            <a:off x="6813448" y="2167685"/>
            <a:ext cx="131340" cy="130031"/>
          </a:xfrm>
          <a:custGeom>
            <a:avLst/>
            <a:gdLst/>
            <a:ahLst/>
            <a:cxnLst/>
            <a:rect l="l" t="t" r="r" b="b"/>
            <a:pathLst>
              <a:path w="147758" h="147368">
                <a:moveTo>
                  <a:pt x="147758" y="73893"/>
                </a:moveTo>
                <a:lnTo>
                  <a:pt x="135801" y="33575"/>
                </a:lnTo>
                <a:lnTo>
                  <a:pt x="104844" y="6751"/>
                </a:lnTo>
                <a:lnTo>
                  <a:pt x="77291" y="0"/>
                </a:lnTo>
                <a:lnTo>
                  <a:pt x="62025" y="1325"/>
                </a:lnTo>
                <a:lnTo>
                  <a:pt x="24088" y="19530"/>
                </a:lnTo>
                <a:lnTo>
                  <a:pt x="2528" y="53739"/>
                </a:lnTo>
                <a:lnTo>
                  <a:pt x="0" y="67513"/>
                </a:lnTo>
                <a:lnTo>
                  <a:pt x="1215" y="83355"/>
                </a:lnTo>
                <a:lnTo>
                  <a:pt x="18658" y="122264"/>
                </a:lnTo>
                <a:lnTo>
                  <a:pt x="51726" y="144497"/>
                </a:lnTo>
                <a:lnTo>
                  <a:pt x="65095" y="147368"/>
                </a:lnTo>
                <a:lnTo>
                  <a:pt x="81382" y="146264"/>
                </a:lnTo>
                <a:lnTo>
                  <a:pt x="121078" y="129490"/>
                </a:lnTo>
                <a:lnTo>
                  <a:pt x="143875" y="97380"/>
                </a:lnTo>
                <a:lnTo>
                  <a:pt x="147018" y="84348"/>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551" name="object 2551"/>
          <p:cNvSpPr/>
          <p:nvPr/>
        </p:nvSpPr>
        <p:spPr>
          <a:xfrm>
            <a:off x="6813344" y="2505001"/>
            <a:ext cx="126760" cy="124776"/>
          </a:xfrm>
          <a:custGeom>
            <a:avLst/>
            <a:gdLst/>
            <a:ahLst/>
            <a:cxnLst/>
            <a:rect l="l" t="t" r="r" b="b"/>
            <a:pathLst>
              <a:path w="142605" h="141413">
                <a:moveTo>
                  <a:pt x="142605" y="70315"/>
                </a:moveTo>
                <a:lnTo>
                  <a:pt x="130319" y="30171"/>
                </a:lnTo>
                <a:lnTo>
                  <a:pt x="98678" y="4170"/>
                </a:lnTo>
                <a:lnTo>
                  <a:pt x="85184" y="0"/>
                </a:lnTo>
                <a:lnTo>
                  <a:pt x="67829" y="749"/>
                </a:lnTo>
                <a:lnTo>
                  <a:pt x="26557" y="16031"/>
                </a:lnTo>
                <a:lnTo>
                  <a:pt x="0" y="58530"/>
                </a:lnTo>
                <a:lnTo>
                  <a:pt x="930" y="75426"/>
                </a:lnTo>
                <a:lnTo>
                  <a:pt x="17082" y="115843"/>
                </a:lnTo>
                <a:lnTo>
                  <a:pt x="48395" y="138404"/>
                </a:lnTo>
                <a:lnTo>
                  <a:pt x="61118" y="141413"/>
                </a:lnTo>
                <a:lnTo>
                  <a:pt x="77637" y="140347"/>
                </a:lnTo>
                <a:lnTo>
                  <a:pt x="117378" y="123526"/>
                </a:lnTo>
                <a:lnTo>
                  <a:pt x="139416" y="91317"/>
                </a:lnTo>
                <a:lnTo>
                  <a:pt x="142164" y="78283"/>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552" name="object 2552"/>
          <p:cNvSpPr/>
          <p:nvPr/>
        </p:nvSpPr>
        <p:spPr>
          <a:xfrm>
            <a:off x="5764761" y="2135329"/>
            <a:ext cx="130208" cy="129055"/>
          </a:xfrm>
          <a:custGeom>
            <a:avLst/>
            <a:gdLst/>
            <a:ahLst/>
            <a:cxnLst/>
            <a:rect l="l" t="t" r="r" b="b"/>
            <a:pathLst>
              <a:path w="146484" h="146262">
                <a:moveTo>
                  <a:pt x="146484" y="73228"/>
                </a:moveTo>
                <a:lnTo>
                  <a:pt x="134422" y="32964"/>
                </a:lnTo>
                <a:lnTo>
                  <a:pt x="103248" y="6396"/>
                </a:lnTo>
                <a:lnTo>
                  <a:pt x="75561" y="0"/>
                </a:lnTo>
                <a:lnTo>
                  <a:pt x="60544" y="1374"/>
                </a:lnTo>
                <a:lnTo>
                  <a:pt x="23126" y="20029"/>
                </a:lnTo>
                <a:lnTo>
                  <a:pt x="2194" y="54920"/>
                </a:lnTo>
                <a:lnTo>
                  <a:pt x="0" y="68922"/>
                </a:lnTo>
                <a:lnTo>
                  <a:pt x="1311" y="84344"/>
                </a:lnTo>
                <a:lnTo>
                  <a:pt x="19465" y="122431"/>
                </a:lnTo>
                <a:lnTo>
                  <a:pt x="53583" y="143823"/>
                </a:lnTo>
                <a:lnTo>
                  <a:pt x="67311" y="146262"/>
                </a:lnTo>
                <a:lnTo>
                  <a:pt x="83060" y="145015"/>
                </a:lnTo>
                <a:lnTo>
                  <a:pt x="121710" y="127308"/>
                </a:lnTo>
                <a:lnTo>
                  <a:pt x="143502" y="93857"/>
                </a:lnTo>
                <a:lnTo>
                  <a:pt x="146139" y="80364"/>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553" name="object 2553"/>
          <p:cNvSpPr/>
          <p:nvPr/>
        </p:nvSpPr>
        <p:spPr>
          <a:xfrm>
            <a:off x="6138650" y="2128603"/>
            <a:ext cx="130208" cy="129055"/>
          </a:xfrm>
          <a:custGeom>
            <a:avLst/>
            <a:gdLst/>
            <a:ahLst/>
            <a:cxnLst/>
            <a:rect l="l" t="t" r="r" b="b"/>
            <a:pathLst>
              <a:path w="146484" h="146262">
                <a:moveTo>
                  <a:pt x="146484" y="73228"/>
                </a:moveTo>
                <a:lnTo>
                  <a:pt x="134422" y="32964"/>
                </a:lnTo>
                <a:lnTo>
                  <a:pt x="103248" y="6396"/>
                </a:lnTo>
                <a:lnTo>
                  <a:pt x="75561" y="0"/>
                </a:lnTo>
                <a:lnTo>
                  <a:pt x="60544" y="1374"/>
                </a:lnTo>
                <a:lnTo>
                  <a:pt x="23126" y="20029"/>
                </a:lnTo>
                <a:lnTo>
                  <a:pt x="2194" y="54920"/>
                </a:lnTo>
                <a:lnTo>
                  <a:pt x="0" y="68922"/>
                </a:lnTo>
                <a:lnTo>
                  <a:pt x="1311" y="84344"/>
                </a:lnTo>
                <a:lnTo>
                  <a:pt x="19465" y="122431"/>
                </a:lnTo>
                <a:lnTo>
                  <a:pt x="53583" y="143823"/>
                </a:lnTo>
                <a:lnTo>
                  <a:pt x="67311" y="146262"/>
                </a:lnTo>
                <a:lnTo>
                  <a:pt x="83060" y="145015"/>
                </a:lnTo>
                <a:lnTo>
                  <a:pt x="121710" y="127308"/>
                </a:lnTo>
                <a:lnTo>
                  <a:pt x="143502" y="93857"/>
                </a:lnTo>
                <a:lnTo>
                  <a:pt x="146139" y="80364"/>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554" name="object 2554"/>
          <p:cNvSpPr/>
          <p:nvPr/>
        </p:nvSpPr>
        <p:spPr>
          <a:xfrm>
            <a:off x="6572842" y="3550030"/>
            <a:ext cx="21674" cy="26893"/>
          </a:xfrm>
          <a:custGeom>
            <a:avLst/>
            <a:gdLst/>
            <a:ahLst/>
            <a:cxnLst/>
            <a:rect l="l" t="t" r="r" b="b"/>
            <a:pathLst>
              <a:path w="24383" h="30479">
                <a:moveTo>
                  <a:pt x="21335" y="0"/>
                </a:moveTo>
                <a:lnTo>
                  <a:pt x="0" y="3048"/>
                </a:lnTo>
                <a:lnTo>
                  <a:pt x="15240" y="30479"/>
                </a:lnTo>
                <a:lnTo>
                  <a:pt x="24383" y="21336"/>
                </a:lnTo>
                <a:lnTo>
                  <a:pt x="21335" y="0"/>
                </a:lnTo>
                <a:close/>
              </a:path>
            </a:pathLst>
          </a:custGeom>
          <a:solidFill>
            <a:srgbClr val="000000"/>
          </a:solidFill>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555" name="object 2555"/>
          <p:cNvSpPr/>
          <p:nvPr/>
        </p:nvSpPr>
        <p:spPr>
          <a:xfrm>
            <a:off x="6586391" y="3568852"/>
            <a:ext cx="21674" cy="24204"/>
          </a:xfrm>
          <a:custGeom>
            <a:avLst/>
            <a:gdLst/>
            <a:ahLst/>
            <a:cxnLst/>
            <a:rect l="l" t="t" r="r" b="b"/>
            <a:pathLst>
              <a:path w="24383" h="27431">
                <a:moveTo>
                  <a:pt x="9143" y="0"/>
                </a:moveTo>
                <a:lnTo>
                  <a:pt x="0" y="9143"/>
                </a:lnTo>
                <a:lnTo>
                  <a:pt x="21335" y="27431"/>
                </a:lnTo>
                <a:lnTo>
                  <a:pt x="24383" y="21336"/>
                </a:lnTo>
                <a:lnTo>
                  <a:pt x="9143" y="0"/>
                </a:lnTo>
                <a:close/>
              </a:path>
            </a:pathLst>
          </a:custGeom>
          <a:solidFill>
            <a:srgbClr val="000000"/>
          </a:solidFill>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556" name="object 2556"/>
          <p:cNvSpPr/>
          <p:nvPr/>
        </p:nvSpPr>
        <p:spPr>
          <a:xfrm>
            <a:off x="6605357" y="3587681"/>
            <a:ext cx="21674" cy="10757"/>
          </a:xfrm>
          <a:custGeom>
            <a:avLst/>
            <a:gdLst/>
            <a:ahLst/>
            <a:cxnLst/>
            <a:rect l="l" t="t" r="r" b="b"/>
            <a:pathLst>
              <a:path w="24383" h="12191">
                <a:moveTo>
                  <a:pt x="3048" y="0"/>
                </a:moveTo>
                <a:lnTo>
                  <a:pt x="0" y="6095"/>
                </a:lnTo>
                <a:lnTo>
                  <a:pt x="24383" y="12191"/>
                </a:lnTo>
                <a:lnTo>
                  <a:pt x="3048" y="0"/>
                </a:lnTo>
                <a:close/>
              </a:path>
            </a:pathLst>
          </a:custGeom>
          <a:solidFill>
            <a:srgbClr val="000000"/>
          </a:solidFill>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557" name="object 2557"/>
          <p:cNvSpPr/>
          <p:nvPr/>
        </p:nvSpPr>
        <p:spPr>
          <a:xfrm>
            <a:off x="6580975" y="3552720"/>
            <a:ext cx="37931" cy="45719"/>
          </a:xfrm>
          <a:custGeom>
            <a:avLst/>
            <a:gdLst/>
            <a:ahLst/>
            <a:cxnLst/>
            <a:rect l="l" t="t" r="r" b="b"/>
            <a:pathLst>
              <a:path w="42672" h="51815">
                <a:moveTo>
                  <a:pt x="0" y="0"/>
                </a:moveTo>
                <a:lnTo>
                  <a:pt x="27431" y="51815"/>
                </a:lnTo>
                <a:lnTo>
                  <a:pt x="42672" y="39624"/>
                </a:lnTo>
                <a:lnTo>
                  <a:pt x="0" y="0"/>
                </a:lnTo>
                <a:close/>
              </a:path>
            </a:pathLst>
          </a:custGeom>
          <a:solidFill>
            <a:srgbClr val="000000"/>
          </a:solidFill>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558" name="object 2558"/>
          <p:cNvSpPr/>
          <p:nvPr/>
        </p:nvSpPr>
        <p:spPr>
          <a:xfrm>
            <a:off x="6689350" y="4787158"/>
            <a:ext cx="62315" cy="48409"/>
          </a:xfrm>
          <a:custGeom>
            <a:avLst/>
            <a:gdLst/>
            <a:ahLst/>
            <a:cxnLst/>
            <a:rect l="l" t="t" r="r" b="b"/>
            <a:pathLst>
              <a:path w="70104" h="54864">
                <a:moveTo>
                  <a:pt x="0" y="54864"/>
                </a:moveTo>
                <a:lnTo>
                  <a:pt x="39624" y="30480"/>
                </a:lnTo>
                <a:lnTo>
                  <a:pt x="70104"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559" name="object 2559"/>
          <p:cNvSpPr/>
          <p:nvPr/>
        </p:nvSpPr>
        <p:spPr>
          <a:xfrm>
            <a:off x="6724571" y="4787153"/>
            <a:ext cx="27093" cy="26894"/>
          </a:xfrm>
          <a:custGeom>
            <a:avLst/>
            <a:gdLst/>
            <a:ahLst/>
            <a:cxnLst/>
            <a:rect l="l" t="t" r="r" b="b"/>
            <a:pathLst>
              <a:path w="30480" h="30479">
                <a:moveTo>
                  <a:pt x="30480" y="0"/>
                </a:moveTo>
                <a:lnTo>
                  <a:pt x="0" y="21336"/>
                </a:lnTo>
                <a:lnTo>
                  <a:pt x="9144" y="30480"/>
                </a:lnTo>
                <a:lnTo>
                  <a:pt x="30480" y="0"/>
                </a:lnTo>
                <a:close/>
              </a:path>
            </a:pathLst>
          </a:custGeom>
          <a:solidFill>
            <a:srgbClr val="000000"/>
          </a:solidFill>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560" name="object 2560"/>
          <p:cNvSpPr/>
          <p:nvPr/>
        </p:nvSpPr>
        <p:spPr>
          <a:xfrm>
            <a:off x="8249925" y="5085684"/>
            <a:ext cx="32511" cy="29583"/>
          </a:xfrm>
          <a:custGeom>
            <a:avLst/>
            <a:gdLst/>
            <a:ahLst/>
            <a:cxnLst/>
            <a:rect l="l" t="t" r="r" b="b"/>
            <a:pathLst>
              <a:path w="36575" h="33527">
                <a:moveTo>
                  <a:pt x="30480" y="0"/>
                </a:moveTo>
                <a:lnTo>
                  <a:pt x="0" y="33527"/>
                </a:lnTo>
                <a:lnTo>
                  <a:pt x="36575" y="3047"/>
                </a:lnTo>
                <a:lnTo>
                  <a:pt x="30480" y="0"/>
                </a:lnTo>
                <a:close/>
              </a:path>
            </a:pathLst>
          </a:custGeom>
          <a:solidFill>
            <a:srgbClr val="000000"/>
          </a:solidFill>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561" name="object 2561"/>
          <p:cNvSpPr/>
          <p:nvPr/>
        </p:nvSpPr>
        <p:spPr>
          <a:xfrm>
            <a:off x="8277019" y="5048030"/>
            <a:ext cx="27092" cy="40341"/>
          </a:xfrm>
          <a:custGeom>
            <a:avLst/>
            <a:gdLst/>
            <a:ahLst/>
            <a:cxnLst/>
            <a:rect l="l" t="t" r="r" b="b"/>
            <a:pathLst>
              <a:path w="30479" h="45720">
                <a:moveTo>
                  <a:pt x="21335" y="0"/>
                </a:moveTo>
                <a:lnTo>
                  <a:pt x="0" y="42671"/>
                </a:lnTo>
                <a:lnTo>
                  <a:pt x="6095" y="45719"/>
                </a:lnTo>
                <a:lnTo>
                  <a:pt x="30479" y="6095"/>
                </a:lnTo>
                <a:lnTo>
                  <a:pt x="21335" y="0"/>
                </a:lnTo>
                <a:close/>
              </a:path>
            </a:pathLst>
          </a:custGeom>
          <a:solidFill>
            <a:srgbClr val="000000"/>
          </a:solidFill>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562" name="object 2562"/>
          <p:cNvSpPr/>
          <p:nvPr/>
        </p:nvSpPr>
        <p:spPr>
          <a:xfrm>
            <a:off x="8279728" y="5050715"/>
            <a:ext cx="21674" cy="29584"/>
          </a:xfrm>
          <a:custGeom>
            <a:avLst/>
            <a:gdLst/>
            <a:ahLst/>
            <a:cxnLst/>
            <a:rect l="l" t="t" r="r" b="b"/>
            <a:pathLst>
              <a:path w="24383" h="33527">
                <a:moveTo>
                  <a:pt x="24383" y="0"/>
                </a:moveTo>
                <a:lnTo>
                  <a:pt x="0" y="30479"/>
                </a:lnTo>
                <a:lnTo>
                  <a:pt x="12191" y="33527"/>
                </a:lnTo>
                <a:lnTo>
                  <a:pt x="24383" y="0"/>
                </a:lnTo>
                <a:close/>
              </a:path>
            </a:pathLst>
          </a:custGeom>
          <a:solidFill>
            <a:srgbClr val="000000"/>
          </a:solidFill>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563" name="object 2563"/>
          <p:cNvSpPr/>
          <p:nvPr/>
        </p:nvSpPr>
        <p:spPr>
          <a:xfrm>
            <a:off x="6188245" y="4236831"/>
            <a:ext cx="213551" cy="25526"/>
          </a:xfrm>
          <a:custGeom>
            <a:avLst/>
            <a:gdLst/>
            <a:ahLst/>
            <a:cxnLst/>
            <a:rect l="l" t="t" r="r" b="b"/>
            <a:pathLst>
              <a:path w="240245" h="28930">
                <a:moveTo>
                  <a:pt x="0" y="0"/>
                </a:moveTo>
                <a:lnTo>
                  <a:pt x="240245" y="0"/>
                </a:lnTo>
                <a:lnTo>
                  <a:pt x="240245" y="28930"/>
                </a:lnTo>
                <a:lnTo>
                  <a:pt x="0" y="28930"/>
                </a:lnTo>
                <a:lnTo>
                  <a:pt x="0" y="0"/>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564" name="object 2564"/>
          <p:cNvSpPr/>
          <p:nvPr/>
        </p:nvSpPr>
        <p:spPr>
          <a:xfrm>
            <a:off x="5675988" y="4035339"/>
            <a:ext cx="249574" cy="416074"/>
          </a:xfrm>
          <a:custGeom>
            <a:avLst/>
            <a:gdLst/>
            <a:ahLst/>
            <a:cxnLst/>
            <a:rect l="l" t="t" r="r" b="b"/>
            <a:pathLst>
              <a:path w="280771" h="471550">
                <a:moveTo>
                  <a:pt x="0" y="0"/>
                </a:moveTo>
                <a:lnTo>
                  <a:pt x="280771" y="0"/>
                </a:lnTo>
                <a:lnTo>
                  <a:pt x="280771" y="471550"/>
                </a:lnTo>
                <a:lnTo>
                  <a:pt x="0" y="471550"/>
                </a:lnTo>
                <a:lnTo>
                  <a:pt x="0" y="0"/>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565" name="object 2565"/>
          <p:cNvSpPr/>
          <p:nvPr/>
        </p:nvSpPr>
        <p:spPr>
          <a:xfrm>
            <a:off x="5768171" y="4114804"/>
            <a:ext cx="8128" cy="32273"/>
          </a:xfrm>
          <a:custGeom>
            <a:avLst/>
            <a:gdLst/>
            <a:ahLst/>
            <a:cxnLst/>
            <a:rect l="l" t="t" r="r" b="b"/>
            <a:pathLst>
              <a:path w="9144" h="36575">
                <a:moveTo>
                  <a:pt x="0" y="6096"/>
                </a:moveTo>
                <a:lnTo>
                  <a:pt x="3048" y="3048"/>
                </a:lnTo>
                <a:lnTo>
                  <a:pt x="9144" y="0"/>
                </a:lnTo>
                <a:lnTo>
                  <a:pt x="9144" y="36576"/>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566" name="object 2566"/>
          <p:cNvSpPr/>
          <p:nvPr/>
        </p:nvSpPr>
        <p:spPr>
          <a:xfrm>
            <a:off x="5795266" y="4114804"/>
            <a:ext cx="21674" cy="32273"/>
          </a:xfrm>
          <a:custGeom>
            <a:avLst/>
            <a:gdLst/>
            <a:ahLst/>
            <a:cxnLst/>
            <a:rect l="l" t="t" r="r" b="b"/>
            <a:pathLst>
              <a:path w="24383" h="36575">
                <a:moveTo>
                  <a:pt x="3048" y="9143"/>
                </a:moveTo>
                <a:lnTo>
                  <a:pt x="3048" y="3048"/>
                </a:lnTo>
                <a:lnTo>
                  <a:pt x="6096" y="0"/>
                </a:lnTo>
                <a:lnTo>
                  <a:pt x="18287" y="0"/>
                </a:lnTo>
                <a:lnTo>
                  <a:pt x="21335" y="3048"/>
                </a:lnTo>
                <a:lnTo>
                  <a:pt x="21335" y="12192"/>
                </a:lnTo>
                <a:lnTo>
                  <a:pt x="18287" y="18287"/>
                </a:lnTo>
                <a:lnTo>
                  <a:pt x="0" y="36576"/>
                </a:lnTo>
                <a:lnTo>
                  <a:pt x="24383" y="36576"/>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567" name="object 2567"/>
          <p:cNvSpPr/>
          <p:nvPr/>
        </p:nvSpPr>
        <p:spPr>
          <a:xfrm>
            <a:off x="5686893" y="4165899"/>
            <a:ext cx="13546" cy="32272"/>
          </a:xfrm>
          <a:custGeom>
            <a:avLst/>
            <a:gdLst/>
            <a:ahLst/>
            <a:cxnLst/>
            <a:rect l="l" t="t" r="r" b="b"/>
            <a:pathLst>
              <a:path w="15239" h="36575">
                <a:moveTo>
                  <a:pt x="0" y="0"/>
                </a:moveTo>
                <a:lnTo>
                  <a:pt x="15239"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568" name="object 2568"/>
          <p:cNvSpPr/>
          <p:nvPr/>
        </p:nvSpPr>
        <p:spPr>
          <a:xfrm>
            <a:off x="5700438" y="4165899"/>
            <a:ext cx="13547" cy="32272"/>
          </a:xfrm>
          <a:custGeom>
            <a:avLst/>
            <a:gdLst/>
            <a:ahLst/>
            <a:cxnLst/>
            <a:rect l="l" t="t" r="r" b="b"/>
            <a:pathLst>
              <a:path w="15240" h="36575">
                <a:moveTo>
                  <a:pt x="15240"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569" name="object 2569"/>
          <p:cNvSpPr/>
          <p:nvPr/>
        </p:nvSpPr>
        <p:spPr>
          <a:xfrm>
            <a:off x="5719403" y="4165899"/>
            <a:ext cx="0" cy="32272"/>
          </a:xfrm>
          <a:custGeom>
            <a:avLst/>
            <a:gdLst/>
            <a:ahLst/>
            <a:cxnLst/>
            <a:rect l="l" t="t" r="r" b="b"/>
            <a:pathLst>
              <a:path h="36575">
                <a:moveTo>
                  <a:pt x="0"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570" name="object 2570"/>
          <p:cNvSpPr/>
          <p:nvPr/>
        </p:nvSpPr>
        <p:spPr>
          <a:xfrm>
            <a:off x="5719408" y="4165899"/>
            <a:ext cx="21675" cy="0"/>
          </a:xfrm>
          <a:custGeom>
            <a:avLst/>
            <a:gdLst/>
            <a:ahLst/>
            <a:cxnLst/>
            <a:rect l="l" t="t" r="r" b="b"/>
            <a:pathLst>
              <a:path w="24384">
                <a:moveTo>
                  <a:pt x="0" y="0"/>
                </a:moveTo>
                <a:lnTo>
                  <a:pt x="24384"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571" name="object 2571"/>
          <p:cNvSpPr/>
          <p:nvPr/>
        </p:nvSpPr>
        <p:spPr>
          <a:xfrm>
            <a:off x="5719405" y="4182035"/>
            <a:ext cx="13546" cy="0"/>
          </a:xfrm>
          <a:custGeom>
            <a:avLst/>
            <a:gdLst/>
            <a:ahLst/>
            <a:cxnLst/>
            <a:rect l="l" t="t" r="r" b="b"/>
            <a:pathLst>
              <a:path w="15239">
                <a:moveTo>
                  <a:pt x="0" y="0"/>
                </a:moveTo>
                <a:lnTo>
                  <a:pt x="1523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572" name="object 2572"/>
          <p:cNvSpPr/>
          <p:nvPr/>
        </p:nvSpPr>
        <p:spPr>
          <a:xfrm>
            <a:off x="5719408" y="4198172"/>
            <a:ext cx="21675" cy="0"/>
          </a:xfrm>
          <a:custGeom>
            <a:avLst/>
            <a:gdLst/>
            <a:ahLst/>
            <a:cxnLst/>
            <a:rect l="l" t="t" r="r" b="b"/>
            <a:pathLst>
              <a:path w="24384">
                <a:moveTo>
                  <a:pt x="0" y="0"/>
                </a:moveTo>
                <a:lnTo>
                  <a:pt x="24384"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573" name="object 2573"/>
          <p:cNvSpPr/>
          <p:nvPr/>
        </p:nvSpPr>
        <p:spPr>
          <a:xfrm>
            <a:off x="5749204" y="4165899"/>
            <a:ext cx="0" cy="32272"/>
          </a:xfrm>
          <a:custGeom>
            <a:avLst/>
            <a:gdLst/>
            <a:ahLst/>
            <a:cxnLst/>
            <a:rect l="l" t="t" r="r" b="b"/>
            <a:pathLst>
              <a:path h="36575">
                <a:moveTo>
                  <a:pt x="0"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574" name="object 2574"/>
          <p:cNvSpPr/>
          <p:nvPr/>
        </p:nvSpPr>
        <p:spPr>
          <a:xfrm>
            <a:off x="5749209" y="4165899"/>
            <a:ext cx="21675" cy="16136"/>
          </a:xfrm>
          <a:custGeom>
            <a:avLst/>
            <a:gdLst/>
            <a:ahLst/>
            <a:cxnLst/>
            <a:rect l="l" t="t" r="r" b="b"/>
            <a:pathLst>
              <a:path w="24384" h="18287">
                <a:moveTo>
                  <a:pt x="0" y="0"/>
                </a:moveTo>
                <a:lnTo>
                  <a:pt x="15240" y="0"/>
                </a:lnTo>
                <a:lnTo>
                  <a:pt x="21336" y="3048"/>
                </a:lnTo>
                <a:lnTo>
                  <a:pt x="24384" y="3048"/>
                </a:lnTo>
                <a:lnTo>
                  <a:pt x="24384" y="15240"/>
                </a:lnTo>
                <a:lnTo>
                  <a:pt x="21336" y="15240"/>
                </a:lnTo>
                <a:lnTo>
                  <a:pt x="15240" y="18287"/>
                </a:lnTo>
                <a:lnTo>
                  <a:pt x="0" y="1828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575" name="object 2575"/>
          <p:cNvSpPr/>
          <p:nvPr/>
        </p:nvSpPr>
        <p:spPr>
          <a:xfrm>
            <a:off x="5760042" y="4182036"/>
            <a:ext cx="10836" cy="16136"/>
          </a:xfrm>
          <a:custGeom>
            <a:avLst/>
            <a:gdLst/>
            <a:ahLst/>
            <a:cxnLst/>
            <a:rect l="l" t="t" r="r" b="b"/>
            <a:pathLst>
              <a:path w="12191" h="18287">
                <a:moveTo>
                  <a:pt x="0" y="0"/>
                </a:moveTo>
                <a:lnTo>
                  <a:pt x="12191" y="1828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576" name="object 2576"/>
          <p:cNvSpPr/>
          <p:nvPr/>
        </p:nvSpPr>
        <p:spPr>
          <a:xfrm>
            <a:off x="5787136" y="4165899"/>
            <a:ext cx="0" cy="32272"/>
          </a:xfrm>
          <a:custGeom>
            <a:avLst/>
            <a:gdLst/>
            <a:ahLst/>
            <a:cxnLst/>
            <a:rect l="l" t="t" r="r" b="b"/>
            <a:pathLst>
              <a:path h="36575">
                <a:moveTo>
                  <a:pt x="0"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577" name="object 2577"/>
          <p:cNvSpPr/>
          <p:nvPr/>
        </p:nvSpPr>
        <p:spPr>
          <a:xfrm>
            <a:off x="5776303" y="4165899"/>
            <a:ext cx="21675" cy="0"/>
          </a:xfrm>
          <a:custGeom>
            <a:avLst/>
            <a:gdLst/>
            <a:ahLst/>
            <a:cxnLst/>
            <a:rect l="l" t="t" r="r" b="b"/>
            <a:pathLst>
              <a:path w="24384">
                <a:moveTo>
                  <a:pt x="0" y="0"/>
                </a:moveTo>
                <a:lnTo>
                  <a:pt x="24384"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578" name="object 2578"/>
          <p:cNvSpPr/>
          <p:nvPr/>
        </p:nvSpPr>
        <p:spPr>
          <a:xfrm>
            <a:off x="5806101" y="4165899"/>
            <a:ext cx="0" cy="32272"/>
          </a:xfrm>
          <a:custGeom>
            <a:avLst/>
            <a:gdLst/>
            <a:ahLst/>
            <a:cxnLst/>
            <a:rect l="l" t="t" r="r" b="b"/>
            <a:pathLst>
              <a:path h="36575">
                <a:moveTo>
                  <a:pt x="0"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579" name="object 2579"/>
          <p:cNvSpPr/>
          <p:nvPr/>
        </p:nvSpPr>
        <p:spPr>
          <a:xfrm>
            <a:off x="5816939" y="4165899"/>
            <a:ext cx="24384" cy="32272"/>
          </a:xfrm>
          <a:custGeom>
            <a:avLst/>
            <a:gdLst/>
            <a:ahLst/>
            <a:cxnLst/>
            <a:rect l="l" t="t" r="r" b="b"/>
            <a:pathLst>
              <a:path w="27432" h="36575">
                <a:moveTo>
                  <a:pt x="27432" y="9143"/>
                </a:moveTo>
                <a:lnTo>
                  <a:pt x="18288" y="0"/>
                </a:lnTo>
                <a:lnTo>
                  <a:pt x="12192" y="0"/>
                </a:lnTo>
                <a:lnTo>
                  <a:pt x="9144" y="3048"/>
                </a:lnTo>
                <a:lnTo>
                  <a:pt x="3048" y="6096"/>
                </a:lnTo>
                <a:lnTo>
                  <a:pt x="3048" y="9143"/>
                </a:lnTo>
                <a:lnTo>
                  <a:pt x="0" y="15240"/>
                </a:lnTo>
                <a:lnTo>
                  <a:pt x="0" y="21336"/>
                </a:lnTo>
                <a:lnTo>
                  <a:pt x="3048" y="27431"/>
                </a:lnTo>
                <a:lnTo>
                  <a:pt x="3048" y="30480"/>
                </a:lnTo>
                <a:lnTo>
                  <a:pt x="9144" y="33528"/>
                </a:lnTo>
                <a:lnTo>
                  <a:pt x="12192" y="36575"/>
                </a:lnTo>
                <a:lnTo>
                  <a:pt x="18288" y="36575"/>
                </a:lnTo>
                <a:lnTo>
                  <a:pt x="27432" y="27431"/>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580" name="object 2580"/>
          <p:cNvSpPr/>
          <p:nvPr/>
        </p:nvSpPr>
        <p:spPr>
          <a:xfrm>
            <a:off x="5846745" y="4165899"/>
            <a:ext cx="13547" cy="32272"/>
          </a:xfrm>
          <a:custGeom>
            <a:avLst/>
            <a:gdLst/>
            <a:ahLst/>
            <a:cxnLst/>
            <a:rect l="l" t="t" r="r" b="b"/>
            <a:pathLst>
              <a:path w="15240" h="36575">
                <a:moveTo>
                  <a:pt x="15240"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581" name="object 2581"/>
          <p:cNvSpPr/>
          <p:nvPr/>
        </p:nvSpPr>
        <p:spPr>
          <a:xfrm>
            <a:off x="5860290" y="4165899"/>
            <a:ext cx="10837" cy="32272"/>
          </a:xfrm>
          <a:custGeom>
            <a:avLst/>
            <a:gdLst/>
            <a:ahLst/>
            <a:cxnLst/>
            <a:rect l="l" t="t" r="r" b="b"/>
            <a:pathLst>
              <a:path w="12192" h="36575">
                <a:moveTo>
                  <a:pt x="0" y="0"/>
                </a:moveTo>
                <a:lnTo>
                  <a:pt x="12192"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582" name="object 2582"/>
          <p:cNvSpPr/>
          <p:nvPr/>
        </p:nvSpPr>
        <p:spPr>
          <a:xfrm>
            <a:off x="5852167" y="4187413"/>
            <a:ext cx="13547" cy="0"/>
          </a:xfrm>
          <a:custGeom>
            <a:avLst/>
            <a:gdLst/>
            <a:ahLst/>
            <a:cxnLst/>
            <a:rect l="l" t="t" r="r" b="b"/>
            <a:pathLst>
              <a:path w="15240">
                <a:moveTo>
                  <a:pt x="0" y="0"/>
                </a:moveTo>
                <a:lnTo>
                  <a:pt x="1524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583" name="object 2583"/>
          <p:cNvSpPr/>
          <p:nvPr/>
        </p:nvSpPr>
        <p:spPr>
          <a:xfrm>
            <a:off x="5879258" y="4165899"/>
            <a:ext cx="18965" cy="32272"/>
          </a:xfrm>
          <a:custGeom>
            <a:avLst/>
            <a:gdLst/>
            <a:ahLst/>
            <a:cxnLst/>
            <a:rect l="l" t="t" r="r" b="b"/>
            <a:pathLst>
              <a:path w="21336" h="36575">
                <a:moveTo>
                  <a:pt x="0" y="0"/>
                </a:moveTo>
                <a:lnTo>
                  <a:pt x="0" y="36575"/>
                </a:lnTo>
                <a:lnTo>
                  <a:pt x="21336"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584" name="object 2584"/>
          <p:cNvSpPr/>
          <p:nvPr/>
        </p:nvSpPr>
        <p:spPr>
          <a:xfrm>
            <a:off x="5732948" y="4216998"/>
            <a:ext cx="0" cy="32272"/>
          </a:xfrm>
          <a:custGeom>
            <a:avLst/>
            <a:gdLst/>
            <a:ahLst/>
            <a:cxnLst/>
            <a:rect l="l" t="t" r="r" b="b"/>
            <a:pathLst>
              <a:path h="36575">
                <a:moveTo>
                  <a:pt x="0"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585" name="object 2585"/>
          <p:cNvSpPr/>
          <p:nvPr/>
        </p:nvSpPr>
        <p:spPr>
          <a:xfrm>
            <a:off x="5722119" y="4216998"/>
            <a:ext cx="21675" cy="0"/>
          </a:xfrm>
          <a:custGeom>
            <a:avLst/>
            <a:gdLst/>
            <a:ahLst/>
            <a:cxnLst/>
            <a:rect l="l" t="t" r="r" b="b"/>
            <a:pathLst>
              <a:path w="24384">
                <a:moveTo>
                  <a:pt x="0" y="0"/>
                </a:moveTo>
                <a:lnTo>
                  <a:pt x="24384"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586" name="object 2586"/>
          <p:cNvSpPr/>
          <p:nvPr/>
        </p:nvSpPr>
        <p:spPr>
          <a:xfrm>
            <a:off x="5746498" y="4216998"/>
            <a:ext cx="10836" cy="32272"/>
          </a:xfrm>
          <a:custGeom>
            <a:avLst/>
            <a:gdLst/>
            <a:ahLst/>
            <a:cxnLst/>
            <a:rect l="l" t="t" r="r" b="b"/>
            <a:pathLst>
              <a:path w="12191" h="36575">
                <a:moveTo>
                  <a:pt x="12191"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587" name="object 2587"/>
          <p:cNvSpPr/>
          <p:nvPr/>
        </p:nvSpPr>
        <p:spPr>
          <a:xfrm>
            <a:off x="5757335" y="4216998"/>
            <a:ext cx="13546" cy="32272"/>
          </a:xfrm>
          <a:custGeom>
            <a:avLst/>
            <a:gdLst/>
            <a:ahLst/>
            <a:cxnLst/>
            <a:rect l="l" t="t" r="r" b="b"/>
            <a:pathLst>
              <a:path w="15239" h="36575">
                <a:moveTo>
                  <a:pt x="0" y="0"/>
                </a:moveTo>
                <a:lnTo>
                  <a:pt x="15239"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588" name="object 2588"/>
          <p:cNvSpPr/>
          <p:nvPr/>
        </p:nvSpPr>
        <p:spPr>
          <a:xfrm>
            <a:off x="5749204" y="4238512"/>
            <a:ext cx="16256" cy="0"/>
          </a:xfrm>
          <a:custGeom>
            <a:avLst/>
            <a:gdLst/>
            <a:ahLst/>
            <a:cxnLst/>
            <a:rect l="l" t="t" r="r" b="b"/>
            <a:pathLst>
              <a:path w="18288">
                <a:moveTo>
                  <a:pt x="0" y="0"/>
                </a:moveTo>
                <a:lnTo>
                  <a:pt x="18288"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589" name="object 2589"/>
          <p:cNvSpPr/>
          <p:nvPr/>
        </p:nvSpPr>
        <p:spPr>
          <a:xfrm>
            <a:off x="5779008" y="4216998"/>
            <a:ext cx="0" cy="32272"/>
          </a:xfrm>
          <a:custGeom>
            <a:avLst/>
            <a:gdLst/>
            <a:ahLst/>
            <a:cxnLst/>
            <a:rect l="l" t="t" r="r" b="b"/>
            <a:pathLst>
              <a:path h="36575">
                <a:moveTo>
                  <a:pt x="0"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590" name="object 2590"/>
          <p:cNvSpPr/>
          <p:nvPr/>
        </p:nvSpPr>
        <p:spPr>
          <a:xfrm>
            <a:off x="5779015" y="4216998"/>
            <a:ext cx="21675" cy="32272"/>
          </a:xfrm>
          <a:custGeom>
            <a:avLst/>
            <a:gdLst/>
            <a:ahLst/>
            <a:cxnLst/>
            <a:rect l="l" t="t" r="r" b="b"/>
            <a:pathLst>
              <a:path w="24384" h="36575">
                <a:moveTo>
                  <a:pt x="0" y="0"/>
                </a:moveTo>
                <a:lnTo>
                  <a:pt x="24384"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591" name="object 2591"/>
          <p:cNvSpPr/>
          <p:nvPr/>
        </p:nvSpPr>
        <p:spPr>
          <a:xfrm>
            <a:off x="5800683" y="4216998"/>
            <a:ext cx="0" cy="32272"/>
          </a:xfrm>
          <a:custGeom>
            <a:avLst/>
            <a:gdLst/>
            <a:ahLst/>
            <a:cxnLst/>
            <a:rect l="l" t="t" r="r" b="b"/>
            <a:pathLst>
              <a:path h="36575">
                <a:moveTo>
                  <a:pt x="0"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592" name="object 2592"/>
          <p:cNvSpPr/>
          <p:nvPr/>
        </p:nvSpPr>
        <p:spPr>
          <a:xfrm>
            <a:off x="5811519" y="4216998"/>
            <a:ext cx="0" cy="32272"/>
          </a:xfrm>
          <a:custGeom>
            <a:avLst/>
            <a:gdLst/>
            <a:ahLst/>
            <a:cxnLst/>
            <a:rect l="l" t="t" r="r" b="b"/>
            <a:pathLst>
              <a:path h="36575">
                <a:moveTo>
                  <a:pt x="0"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593" name="object 2593"/>
          <p:cNvSpPr/>
          <p:nvPr/>
        </p:nvSpPr>
        <p:spPr>
          <a:xfrm>
            <a:off x="5811526" y="4217000"/>
            <a:ext cx="21675" cy="21515"/>
          </a:xfrm>
          <a:custGeom>
            <a:avLst/>
            <a:gdLst/>
            <a:ahLst/>
            <a:cxnLst/>
            <a:rect l="l" t="t" r="r" b="b"/>
            <a:pathLst>
              <a:path w="24384" h="24384">
                <a:moveTo>
                  <a:pt x="24384" y="0"/>
                </a:moveTo>
                <a:lnTo>
                  <a:pt x="0" y="24384"/>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594" name="object 2594"/>
          <p:cNvSpPr/>
          <p:nvPr/>
        </p:nvSpPr>
        <p:spPr>
          <a:xfrm>
            <a:off x="5819655" y="4233134"/>
            <a:ext cx="13547" cy="16136"/>
          </a:xfrm>
          <a:custGeom>
            <a:avLst/>
            <a:gdLst/>
            <a:ahLst/>
            <a:cxnLst/>
            <a:rect l="l" t="t" r="r" b="b"/>
            <a:pathLst>
              <a:path w="15240" h="18287">
                <a:moveTo>
                  <a:pt x="0" y="0"/>
                </a:moveTo>
                <a:lnTo>
                  <a:pt x="15240" y="1828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595" name="object 2595"/>
          <p:cNvSpPr/>
          <p:nvPr/>
        </p:nvSpPr>
        <p:spPr>
          <a:xfrm>
            <a:off x="5844038" y="4216998"/>
            <a:ext cx="21675" cy="32272"/>
          </a:xfrm>
          <a:custGeom>
            <a:avLst/>
            <a:gdLst/>
            <a:ahLst/>
            <a:cxnLst/>
            <a:rect l="l" t="t" r="r" b="b"/>
            <a:pathLst>
              <a:path w="24384" h="36575">
                <a:moveTo>
                  <a:pt x="24384" y="6096"/>
                </a:moveTo>
                <a:lnTo>
                  <a:pt x="18288" y="3048"/>
                </a:lnTo>
                <a:lnTo>
                  <a:pt x="15240" y="0"/>
                </a:lnTo>
                <a:lnTo>
                  <a:pt x="9144" y="0"/>
                </a:lnTo>
                <a:lnTo>
                  <a:pt x="3048" y="3048"/>
                </a:lnTo>
                <a:lnTo>
                  <a:pt x="0" y="6096"/>
                </a:lnTo>
                <a:lnTo>
                  <a:pt x="0" y="12192"/>
                </a:lnTo>
                <a:lnTo>
                  <a:pt x="6096" y="18287"/>
                </a:lnTo>
                <a:lnTo>
                  <a:pt x="15240" y="21336"/>
                </a:lnTo>
                <a:lnTo>
                  <a:pt x="18288" y="21336"/>
                </a:lnTo>
                <a:lnTo>
                  <a:pt x="24384" y="27431"/>
                </a:lnTo>
                <a:lnTo>
                  <a:pt x="24384" y="33528"/>
                </a:lnTo>
                <a:lnTo>
                  <a:pt x="18288" y="36575"/>
                </a:lnTo>
                <a:lnTo>
                  <a:pt x="3048" y="36575"/>
                </a:lnTo>
                <a:lnTo>
                  <a:pt x="0" y="33528"/>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596" name="object 2596"/>
          <p:cNvSpPr/>
          <p:nvPr/>
        </p:nvSpPr>
        <p:spPr>
          <a:xfrm>
            <a:off x="6037137" y="4300241"/>
            <a:ext cx="40518" cy="37779"/>
          </a:xfrm>
          <a:custGeom>
            <a:avLst/>
            <a:gdLst/>
            <a:ahLst/>
            <a:cxnLst/>
            <a:rect l="l" t="t" r="r" b="b"/>
            <a:pathLst>
              <a:path w="45583" h="42816">
                <a:moveTo>
                  <a:pt x="45583" y="21482"/>
                </a:moveTo>
                <a:lnTo>
                  <a:pt x="41306" y="8200"/>
                </a:lnTo>
                <a:lnTo>
                  <a:pt x="30393" y="0"/>
                </a:lnTo>
                <a:lnTo>
                  <a:pt x="13777" y="2103"/>
                </a:lnTo>
                <a:lnTo>
                  <a:pt x="3630" y="9684"/>
                </a:lnTo>
                <a:lnTo>
                  <a:pt x="0" y="20816"/>
                </a:lnTo>
                <a:lnTo>
                  <a:pt x="4151" y="34447"/>
                </a:lnTo>
                <a:lnTo>
                  <a:pt x="14791" y="42816"/>
                </a:lnTo>
                <a:lnTo>
                  <a:pt x="31540" y="40868"/>
                </a:lnTo>
                <a:lnTo>
                  <a:pt x="41785" y="33469"/>
                </a:lnTo>
                <a:lnTo>
                  <a:pt x="45559" y="2252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597" name="object 2597"/>
          <p:cNvSpPr/>
          <p:nvPr/>
        </p:nvSpPr>
        <p:spPr>
          <a:xfrm>
            <a:off x="6037137" y="4460261"/>
            <a:ext cx="40518" cy="37779"/>
          </a:xfrm>
          <a:custGeom>
            <a:avLst/>
            <a:gdLst/>
            <a:ahLst/>
            <a:cxnLst/>
            <a:rect l="l" t="t" r="r" b="b"/>
            <a:pathLst>
              <a:path w="45583" h="42816">
                <a:moveTo>
                  <a:pt x="45583" y="21482"/>
                </a:moveTo>
                <a:lnTo>
                  <a:pt x="41306" y="8200"/>
                </a:lnTo>
                <a:lnTo>
                  <a:pt x="30393" y="0"/>
                </a:lnTo>
                <a:lnTo>
                  <a:pt x="13777" y="2103"/>
                </a:lnTo>
                <a:lnTo>
                  <a:pt x="3630" y="9684"/>
                </a:lnTo>
                <a:lnTo>
                  <a:pt x="0" y="20816"/>
                </a:lnTo>
                <a:lnTo>
                  <a:pt x="4151" y="34447"/>
                </a:lnTo>
                <a:lnTo>
                  <a:pt x="14791" y="42816"/>
                </a:lnTo>
                <a:lnTo>
                  <a:pt x="31540" y="40868"/>
                </a:lnTo>
                <a:lnTo>
                  <a:pt x="41785" y="33469"/>
                </a:lnTo>
                <a:lnTo>
                  <a:pt x="45559" y="2252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598" name="object 2598"/>
          <p:cNvSpPr/>
          <p:nvPr/>
        </p:nvSpPr>
        <p:spPr>
          <a:xfrm>
            <a:off x="6320881" y="1901413"/>
            <a:ext cx="27093" cy="16136"/>
          </a:xfrm>
          <a:custGeom>
            <a:avLst/>
            <a:gdLst/>
            <a:ahLst/>
            <a:cxnLst/>
            <a:rect l="l" t="t" r="r" b="b"/>
            <a:pathLst>
              <a:path w="30480" h="18287">
                <a:moveTo>
                  <a:pt x="30480" y="0"/>
                </a:moveTo>
                <a:lnTo>
                  <a:pt x="0" y="1828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599" name="object 2599"/>
          <p:cNvSpPr/>
          <p:nvPr/>
        </p:nvSpPr>
        <p:spPr>
          <a:xfrm>
            <a:off x="6326299" y="1912171"/>
            <a:ext cx="27092" cy="16136"/>
          </a:xfrm>
          <a:custGeom>
            <a:avLst/>
            <a:gdLst/>
            <a:ahLst/>
            <a:cxnLst/>
            <a:rect l="l" t="t" r="r" b="b"/>
            <a:pathLst>
              <a:path w="30479" h="18287">
                <a:moveTo>
                  <a:pt x="30479" y="0"/>
                </a:moveTo>
                <a:lnTo>
                  <a:pt x="0" y="1828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600" name="object 2600"/>
          <p:cNvSpPr/>
          <p:nvPr/>
        </p:nvSpPr>
        <p:spPr>
          <a:xfrm>
            <a:off x="6334421" y="1912171"/>
            <a:ext cx="18964" cy="26894"/>
          </a:xfrm>
          <a:custGeom>
            <a:avLst/>
            <a:gdLst/>
            <a:ahLst/>
            <a:cxnLst/>
            <a:rect l="l" t="t" r="r" b="b"/>
            <a:pathLst>
              <a:path w="21335" h="30480">
                <a:moveTo>
                  <a:pt x="21335" y="0"/>
                </a:moveTo>
                <a:lnTo>
                  <a:pt x="0" y="3048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601" name="object 2601"/>
          <p:cNvSpPr/>
          <p:nvPr/>
        </p:nvSpPr>
        <p:spPr>
          <a:xfrm>
            <a:off x="6334425" y="1930998"/>
            <a:ext cx="32511" cy="8068"/>
          </a:xfrm>
          <a:custGeom>
            <a:avLst/>
            <a:gdLst/>
            <a:ahLst/>
            <a:cxnLst/>
            <a:rect l="l" t="t" r="r" b="b"/>
            <a:pathLst>
              <a:path w="36575" h="9144">
                <a:moveTo>
                  <a:pt x="36575" y="0"/>
                </a:moveTo>
                <a:lnTo>
                  <a:pt x="0" y="9144"/>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602" name="object 2602"/>
          <p:cNvSpPr/>
          <p:nvPr/>
        </p:nvSpPr>
        <p:spPr>
          <a:xfrm>
            <a:off x="6339842" y="1930998"/>
            <a:ext cx="27092" cy="18826"/>
          </a:xfrm>
          <a:custGeom>
            <a:avLst/>
            <a:gdLst/>
            <a:ahLst/>
            <a:cxnLst/>
            <a:rect l="l" t="t" r="r" b="b"/>
            <a:pathLst>
              <a:path w="30479" h="21336">
                <a:moveTo>
                  <a:pt x="30479" y="0"/>
                </a:moveTo>
                <a:lnTo>
                  <a:pt x="0" y="21336"/>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603" name="object 2603"/>
          <p:cNvSpPr/>
          <p:nvPr/>
        </p:nvSpPr>
        <p:spPr>
          <a:xfrm>
            <a:off x="6345261" y="1941756"/>
            <a:ext cx="29802" cy="16136"/>
          </a:xfrm>
          <a:custGeom>
            <a:avLst/>
            <a:gdLst/>
            <a:ahLst/>
            <a:cxnLst/>
            <a:rect l="l" t="t" r="r" b="b"/>
            <a:pathLst>
              <a:path w="33527" h="18288">
                <a:moveTo>
                  <a:pt x="33527" y="0"/>
                </a:moveTo>
                <a:lnTo>
                  <a:pt x="0" y="18288"/>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604" name="object 2604"/>
          <p:cNvSpPr/>
          <p:nvPr/>
        </p:nvSpPr>
        <p:spPr>
          <a:xfrm>
            <a:off x="6358805" y="1941755"/>
            <a:ext cx="24384" cy="24205"/>
          </a:xfrm>
          <a:custGeom>
            <a:avLst/>
            <a:gdLst/>
            <a:ahLst/>
            <a:cxnLst/>
            <a:rect l="l" t="t" r="r" b="b"/>
            <a:pathLst>
              <a:path w="27432" h="27432">
                <a:moveTo>
                  <a:pt x="18288" y="0"/>
                </a:moveTo>
                <a:lnTo>
                  <a:pt x="24384" y="15240"/>
                </a:lnTo>
                <a:lnTo>
                  <a:pt x="27432" y="18288"/>
                </a:lnTo>
                <a:lnTo>
                  <a:pt x="24384" y="21336"/>
                </a:lnTo>
                <a:lnTo>
                  <a:pt x="24384" y="24384"/>
                </a:lnTo>
                <a:lnTo>
                  <a:pt x="18288" y="27432"/>
                </a:lnTo>
                <a:lnTo>
                  <a:pt x="12192" y="27432"/>
                </a:lnTo>
                <a:lnTo>
                  <a:pt x="9144" y="24384"/>
                </a:lnTo>
                <a:lnTo>
                  <a:pt x="0" y="9144"/>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605" name="object 2605"/>
          <p:cNvSpPr/>
          <p:nvPr/>
        </p:nvSpPr>
        <p:spPr>
          <a:xfrm>
            <a:off x="6366938" y="1974034"/>
            <a:ext cx="32511" cy="26893"/>
          </a:xfrm>
          <a:custGeom>
            <a:avLst/>
            <a:gdLst/>
            <a:ahLst/>
            <a:cxnLst/>
            <a:rect l="l" t="t" r="r" b="b"/>
            <a:pathLst>
              <a:path w="36575" h="30479">
                <a:moveTo>
                  <a:pt x="30479" y="3047"/>
                </a:moveTo>
                <a:lnTo>
                  <a:pt x="27431" y="0"/>
                </a:lnTo>
                <a:lnTo>
                  <a:pt x="15240" y="0"/>
                </a:lnTo>
                <a:lnTo>
                  <a:pt x="6096" y="6095"/>
                </a:lnTo>
                <a:lnTo>
                  <a:pt x="0" y="12191"/>
                </a:lnTo>
                <a:lnTo>
                  <a:pt x="0" y="21335"/>
                </a:lnTo>
                <a:lnTo>
                  <a:pt x="3048" y="27431"/>
                </a:lnTo>
                <a:lnTo>
                  <a:pt x="6096" y="30479"/>
                </a:lnTo>
                <a:lnTo>
                  <a:pt x="21335" y="30479"/>
                </a:lnTo>
                <a:lnTo>
                  <a:pt x="27431" y="24383"/>
                </a:lnTo>
                <a:lnTo>
                  <a:pt x="33527" y="21335"/>
                </a:lnTo>
                <a:lnTo>
                  <a:pt x="33527" y="18287"/>
                </a:lnTo>
                <a:lnTo>
                  <a:pt x="36575" y="12191"/>
                </a:lnTo>
                <a:lnTo>
                  <a:pt x="33527" y="9143"/>
                </a:lnTo>
                <a:lnTo>
                  <a:pt x="30479" y="3047"/>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606" name="object 2606"/>
          <p:cNvSpPr/>
          <p:nvPr/>
        </p:nvSpPr>
        <p:spPr>
          <a:xfrm>
            <a:off x="6385905" y="1998233"/>
            <a:ext cx="35221" cy="32272"/>
          </a:xfrm>
          <a:custGeom>
            <a:avLst/>
            <a:gdLst/>
            <a:ahLst/>
            <a:cxnLst/>
            <a:rect l="l" t="t" r="r" b="b"/>
            <a:pathLst>
              <a:path w="39624" h="36575">
                <a:moveTo>
                  <a:pt x="24384" y="0"/>
                </a:moveTo>
                <a:lnTo>
                  <a:pt x="3048" y="15239"/>
                </a:lnTo>
                <a:lnTo>
                  <a:pt x="0" y="18287"/>
                </a:lnTo>
                <a:lnTo>
                  <a:pt x="0" y="27432"/>
                </a:lnTo>
                <a:lnTo>
                  <a:pt x="9144" y="36575"/>
                </a:lnTo>
                <a:lnTo>
                  <a:pt x="39624" y="21336"/>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607" name="object 2607"/>
          <p:cNvSpPr/>
          <p:nvPr/>
        </p:nvSpPr>
        <p:spPr>
          <a:xfrm>
            <a:off x="6399449" y="2027818"/>
            <a:ext cx="27092" cy="16136"/>
          </a:xfrm>
          <a:custGeom>
            <a:avLst/>
            <a:gdLst/>
            <a:ahLst/>
            <a:cxnLst/>
            <a:rect l="l" t="t" r="r" b="b"/>
            <a:pathLst>
              <a:path w="30479" h="18287">
                <a:moveTo>
                  <a:pt x="30479" y="0"/>
                </a:moveTo>
                <a:lnTo>
                  <a:pt x="0" y="1828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608" name="object 2608"/>
          <p:cNvSpPr/>
          <p:nvPr/>
        </p:nvSpPr>
        <p:spPr>
          <a:xfrm>
            <a:off x="6410288" y="2027817"/>
            <a:ext cx="16255" cy="34962"/>
          </a:xfrm>
          <a:custGeom>
            <a:avLst/>
            <a:gdLst/>
            <a:ahLst/>
            <a:cxnLst/>
            <a:rect l="l" t="t" r="r" b="b"/>
            <a:pathLst>
              <a:path w="18287" h="39624">
                <a:moveTo>
                  <a:pt x="18287" y="0"/>
                </a:moveTo>
                <a:lnTo>
                  <a:pt x="0" y="39624"/>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609" name="object 2609"/>
          <p:cNvSpPr/>
          <p:nvPr/>
        </p:nvSpPr>
        <p:spPr>
          <a:xfrm>
            <a:off x="6410283" y="2046643"/>
            <a:ext cx="27092" cy="16136"/>
          </a:xfrm>
          <a:custGeom>
            <a:avLst/>
            <a:gdLst/>
            <a:ahLst/>
            <a:cxnLst/>
            <a:rect l="l" t="t" r="r" b="b"/>
            <a:pathLst>
              <a:path w="30479" h="18287">
                <a:moveTo>
                  <a:pt x="30479" y="0"/>
                </a:moveTo>
                <a:lnTo>
                  <a:pt x="0" y="1828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610" name="object 2610"/>
          <p:cNvSpPr/>
          <p:nvPr/>
        </p:nvSpPr>
        <p:spPr>
          <a:xfrm>
            <a:off x="6415707" y="2054711"/>
            <a:ext cx="27092" cy="18826"/>
          </a:xfrm>
          <a:custGeom>
            <a:avLst/>
            <a:gdLst/>
            <a:ahLst/>
            <a:cxnLst/>
            <a:rect l="l" t="t" r="r" b="b"/>
            <a:pathLst>
              <a:path w="30479" h="21336">
                <a:moveTo>
                  <a:pt x="30479" y="0"/>
                </a:moveTo>
                <a:lnTo>
                  <a:pt x="0" y="21336"/>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611" name="object 2611"/>
          <p:cNvSpPr/>
          <p:nvPr/>
        </p:nvSpPr>
        <p:spPr>
          <a:xfrm>
            <a:off x="6415707" y="2054711"/>
            <a:ext cx="35221" cy="32272"/>
          </a:xfrm>
          <a:custGeom>
            <a:avLst/>
            <a:gdLst/>
            <a:ahLst/>
            <a:cxnLst/>
            <a:rect l="l" t="t" r="r" b="b"/>
            <a:pathLst>
              <a:path w="39624" h="36575">
                <a:moveTo>
                  <a:pt x="30479" y="0"/>
                </a:moveTo>
                <a:lnTo>
                  <a:pt x="39624" y="12191"/>
                </a:lnTo>
                <a:lnTo>
                  <a:pt x="39624" y="21336"/>
                </a:lnTo>
                <a:lnTo>
                  <a:pt x="36575" y="24383"/>
                </a:lnTo>
                <a:lnTo>
                  <a:pt x="33527" y="30479"/>
                </a:lnTo>
                <a:lnTo>
                  <a:pt x="24383" y="33527"/>
                </a:lnTo>
                <a:lnTo>
                  <a:pt x="21335" y="36575"/>
                </a:lnTo>
                <a:lnTo>
                  <a:pt x="15239" y="36575"/>
                </a:lnTo>
                <a:lnTo>
                  <a:pt x="12191" y="33527"/>
                </a:lnTo>
                <a:lnTo>
                  <a:pt x="6095" y="30479"/>
                </a:lnTo>
                <a:lnTo>
                  <a:pt x="0" y="21336"/>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612" name="object 2612"/>
          <p:cNvSpPr/>
          <p:nvPr/>
        </p:nvSpPr>
        <p:spPr>
          <a:xfrm>
            <a:off x="6434669" y="2084294"/>
            <a:ext cx="27092" cy="16136"/>
          </a:xfrm>
          <a:custGeom>
            <a:avLst/>
            <a:gdLst/>
            <a:ahLst/>
            <a:cxnLst/>
            <a:rect l="l" t="t" r="r" b="b"/>
            <a:pathLst>
              <a:path w="30479" h="18287">
                <a:moveTo>
                  <a:pt x="30479" y="0"/>
                </a:moveTo>
                <a:lnTo>
                  <a:pt x="0" y="1828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613" name="object 2613"/>
          <p:cNvSpPr/>
          <p:nvPr/>
        </p:nvSpPr>
        <p:spPr>
          <a:xfrm>
            <a:off x="6440088" y="2084301"/>
            <a:ext cx="21674" cy="26893"/>
          </a:xfrm>
          <a:custGeom>
            <a:avLst/>
            <a:gdLst/>
            <a:ahLst/>
            <a:cxnLst/>
            <a:rect l="l" t="t" r="r" b="b"/>
            <a:pathLst>
              <a:path w="24383" h="30479">
                <a:moveTo>
                  <a:pt x="24383" y="0"/>
                </a:moveTo>
                <a:lnTo>
                  <a:pt x="0" y="30479"/>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614" name="object 2614"/>
          <p:cNvSpPr/>
          <p:nvPr/>
        </p:nvSpPr>
        <p:spPr>
          <a:xfrm>
            <a:off x="6440092" y="2103126"/>
            <a:ext cx="32511" cy="8067"/>
          </a:xfrm>
          <a:custGeom>
            <a:avLst/>
            <a:gdLst/>
            <a:ahLst/>
            <a:cxnLst/>
            <a:rect l="l" t="t" r="r" b="b"/>
            <a:pathLst>
              <a:path w="36575" h="9143">
                <a:moveTo>
                  <a:pt x="36575" y="0"/>
                </a:moveTo>
                <a:lnTo>
                  <a:pt x="0" y="9143"/>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615" name="object 2615"/>
          <p:cNvSpPr/>
          <p:nvPr/>
        </p:nvSpPr>
        <p:spPr>
          <a:xfrm>
            <a:off x="6445509" y="2103119"/>
            <a:ext cx="27092" cy="18826"/>
          </a:xfrm>
          <a:custGeom>
            <a:avLst/>
            <a:gdLst/>
            <a:ahLst/>
            <a:cxnLst/>
            <a:rect l="l" t="t" r="r" b="b"/>
            <a:pathLst>
              <a:path w="30479" h="21336">
                <a:moveTo>
                  <a:pt x="30479" y="0"/>
                </a:moveTo>
                <a:lnTo>
                  <a:pt x="0" y="21336"/>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616" name="object 2616"/>
          <p:cNvSpPr/>
          <p:nvPr/>
        </p:nvSpPr>
        <p:spPr>
          <a:xfrm>
            <a:off x="6453634" y="2113877"/>
            <a:ext cx="27093" cy="18826"/>
          </a:xfrm>
          <a:custGeom>
            <a:avLst/>
            <a:gdLst/>
            <a:ahLst/>
            <a:cxnLst/>
            <a:rect l="l" t="t" r="r" b="b"/>
            <a:pathLst>
              <a:path w="30480" h="21336">
                <a:moveTo>
                  <a:pt x="30480" y="0"/>
                </a:moveTo>
                <a:lnTo>
                  <a:pt x="0" y="21336"/>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617" name="object 2617"/>
          <p:cNvSpPr/>
          <p:nvPr/>
        </p:nvSpPr>
        <p:spPr>
          <a:xfrm>
            <a:off x="6480728" y="2113877"/>
            <a:ext cx="10836" cy="18826"/>
          </a:xfrm>
          <a:custGeom>
            <a:avLst/>
            <a:gdLst/>
            <a:ahLst/>
            <a:cxnLst/>
            <a:rect l="l" t="t" r="r" b="b"/>
            <a:pathLst>
              <a:path w="12191" h="21336">
                <a:moveTo>
                  <a:pt x="0" y="0"/>
                </a:moveTo>
                <a:lnTo>
                  <a:pt x="12191" y="21336"/>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618" name="object 2618"/>
          <p:cNvSpPr/>
          <p:nvPr/>
        </p:nvSpPr>
        <p:spPr>
          <a:xfrm>
            <a:off x="6467183" y="2121951"/>
            <a:ext cx="5419" cy="10757"/>
          </a:xfrm>
          <a:custGeom>
            <a:avLst/>
            <a:gdLst/>
            <a:ahLst/>
            <a:cxnLst/>
            <a:rect l="l" t="t" r="r" b="b"/>
            <a:pathLst>
              <a:path w="6096" h="12191">
                <a:moveTo>
                  <a:pt x="0" y="0"/>
                </a:moveTo>
                <a:lnTo>
                  <a:pt x="6096" y="12191"/>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619" name="object 2619"/>
          <p:cNvSpPr/>
          <p:nvPr/>
        </p:nvSpPr>
        <p:spPr>
          <a:xfrm>
            <a:off x="6453634" y="2132706"/>
            <a:ext cx="10837" cy="16136"/>
          </a:xfrm>
          <a:custGeom>
            <a:avLst/>
            <a:gdLst/>
            <a:ahLst/>
            <a:cxnLst/>
            <a:rect l="l" t="t" r="r" b="b"/>
            <a:pathLst>
              <a:path w="12192" h="18287">
                <a:moveTo>
                  <a:pt x="0" y="0"/>
                </a:moveTo>
                <a:lnTo>
                  <a:pt x="12192" y="1828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620" name="object 2620"/>
          <p:cNvSpPr/>
          <p:nvPr/>
        </p:nvSpPr>
        <p:spPr>
          <a:xfrm>
            <a:off x="6467181" y="2140771"/>
            <a:ext cx="29802" cy="16136"/>
          </a:xfrm>
          <a:custGeom>
            <a:avLst/>
            <a:gdLst/>
            <a:ahLst/>
            <a:cxnLst/>
            <a:rect l="l" t="t" r="r" b="b"/>
            <a:pathLst>
              <a:path w="33527" h="18287">
                <a:moveTo>
                  <a:pt x="33527" y="0"/>
                </a:moveTo>
                <a:lnTo>
                  <a:pt x="0" y="1828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621" name="object 2621"/>
          <p:cNvSpPr/>
          <p:nvPr/>
        </p:nvSpPr>
        <p:spPr>
          <a:xfrm>
            <a:off x="6478018" y="2140771"/>
            <a:ext cx="18964" cy="34962"/>
          </a:xfrm>
          <a:custGeom>
            <a:avLst/>
            <a:gdLst/>
            <a:ahLst/>
            <a:cxnLst/>
            <a:rect l="l" t="t" r="r" b="b"/>
            <a:pathLst>
              <a:path w="21335" h="39624">
                <a:moveTo>
                  <a:pt x="21335" y="0"/>
                </a:moveTo>
                <a:lnTo>
                  <a:pt x="0" y="39624"/>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622" name="object 2622"/>
          <p:cNvSpPr/>
          <p:nvPr/>
        </p:nvSpPr>
        <p:spPr>
          <a:xfrm>
            <a:off x="6478016" y="2156907"/>
            <a:ext cx="29802" cy="18826"/>
          </a:xfrm>
          <a:custGeom>
            <a:avLst/>
            <a:gdLst/>
            <a:ahLst/>
            <a:cxnLst/>
            <a:rect l="l" t="t" r="r" b="b"/>
            <a:pathLst>
              <a:path w="33527" h="21336">
                <a:moveTo>
                  <a:pt x="33527" y="0"/>
                </a:moveTo>
                <a:lnTo>
                  <a:pt x="0" y="21336"/>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623" name="object 2623"/>
          <p:cNvSpPr/>
          <p:nvPr/>
        </p:nvSpPr>
        <p:spPr>
          <a:xfrm>
            <a:off x="6488856" y="2173044"/>
            <a:ext cx="27093" cy="16136"/>
          </a:xfrm>
          <a:custGeom>
            <a:avLst/>
            <a:gdLst/>
            <a:ahLst/>
            <a:cxnLst/>
            <a:rect l="l" t="t" r="r" b="b"/>
            <a:pathLst>
              <a:path w="30480" h="18287">
                <a:moveTo>
                  <a:pt x="30480" y="0"/>
                </a:moveTo>
                <a:lnTo>
                  <a:pt x="0" y="1828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624" name="object 2624"/>
          <p:cNvSpPr/>
          <p:nvPr/>
        </p:nvSpPr>
        <p:spPr>
          <a:xfrm>
            <a:off x="6510530" y="2164976"/>
            <a:ext cx="10836" cy="18826"/>
          </a:xfrm>
          <a:custGeom>
            <a:avLst/>
            <a:gdLst/>
            <a:ahLst/>
            <a:cxnLst/>
            <a:rect l="l" t="t" r="r" b="b"/>
            <a:pathLst>
              <a:path w="12191" h="21336">
                <a:moveTo>
                  <a:pt x="0" y="0"/>
                </a:moveTo>
                <a:lnTo>
                  <a:pt x="12191" y="21336"/>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625" name="object 2625"/>
          <p:cNvSpPr/>
          <p:nvPr/>
        </p:nvSpPr>
        <p:spPr>
          <a:xfrm>
            <a:off x="5657090" y="4935070"/>
            <a:ext cx="8127" cy="32272"/>
          </a:xfrm>
          <a:custGeom>
            <a:avLst/>
            <a:gdLst/>
            <a:ahLst/>
            <a:cxnLst/>
            <a:rect l="l" t="t" r="r" b="b"/>
            <a:pathLst>
              <a:path w="9143" h="36575">
                <a:moveTo>
                  <a:pt x="0" y="0"/>
                </a:moveTo>
                <a:lnTo>
                  <a:pt x="9143" y="36576"/>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626" name="object 2626"/>
          <p:cNvSpPr/>
          <p:nvPr/>
        </p:nvSpPr>
        <p:spPr>
          <a:xfrm>
            <a:off x="5665215" y="4935070"/>
            <a:ext cx="8128" cy="32272"/>
          </a:xfrm>
          <a:custGeom>
            <a:avLst/>
            <a:gdLst/>
            <a:ahLst/>
            <a:cxnLst/>
            <a:rect l="l" t="t" r="r" b="b"/>
            <a:pathLst>
              <a:path w="9144" h="36575">
                <a:moveTo>
                  <a:pt x="9144" y="0"/>
                </a:moveTo>
                <a:lnTo>
                  <a:pt x="0" y="36576"/>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627" name="object 2627"/>
          <p:cNvSpPr/>
          <p:nvPr/>
        </p:nvSpPr>
        <p:spPr>
          <a:xfrm>
            <a:off x="5673350" y="4935070"/>
            <a:ext cx="5419" cy="32272"/>
          </a:xfrm>
          <a:custGeom>
            <a:avLst/>
            <a:gdLst/>
            <a:ahLst/>
            <a:cxnLst/>
            <a:rect l="l" t="t" r="r" b="b"/>
            <a:pathLst>
              <a:path w="6096" h="36575">
                <a:moveTo>
                  <a:pt x="0" y="0"/>
                </a:moveTo>
                <a:lnTo>
                  <a:pt x="6096" y="36576"/>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628" name="object 2628"/>
          <p:cNvSpPr/>
          <p:nvPr/>
        </p:nvSpPr>
        <p:spPr>
          <a:xfrm>
            <a:off x="5678767" y="4935070"/>
            <a:ext cx="8127" cy="32272"/>
          </a:xfrm>
          <a:custGeom>
            <a:avLst/>
            <a:gdLst/>
            <a:ahLst/>
            <a:cxnLst/>
            <a:rect l="l" t="t" r="r" b="b"/>
            <a:pathLst>
              <a:path w="9143" h="36575">
                <a:moveTo>
                  <a:pt x="9143" y="0"/>
                </a:moveTo>
                <a:lnTo>
                  <a:pt x="0" y="36576"/>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629" name="object 2629"/>
          <p:cNvSpPr/>
          <p:nvPr/>
        </p:nvSpPr>
        <p:spPr>
          <a:xfrm>
            <a:off x="5692312" y="4935070"/>
            <a:ext cx="13546" cy="32272"/>
          </a:xfrm>
          <a:custGeom>
            <a:avLst/>
            <a:gdLst/>
            <a:ahLst/>
            <a:cxnLst/>
            <a:rect l="l" t="t" r="r" b="b"/>
            <a:pathLst>
              <a:path w="15239" h="36575">
                <a:moveTo>
                  <a:pt x="15239" y="0"/>
                </a:moveTo>
                <a:lnTo>
                  <a:pt x="0" y="36576"/>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630" name="object 2630"/>
          <p:cNvSpPr/>
          <p:nvPr/>
        </p:nvSpPr>
        <p:spPr>
          <a:xfrm>
            <a:off x="5705858" y="4935070"/>
            <a:ext cx="10836" cy="32272"/>
          </a:xfrm>
          <a:custGeom>
            <a:avLst/>
            <a:gdLst/>
            <a:ahLst/>
            <a:cxnLst/>
            <a:rect l="l" t="t" r="r" b="b"/>
            <a:pathLst>
              <a:path w="12191" h="36575">
                <a:moveTo>
                  <a:pt x="0" y="0"/>
                </a:moveTo>
                <a:lnTo>
                  <a:pt x="12191" y="36576"/>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631" name="object 2631"/>
          <p:cNvSpPr/>
          <p:nvPr/>
        </p:nvSpPr>
        <p:spPr>
          <a:xfrm>
            <a:off x="5697731" y="4956586"/>
            <a:ext cx="13546" cy="0"/>
          </a:xfrm>
          <a:custGeom>
            <a:avLst/>
            <a:gdLst/>
            <a:ahLst/>
            <a:cxnLst/>
            <a:rect l="l" t="t" r="r" b="b"/>
            <a:pathLst>
              <a:path w="15239">
                <a:moveTo>
                  <a:pt x="0" y="0"/>
                </a:moveTo>
                <a:lnTo>
                  <a:pt x="1523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632" name="object 2632"/>
          <p:cNvSpPr/>
          <p:nvPr/>
        </p:nvSpPr>
        <p:spPr>
          <a:xfrm>
            <a:off x="5722119" y="4935070"/>
            <a:ext cx="21675" cy="32272"/>
          </a:xfrm>
          <a:custGeom>
            <a:avLst/>
            <a:gdLst/>
            <a:ahLst/>
            <a:cxnLst/>
            <a:rect l="l" t="t" r="r" b="b"/>
            <a:pathLst>
              <a:path w="24384" h="36575">
                <a:moveTo>
                  <a:pt x="24384" y="6096"/>
                </a:moveTo>
                <a:lnTo>
                  <a:pt x="21336" y="0"/>
                </a:lnTo>
                <a:lnTo>
                  <a:pt x="6096" y="0"/>
                </a:lnTo>
                <a:lnTo>
                  <a:pt x="0" y="6096"/>
                </a:lnTo>
                <a:lnTo>
                  <a:pt x="0" y="9144"/>
                </a:lnTo>
                <a:lnTo>
                  <a:pt x="3048" y="12192"/>
                </a:lnTo>
                <a:lnTo>
                  <a:pt x="6096" y="12192"/>
                </a:lnTo>
                <a:lnTo>
                  <a:pt x="9144" y="15240"/>
                </a:lnTo>
                <a:lnTo>
                  <a:pt x="18287" y="18288"/>
                </a:lnTo>
                <a:lnTo>
                  <a:pt x="21336" y="21336"/>
                </a:lnTo>
                <a:lnTo>
                  <a:pt x="24384" y="21336"/>
                </a:lnTo>
                <a:lnTo>
                  <a:pt x="24384" y="30480"/>
                </a:lnTo>
                <a:lnTo>
                  <a:pt x="18287" y="36576"/>
                </a:lnTo>
                <a:lnTo>
                  <a:pt x="9144" y="36576"/>
                </a:lnTo>
                <a:lnTo>
                  <a:pt x="6096" y="33528"/>
                </a:lnTo>
                <a:lnTo>
                  <a:pt x="0" y="3048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633" name="object 2633"/>
          <p:cNvSpPr/>
          <p:nvPr/>
        </p:nvSpPr>
        <p:spPr>
          <a:xfrm>
            <a:off x="5762752" y="4935070"/>
            <a:ext cx="0" cy="32272"/>
          </a:xfrm>
          <a:custGeom>
            <a:avLst/>
            <a:gdLst/>
            <a:ahLst/>
            <a:cxnLst/>
            <a:rect l="l" t="t" r="r" b="b"/>
            <a:pathLst>
              <a:path h="36575">
                <a:moveTo>
                  <a:pt x="0" y="0"/>
                </a:moveTo>
                <a:lnTo>
                  <a:pt x="0" y="36576"/>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634" name="object 2634"/>
          <p:cNvSpPr/>
          <p:nvPr/>
        </p:nvSpPr>
        <p:spPr>
          <a:xfrm>
            <a:off x="5751914" y="4935070"/>
            <a:ext cx="48768" cy="0"/>
          </a:xfrm>
          <a:custGeom>
            <a:avLst/>
            <a:gdLst/>
            <a:ahLst/>
            <a:cxnLst/>
            <a:rect l="l" t="t" r="r" b="b"/>
            <a:pathLst>
              <a:path w="54864">
                <a:moveTo>
                  <a:pt x="0" y="0"/>
                </a:moveTo>
                <a:lnTo>
                  <a:pt x="54864"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635" name="object 2635"/>
          <p:cNvSpPr/>
          <p:nvPr/>
        </p:nvSpPr>
        <p:spPr>
          <a:xfrm>
            <a:off x="5779008" y="4935070"/>
            <a:ext cx="0" cy="32272"/>
          </a:xfrm>
          <a:custGeom>
            <a:avLst/>
            <a:gdLst/>
            <a:ahLst/>
            <a:cxnLst/>
            <a:rect l="l" t="t" r="r" b="b"/>
            <a:pathLst>
              <a:path h="36575">
                <a:moveTo>
                  <a:pt x="0" y="0"/>
                </a:moveTo>
                <a:lnTo>
                  <a:pt x="0" y="36576"/>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636" name="object 2636"/>
          <p:cNvSpPr/>
          <p:nvPr/>
        </p:nvSpPr>
        <p:spPr>
          <a:xfrm>
            <a:off x="5779011" y="4951206"/>
            <a:ext cx="13546" cy="0"/>
          </a:xfrm>
          <a:custGeom>
            <a:avLst/>
            <a:gdLst/>
            <a:ahLst/>
            <a:cxnLst/>
            <a:rect l="l" t="t" r="r" b="b"/>
            <a:pathLst>
              <a:path w="15240">
                <a:moveTo>
                  <a:pt x="0" y="0"/>
                </a:moveTo>
                <a:lnTo>
                  <a:pt x="1523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637" name="object 2637"/>
          <p:cNvSpPr/>
          <p:nvPr/>
        </p:nvSpPr>
        <p:spPr>
          <a:xfrm>
            <a:off x="5779015" y="4967343"/>
            <a:ext cx="21675" cy="0"/>
          </a:xfrm>
          <a:custGeom>
            <a:avLst/>
            <a:gdLst/>
            <a:ahLst/>
            <a:cxnLst/>
            <a:rect l="l" t="t" r="r" b="b"/>
            <a:pathLst>
              <a:path w="24384">
                <a:moveTo>
                  <a:pt x="0" y="0"/>
                </a:moveTo>
                <a:lnTo>
                  <a:pt x="24384"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638" name="object 2638"/>
          <p:cNvSpPr/>
          <p:nvPr/>
        </p:nvSpPr>
        <p:spPr>
          <a:xfrm>
            <a:off x="5424090" y="2132708"/>
            <a:ext cx="13546" cy="32272"/>
          </a:xfrm>
          <a:custGeom>
            <a:avLst/>
            <a:gdLst/>
            <a:ahLst/>
            <a:cxnLst/>
            <a:rect l="l" t="t" r="r" b="b"/>
            <a:pathLst>
              <a:path w="15239" h="36575">
                <a:moveTo>
                  <a:pt x="15239"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639" name="object 2639"/>
          <p:cNvSpPr/>
          <p:nvPr/>
        </p:nvSpPr>
        <p:spPr>
          <a:xfrm>
            <a:off x="5437634" y="2132708"/>
            <a:ext cx="10836" cy="32272"/>
          </a:xfrm>
          <a:custGeom>
            <a:avLst/>
            <a:gdLst/>
            <a:ahLst/>
            <a:cxnLst/>
            <a:rect l="l" t="t" r="r" b="b"/>
            <a:pathLst>
              <a:path w="12191" h="36575">
                <a:moveTo>
                  <a:pt x="0" y="0"/>
                </a:moveTo>
                <a:lnTo>
                  <a:pt x="12191"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640" name="object 2640"/>
          <p:cNvSpPr/>
          <p:nvPr/>
        </p:nvSpPr>
        <p:spPr>
          <a:xfrm>
            <a:off x="5456599" y="2132708"/>
            <a:ext cx="21674" cy="32272"/>
          </a:xfrm>
          <a:custGeom>
            <a:avLst/>
            <a:gdLst/>
            <a:ahLst/>
            <a:cxnLst/>
            <a:rect l="l" t="t" r="r" b="b"/>
            <a:pathLst>
              <a:path w="24383" h="36575">
                <a:moveTo>
                  <a:pt x="0" y="0"/>
                </a:moveTo>
                <a:lnTo>
                  <a:pt x="24383"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641" name="object 2641"/>
          <p:cNvSpPr/>
          <p:nvPr/>
        </p:nvSpPr>
        <p:spPr>
          <a:xfrm>
            <a:off x="5491821" y="2132705"/>
            <a:ext cx="21674" cy="21515"/>
          </a:xfrm>
          <a:custGeom>
            <a:avLst/>
            <a:gdLst/>
            <a:ahLst/>
            <a:cxnLst/>
            <a:rect l="l" t="t" r="r" b="b"/>
            <a:pathLst>
              <a:path w="24383" h="24384">
                <a:moveTo>
                  <a:pt x="24383" y="0"/>
                </a:moveTo>
                <a:lnTo>
                  <a:pt x="0" y="24384"/>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642" name="object 2642"/>
          <p:cNvSpPr/>
          <p:nvPr/>
        </p:nvSpPr>
        <p:spPr>
          <a:xfrm>
            <a:off x="5499952" y="2146151"/>
            <a:ext cx="13546" cy="18826"/>
          </a:xfrm>
          <a:custGeom>
            <a:avLst/>
            <a:gdLst/>
            <a:ahLst/>
            <a:cxnLst/>
            <a:rect l="l" t="t" r="r" b="b"/>
            <a:pathLst>
              <a:path w="15239" h="21336">
                <a:moveTo>
                  <a:pt x="0" y="0"/>
                </a:moveTo>
                <a:lnTo>
                  <a:pt x="15239" y="21336"/>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643" name="object 2643"/>
          <p:cNvSpPr/>
          <p:nvPr/>
        </p:nvSpPr>
        <p:spPr>
          <a:xfrm>
            <a:off x="5467439" y="2186491"/>
            <a:ext cx="18965" cy="32272"/>
          </a:xfrm>
          <a:custGeom>
            <a:avLst/>
            <a:gdLst/>
            <a:ahLst/>
            <a:cxnLst/>
            <a:rect l="l" t="t" r="r" b="b"/>
            <a:pathLst>
              <a:path w="21336" h="36575">
                <a:moveTo>
                  <a:pt x="0" y="0"/>
                </a:moveTo>
                <a:lnTo>
                  <a:pt x="0" y="36575"/>
                </a:lnTo>
                <a:lnTo>
                  <a:pt x="21336"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644" name="object 2644"/>
          <p:cNvSpPr/>
          <p:nvPr/>
        </p:nvSpPr>
        <p:spPr>
          <a:xfrm>
            <a:off x="5494528" y="2186491"/>
            <a:ext cx="21674" cy="32272"/>
          </a:xfrm>
          <a:custGeom>
            <a:avLst/>
            <a:gdLst/>
            <a:ahLst/>
            <a:cxnLst/>
            <a:rect l="l" t="t" r="r" b="b"/>
            <a:pathLst>
              <a:path w="24383" h="36575">
                <a:moveTo>
                  <a:pt x="0" y="0"/>
                </a:moveTo>
                <a:lnTo>
                  <a:pt x="15239" y="0"/>
                </a:lnTo>
                <a:lnTo>
                  <a:pt x="21335" y="6096"/>
                </a:lnTo>
                <a:lnTo>
                  <a:pt x="24383" y="12191"/>
                </a:lnTo>
                <a:lnTo>
                  <a:pt x="24383" y="21336"/>
                </a:lnTo>
                <a:lnTo>
                  <a:pt x="21335" y="27431"/>
                </a:lnTo>
                <a:lnTo>
                  <a:pt x="12191" y="36575"/>
                </a:ln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645" name="object 2645"/>
          <p:cNvSpPr/>
          <p:nvPr/>
        </p:nvSpPr>
        <p:spPr>
          <a:xfrm>
            <a:off x="5526184" y="4535782"/>
            <a:ext cx="68884" cy="87226"/>
          </a:xfrm>
          <a:custGeom>
            <a:avLst/>
            <a:gdLst/>
            <a:ahLst/>
            <a:cxnLst/>
            <a:rect l="l" t="t" r="r" b="b"/>
            <a:pathLst>
              <a:path w="77495" h="98856">
                <a:moveTo>
                  <a:pt x="558" y="1409"/>
                </a:moveTo>
                <a:lnTo>
                  <a:pt x="77330" y="0"/>
                </a:lnTo>
                <a:lnTo>
                  <a:pt x="77495" y="27381"/>
                </a:lnTo>
                <a:lnTo>
                  <a:pt x="48374" y="28740"/>
                </a:lnTo>
                <a:lnTo>
                  <a:pt x="47116" y="98856"/>
                </a:lnTo>
                <a:lnTo>
                  <a:pt x="0" y="97853"/>
                </a:lnTo>
                <a:lnTo>
                  <a:pt x="558" y="1409"/>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646" name="object 2646"/>
          <p:cNvSpPr/>
          <p:nvPr/>
        </p:nvSpPr>
        <p:spPr>
          <a:xfrm>
            <a:off x="5573101" y="4149764"/>
            <a:ext cx="216746" cy="104887"/>
          </a:xfrm>
          <a:custGeom>
            <a:avLst/>
            <a:gdLst/>
            <a:ahLst/>
            <a:cxnLst/>
            <a:rect l="l" t="t" r="r" b="b"/>
            <a:pathLst>
              <a:path w="243840" h="118872">
                <a:moveTo>
                  <a:pt x="0" y="115824"/>
                </a:moveTo>
                <a:lnTo>
                  <a:pt x="243839" y="118872"/>
                </a:lnTo>
                <a:lnTo>
                  <a:pt x="243839" y="21336"/>
                </a:lnTo>
                <a:lnTo>
                  <a:pt x="27431" y="18287"/>
                </a:lnTo>
                <a:lnTo>
                  <a:pt x="27431" y="0"/>
                </a:lnTo>
                <a:lnTo>
                  <a:pt x="0" y="0"/>
                </a:lnTo>
                <a:lnTo>
                  <a:pt x="0" y="115824"/>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647" name="object 2647"/>
          <p:cNvSpPr/>
          <p:nvPr/>
        </p:nvSpPr>
        <p:spPr>
          <a:xfrm>
            <a:off x="5854873" y="4079841"/>
            <a:ext cx="43349" cy="61856"/>
          </a:xfrm>
          <a:custGeom>
            <a:avLst/>
            <a:gdLst/>
            <a:ahLst/>
            <a:cxnLst/>
            <a:rect l="l" t="t" r="r" b="b"/>
            <a:pathLst>
              <a:path w="48768" h="70103">
                <a:moveTo>
                  <a:pt x="0" y="70104"/>
                </a:moveTo>
                <a:lnTo>
                  <a:pt x="48768" y="70104"/>
                </a:lnTo>
                <a:lnTo>
                  <a:pt x="48768" y="0"/>
                </a:lnTo>
                <a:lnTo>
                  <a:pt x="0" y="0"/>
                </a:lnTo>
                <a:lnTo>
                  <a:pt x="0" y="70104"/>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648" name="object 2648"/>
          <p:cNvSpPr/>
          <p:nvPr/>
        </p:nvSpPr>
        <p:spPr>
          <a:xfrm>
            <a:off x="5857364" y="4149012"/>
            <a:ext cx="40876" cy="53183"/>
          </a:xfrm>
          <a:custGeom>
            <a:avLst/>
            <a:gdLst/>
            <a:ahLst/>
            <a:cxnLst/>
            <a:rect l="l" t="t" r="r" b="b"/>
            <a:pathLst>
              <a:path w="45986" h="60274">
                <a:moveTo>
                  <a:pt x="0" y="0"/>
                </a:moveTo>
                <a:lnTo>
                  <a:pt x="45986" y="0"/>
                </a:lnTo>
                <a:lnTo>
                  <a:pt x="45986" y="60274"/>
                </a:lnTo>
                <a:lnTo>
                  <a:pt x="0" y="60274"/>
                </a:lnTo>
                <a:lnTo>
                  <a:pt x="0" y="0"/>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649" name="object 2649"/>
          <p:cNvSpPr/>
          <p:nvPr/>
        </p:nvSpPr>
        <p:spPr>
          <a:xfrm>
            <a:off x="5854816" y="4298196"/>
            <a:ext cx="52617" cy="20843"/>
          </a:xfrm>
          <a:custGeom>
            <a:avLst/>
            <a:gdLst/>
            <a:ahLst/>
            <a:cxnLst/>
            <a:rect l="l" t="t" r="r" b="b"/>
            <a:pathLst>
              <a:path w="59194" h="23622">
                <a:moveTo>
                  <a:pt x="0" y="0"/>
                </a:moveTo>
                <a:lnTo>
                  <a:pt x="59194" y="0"/>
                </a:lnTo>
                <a:lnTo>
                  <a:pt x="59194" y="23621"/>
                </a:lnTo>
                <a:lnTo>
                  <a:pt x="0" y="23621"/>
                </a:lnTo>
                <a:lnTo>
                  <a:pt x="0" y="0"/>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650" name="object 2650"/>
          <p:cNvSpPr/>
          <p:nvPr/>
        </p:nvSpPr>
        <p:spPr>
          <a:xfrm>
            <a:off x="6059108" y="3981113"/>
            <a:ext cx="76278" cy="60422"/>
          </a:xfrm>
          <a:custGeom>
            <a:avLst/>
            <a:gdLst/>
            <a:ahLst/>
            <a:cxnLst/>
            <a:rect l="l" t="t" r="r" b="b"/>
            <a:pathLst>
              <a:path w="85813" h="68478">
                <a:moveTo>
                  <a:pt x="0" y="19786"/>
                </a:moveTo>
                <a:lnTo>
                  <a:pt x="72504" y="0"/>
                </a:lnTo>
                <a:lnTo>
                  <a:pt x="85813" y="48691"/>
                </a:lnTo>
                <a:lnTo>
                  <a:pt x="13296" y="68478"/>
                </a:lnTo>
                <a:lnTo>
                  <a:pt x="0" y="19786"/>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651" name="object 2651"/>
          <p:cNvSpPr/>
          <p:nvPr/>
        </p:nvSpPr>
        <p:spPr>
          <a:xfrm>
            <a:off x="6192287" y="3876063"/>
            <a:ext cx="37569" cy="59469"/>
          </a:xfrm>
          <a:custGeom>
            <a:avLst/>
            <a:gdLst/>
            <a:ahLst/>
            <a:cxnLst/>
            <a:rect l="l" t="t" r="r" b="b"/>
            <a:pathLst>
              <a:path w="42265" h="67398">
                <a:moveTo>
                  <a:pt x="0" y="444"/>
                </a:moveTo>
                <a:lnTo>
                  <a:pt x="41554" y="0"/>
                </a:lnTo>
                <a:lnTo>
                  <a:pt x="42265" y="66954"/>
                </a:lnTo>
                <a:lnTo>
                  <a:pt x="711" y="67398"/>
                </a:lnTo>
                <a:lnTo>
                  <a:pt x="0" y="444"/>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652" name="object 2652"/>
          <p:cNvSpPr/>
          <p:nvPr/>
        </p:nvSpPr>
        <p:spPr>
          <a:xfrm>
            <a:off x="6260874" y="3874828"/>
            <a:ext cx="32884" cy="28339"/>
          </a:xfrm>
          <a:custGeom>
            <a:avLst/>
            <a:gdLst/>
            <a:ahLst/>
            <a:cxnLst/>
            <a:rect l="l" t="t" r="r" b="b"/>
            <a:pathLst>
              <a:path w="36995" h="32118">
                <a:moveTo>
                  <a:pt x="0" y="2412"/>
                </a:moveTo>
                <a:lnTo>
                  <a:pt x="34937" y="0"/>
                </a:lnTo>
                <a:lnTo>
                  <a:pt x="36995" y="29705"/>
                </a:lnTo>
                <a:lnTo>
                  <a:pt x="2057" y="32118"/>
                </a:lnTo>
                <a:lnTo>
                  <a:pt x="0" y="2412"/>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653" name="object 2653"/>
          <p:cNvSpPr/>
          <p:nvPr/>
        </p:nvSpPr>
        <p:spPr>
          <a:xfrm>
            <a:off x="5665870" y="3861784"/>
            <a:ext cx="34780" cy="36565"/>
          </a:xfrm>
          <a:custGeom>
            <a:avLst/>
            <a:gdLst/>
            <a:ahLst/>
            <a:cxnLst/>
            <a:rect l="l" t="t" r="r" b="b"/>
            <a:pathLst>
              <a:path w="39128" h="41440">
                <a:moveTo>
                  <a:pt x="0" y="558"/>
                </a:moveTo>
                <a:lnTo>
                  <a:pt x="38519" y="0"/>
                </a:lnTo>
                <a:lnTo>
                  <a:pt x="39128" y="40868"/>
                </a:lnTo>
                <a:lnTo>
                  <a:pt x="609" y="41440"/>
                </a:lnTo>
                <a:lnTo>
                  <a:pt x="0" y="558"/>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654" name="object 2654"/>
          <p:cNvSpPr/>
          <p:nvPr/>
        </p:nvSpPr>
        <p:spPr>
          <a:xfrm>
            <a:off x="5539570" y="3858209"/>
            <a:ext cx="93472" cy="37371"/>
          </a:xfrm>
          <a:custGeom>
            <a:avLst/>
            <a:gdLst/>
            <a:ahLst/>
            <a:cxnLst/>
            <a:rect l="l" t="t" r="r" b="b"/>
            <a:pathLst>
              <a:path w="105156" h="42354">
                <a:moveTo>
                  <a:pt x="1117" y="0"/>
                </a:moveTo>
                <a:lnTo>
                  <a:pt x="105156" y="2933"/>
                </a:lnTo>
                <a:lnTo>
                  <a:pt x="104038" y="42354"/>
                </a:lnTo>
                <a:lnTo>
                  <a:pt x="0" y="39420"/>
                </a:lnTo>
                <a:lnTo>
                  <a:pt x="1117" y="0"/>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655" name="object 2655"/>
          <p:cNvSpPr/>
          <p:nvPr/>
        </p:nvSpPr>
        <p:spPr>
          <a:xfrm>
            <a:off x="6521132" y="4550774"/>
            <a:ext cx="35600" cy="34062"/>
          </a:xfrm>
          <a:custGeom>
            <a:avLst/>
            <a:gdLst/>
            <a:ahLst/>
            <a:cxnLst/>
            <a:rect l="l" t="t" r="r" b="b"/>
            <a:pathLst>
              <a:path w="40050" h="38604">
                <a:moveTo>
                  <a:pt x="40050" y="20245"/>
                </a:moveTo>
                <a:lnTo>
                  <a:pt x="35399" y="7170"/>
                </a:lnTo>
                <a:lnTo>
                  <a:pt x="23769" y="0"/>
                </a:lnTo>
                <a:lnTo>
                  <a:pt x="8475" y="3363"/>
                </a:lnTo>
                <a:lnTo>
                  <a:pt x="0" y="12822"/>
                </a:lnTo>
                <a:lnTo>
                  <a:pt x="2142" y="29285"/>
                </a:lnTo>
                <a:lnTo>
                  <a:pt x="10076" y="38604"/>
                </a:lnTo>
                <a:lnTo>
                  <a:pt x="27129" y="37409"/>
                </a:lnTo>
                <a:lnTo>
                  <a:pt x="36963" y="30493"/>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656" name="object 2656"/>
          <p:cNvSpPr/>
          <p:nvPr/>
        </p:nvSpPr>
        <p:spPr>
          <a:xfrm>
            <a:off x="6523243" y="4652617"/>
            <a:ext cx="35077" cy="33891"/>
          </a:xfrm>
          <a:custGeom>
            <a:avLst/>
            <a:gdLst/>
            <a:ahLst/>
            <a:cxnLst/>
            <a:rect l="l" t="t" r="r" b="b"/>
            <a:pathLst>
              <a:path w="39462" h="38410">
                <a:moveTo>
                  <a:pt x="39462" y="19887"/>
                </a:moveTo>
                <a:lnTo>
                  <a:pt x="34709" y="6872"/>
                </a:lnTo>
                <a:lnTo>
                  <a:pt x="22892" y="0"/>
                </a:lnTo>
                <a:lnTo>
                  <a:pt x="7991" y="3696"/>
                </a:lnTo>
                <a:lnTo>
                  <a:pt x="0" y="13682"/>
                </a:lnTo>
                <a:lnTo>
                  <a:pt x="2696" y="29664"/>
                </a:lnTo>
                <a:lnTo>
                  <a:pt x="11357" y="38410"/>
                </a:lnTo>
                <a:lnTo>
                  <a:pt x="27952" y="36518"/>
                </a:lnTo>
                <a:lnTo>
                  <a:pt x="37196" y="28781"/>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657" name="object 2657"/>
          <p:cNvSpPr/>
          <p:nvPr/>
        </p:nvSpPr>
        <p:spPr>
          <a:xfrm>
            <a:off x="6643976" y="4444093"/>
            <a:ext cx="40626" cy="37802"/>
          </a:xfrm>
          <a:custGeom>
            <a:avLst/>
            <a:gdLst/>
            <a:ahLst/>
            <a:cxnLst/>
            <a:rect l="l" t="t" r="r" b="b"/>
            <a:pathLst>
              <a:path w="45704" h="42842">
                <a:moveTo>
                  <a:pt x="45704" y="21516"/>
                </a:moveTo>
                <a:lnTo>
                  <a:pt x="41439" y="8227"/>
                </a:lnTo>
                <a:lnTo>
                  <a:pt x="30547" y="0"/>
                </a:lnTo>
                <a:lnTo>
                  <a:pt x="13894" y="2066"/>
                </a:lnTo>
                <a:lnTo>
                  <a:pt x="3702" y="9594"/>
                </a:lnTo>
                <a:lnTo>
                  <a:pt x="0" y="20675"/>
                </a:lnTo>
                <a:lnTo>
                  <a:pt x="4105" y="34401"/>
                </a:lnTo>
                <a:lnTo>
                  <a:pt x="14652" y="42842"/>
                </a:lnTo>
                <a:lnTo>
                  <a:pt x="31470" y="40972"/>
                </a:lnTo>
                <a:lnTo>
                  <a:pt x="41786" y="33674"/>
                </a:lnTo>
                <a:lnTo>
                  <a:pt x="45667" y="22823"/>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658" name="object 2658"/>
          <p:cNvSpPr/>
          <p:nvPr/>
        </p:nvSpPr>
        <p:spPr>
          <a:xfrm>
            <a:off x="6645461" y="4547707"/>
            <a:ext cx="40365" cy="37748"/>
          </a:xfrm>
          <a:custGeom>
            <a:avLst/>
            <a:gdLst/>
            <a:ahLst/>
            <a:cxnLst/>
            <a:rect l="l" t="t" r="r" b="b"/>
            <a:pathLst>
              <a:path w="45411" h="42781">
                <a:moveTo>
                  <a:pt x="45411" y="21436"/>
                </a:moveTo>
                <a:lnTo>
                  <a:pt x="41119" y="8157"/>
                </a:lnTo>
                <a:lnTo>
                  <a:pt x="30176" y="0"/>
                </a:lnTo>
                <a:lnTo>
                  <a:pt x="13610" y="2153"/>
                </a:lnTo>
                <a:lnTo>
                  <a:pt x="3527" y="9806"/>
                </a:lnTo>
                <a:lnTo>
                  <a:pt x="0" y="21017"/>
                </a:lnTo>
                <a:lnTo>
                  <a:pt x="4214" y="34517"/>
                </a:lnTo>
                <a:lnTo>
                  <a:pt x="14984" y="42781"/>
                </a:lnTo>
                <a:lnTo>
                  <a:pt x="31636" y="40725"/>
                </a:lnTo>
                <a:lnTo>
                  <a:pt x="41782" y="33187"/>
                </a:lnTo>
                <a:lnTo>
                  <a:pt x="45401" y="22094"/>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659" name="object 2659"/>
          <p:cNvSpPr/>
          <p:nvPr/>
        </p:nvSpPr>
        <p:spPr>
          <a:xfrm>
            <a:off x="6651224" y="4650493"/>
            <a:ext cx="35253" cy="33956"/>
          </a:xfrm>
          <a:custGeom>
            <a:avLst/>
            <a:gdLst/>
            <a:ahLst/>
            <a:cxnLst/>
            <a:rect l="l" t="t" r="r" b="b"/>
            <a:pathLst>
              <a:path w="39660" h="38483">
                <a:moveTo>
                  <a:pt x="39660" y="20006"/>
                </a:moveTo>
                <a:lnTo>
                  <a:pt x="34944" y="6972"/>
                </a:lnTo>
                <a:lnTo>
                  <a:pt x="23188" y="0"/>
                </a:lnTo>
                <a:lnTo>
                  <a:pt x="8149" y="3587"/>
                </a:lnTo>
                <a:lnTo>
                  <a:pt x="0" y="13397"/>
                </a:lnTo>
                <a:lnTo>
                  <a:pt x="2512" y="29544"/>
                </a:lnTo>
                <a:lnTo>
                  <a:pt x="10929" y="38483"/>
                </a:lnTo>
                <a:lnTo>
                  <a:pt x="27691" y="36821"/>
                </a:lnTo>
                <a:lnTo>
                  <a:pt x="37133" y="29361"/>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660" name="object 2660"/>
          <p:cNvSpPr/>
          <p:nvPr/>
        </p:nvSpPr>
        <p:spPr>
          <a:xfrm>
            <a:off x="6829920" y="4593213"/>
            <a:ext cx="30435" cy="30188"/>
          </a:xfrm>
          <a:custGeom>
            <a:avLst/>
            <a:gdLst/>
            <a:ahLst/>
            <a:cxnLst/>
            <a:rect l="l" t="t" r="r" b="b"/>
            <a:pathLst>
              <a:path w="34239" h="34213">
                <a:moveTo>
                  <a:pt x="34239" y="17106"/>
                </a:moveTo>
                <a:lnTo>
                  <a:pt x="34239" y="7658"/>
                </a:lnTo>
                <a:lnTo>
                  <a:pt x="26568" y="0"/>
                </a:lnTo>
                <a:lnTo>
                  <a:pt x="17119" y="0"/>
                </a:lnTo>
                <a:lnTo>
                  <a:pt x="7670" y="0"/>
                </a:lnTo>
                <a:lnTo>
                  <a:pt x="0" y="7658"/>
                </a:lnTo>
                <a:lnTo>
                  <a:pt x="0" y="17106"/>
                </a:lnTo>
                <a:lnTo>
                  <a:pt x="0" y="26555"/>
                </a:lnTo>
                <a:lnTo>
                  <a:pt x="7670" y="34213"/>
                </a:lnTo>
                <a:lnTo>
                  <a:pt x="17119" y="34213"/>
                </a:lnTo>
                <a:lnTo>
                  <a:pt x="26568" y="34213"/>
                </a:lnTo>
                <a:lnTo>
                  <a:pt x="34239" y="26555"/>
                </a:lnTo>
                <a:lnTo>
                  <a:pt x="34239" y="17106"/>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661" name="object 2661"/>
          <p:cNvSpPr/>
          <p:nvPr/>
        </p:nvSpPr>
        <p:spPr>
          <a:xfrm>
            <a:off x="6881130" y="4592271"/>
            <a:ext cx="32320" cy="32069"/>
          </a:xfrm>
          <a:custGeom>
            <a:avLst/>
            <a:gdLst/>
            <a:ahLst/>
            <a:cxnLst/>
            <a:rect l="l" t="t" r="r" b="b"/>
            <a:pathLst>
              <a:path w="36360" h="36345">
                <a:moveTo>
                  <a:pt x="36360" y="18182"/>
                </a:moveTo>
                <a:lnTo>
                  <a:pt x="31156" y="5450"/>
                </a:lnTo>
                <a:lnTo>
                  <a:pt x="18547" y="0"/>
                </a:lnTo>
                <a:lnTo>
                  <a:pt x="5588" y="5106"/>
                </a:lnTo>
                <a:lnTo>
                  <a:pt x="0" y="17505"/>
                </a:lnTo>
                <a:lnTo>
                  <a:pt x="5013" y="30636"/>
                </a:lnTo>
                <a:lnTo>
                  <a:pt x="17246" y="36345"/>
                </a:lnTo>
                <a:lnTo>
                  <a:pt x="30525" y="31403"/>
                </a:lnTo>
                <a:lnTo>
                  <a:pt x="36325" y="19313"/>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662" name="object 2662"/>
          <p:cNvSpPr/>
          <p:nvPr/>
        </p:nvSpPr>
        <p:spPr>
          <a:xfrm>
            <a:off x="6984237" y="4192770"/>
            <a:ext cx="57607" cy="118020"/>
          </a:xfrm>
          <a:custGeom>
            <a:avLst/>
            <a:gdLst/>
            <a:ahLst/>
            <a:cxnLst/>
            <a:rect l="l" t="t" r="r" b="b"/>
            <a:pathLst>
              <a:path w="64808" h="133756">
                <a:moveTo>
                  <a:pt x="2882" y="3733"/>
                </a:moveTo>
                <a:lnTo>
                  <a:pt x="18097" y="673"/>
                </a:lnTo>
                <a:lnTo>
                  <a:pt x="29349" y="0"/>
                </a:lnTo>
                <a:lnTo>
                  <a:pt x="35839" y="4229"/>
                </a:lnTo>
                <a:lnTo>
                  <a:pt x="37045" y="16268"/>
                </a:lnTo>
                <a:lnTo>
                  <a:pt x="38773" y="28041"/>
                </a:lnTo>
                <a:lnTo>
                  <a:pt x="47396" y="38747"/>
                </a:lnTo>
                <a:lnTo>
                  <a:pt x="53886" y="42837"/>
                </a:lnTo>
                <a:lnTo>
                  <a:pt x="58267" y="55143"/>
                </a:lnTo>
                <a:lnTo>
                  <a:pt x="60401" y="76441"/>
                </a:lnTo>
                <a:lnTo>
                  <a:pt x="63068" y="92303"/>
                </a:lnTo>
                <a:lnTo>
                  <a:pt x="64808" y="105409"/>
                </a:lnTo>
                <a:lnTo>
                  <a:pt x="61379" y="117309"/>
                </a:lnTo>
                <a:lnTo>
                  <a:pt x="51587" y="120637"/>
                </a:lnTo>
                <a:lnTo>
                  <a:pt x="41795" y="125399"/>
                </a:lnTo>
                <a:lnTo>
                  <a:pt x="35318" y="132422"/>
                </a:lnTo>
                <a:lnTo>
                  <a:pt x="29095" y="133756"/>
                </a:lnTo>
                <a:lnTo>
                  <a:pt x="21539" y="124104"/>
                </a:lnTo>
                <a:lnTo>
                  <a:pt x="15163" y="107302"/>
                </a:lnTo>
                <a:lnTo>
                  <a:pt x="15938" y="85216"/>
                </a:lnTo>
                <a:lnTo>
                  <a:pt x="11544" y="64452"/>
                </a:lnTo>
                <a:lnTo>
                  <a:pt x="5829" y="39712"/>
                </a:lnTo>
                <a:lnTo>
                  <a:pt x="0" y="25831"/>
                </a:lnTo>
                <a:lnTo>
                  <a:pt x="1562" y="11404"/>
                </a:lnTo>
                <a:lnTo>
                  <a:pt x="2882" y="3733"/>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663" name="object 2663"/>
          <p:cNvSpPr/>
          <p:nvPr/>
        </p:nvSpPr>
        <p:spPr>
          <a:xfrm>
            <a:off x="6738317" y="4886269"/>
            <a:ext cx="55338" cy="86531"/>
          </a:xfrm>
          <a:custGeom>
            <a:avLst/>
            <a:gdLst/>
            <a:ahLst/>
            <a:cxnLst/>
            <a:rect l="l" t="t" r="r" b="b"/>
            <a:pathLst>
              <a:path w="62255" h="98069">
                <a:moveTo>
                  <a:pt x="0" y="863"/>
                </a:moveTo>
                <a:lnTo>
                  <a:pt x="60896" y="0"/>
                </a:lnTo>
                <a:lnTo>
                  <a:pt x="62255" y="97218"/>
                </a:lnTo>
                <a:lnTo>
                  <a:pt x="1371" y="98069"/>
                </a:lnTo>
                <a:lnTo>
                  <a:pt x="0" y="863"/>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664" name="object 2664"/>
          <p:cNvSpPr/>
          <p:nvPr/>
        </p:nvSpPr>
        <p:spPr>
          <a:xfrm>
            <a:off x="6109660" y="4754420"/>
            <a:ext cx="909376" cy="0"/>
          </a:xfrm>
          <a:custGeom>
            <a:avLst/>
            <a:gdLst/>
            <a:ahLst/>
            <a:cxnLst/>
            <a:rect l="l" t="t" r="r" b="b"/>
            <a:pathLst>
              <a:path w="1023048">
                <a:moveTo>
                  <a:pt x="0" y="0"/>
                </a:moveTo>
                <a:lnTo>
                  <a:pt x="1023048" y="0"/>
                </a:lnTo>
              </a:path>
            </a:pathLst>
          </a:custGeom>
          <a:ln w="10439">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665" name="object 2665"/>
          <p:cNvSpPr/>
          <p:nvPr/>
        </p:nvSpPr>
        <p:spPr>
          <a:xfrm>
            <a:off x="6164038" y="4794000"/>
            <a:ext cx="854094" cy="9502"/>
          </a:xfrm>
          <a:custGeom>
            <a:avLst/>
            <a:gdLst/>
            <a:ahLst/>
            <a:cxnLst/>
            <a:rect l="l" t="t" r="r" b="b"/>
            <a:pathLst>
              <a:path w="960856" h="10769">
                <a:moveTo>
                  <a:pt x="25" y="0"/>
                </a:moveTo>
                <a:lnTo>
                  <a:pt x="960856" y="2171"/>
                </a:lnTo>
                <a:lnTo>
                  <a:pt x="960831" y="10769"/>
                </a:lnTo>
                <a:lnTo>
                  <a:pt x="0" y="8597"/>
                </a:lnTo>
                <a:lnTo>
                  <a:pt x="25" y="0"/>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666" name="object 2666"/>
          <p:cNvSpPr/>
          <p:nvPr/>
        </p:nvSpPr>
        <p:spPr>
          <a:xfrm>
            <a:off x="5781916" y="3160056"/>
            <a:ext cx="126353" cy="124459"/>
          </a:xfrm>
          <a:custGeom>
            <a:avLst/>
            <a:gdLst/>
            <a:ahLst/>
            <a:cxnLst/>
            <a:rect l="l" t="t" r="r" b="b"/>
            <a:pathLst>
              <a:path w="142147" h="141053">
                <a:moveTo>
                  <a:pt x="142147" y="70109"/>
                </a:moveTo>
                <a:lnTo>
                  <a:pt x="129815" y="29990"/>
                </a:lnTo>
                <a:lnTo>
                  <a:pt x="98082" y="4102"/>
                </a:lnTo>
                <a:lnTo>
                  <a:pt x="84558" y="0"/>
                </a:lnTo>
                <a:lnTo>
                  <a:pt x="67273" y="784"/>
                </a:lnTo>
                <a:lnTo>
                  <a:pt x="26186" y="16264"/>
                </a:lnTo>
                <a:lnTo>
                  <a:pt x="3204" y="46698"/>
                </a:lnTo>
                <a:lnTo>
                  <a:pt x="0" y="59114"/>
                </a:lnTo>
                <a:lnTo>
                  <a:pt x="985" y="75870"/>
                </a:lnTo>
                <a:lnTo>
                  <a:pt x="17441" y="115985"/>
                </a:lnTo>
                <a:lnTo>
                  <a:pt x="49168" y="138211"/>
                </a:lnTo>
                <a:lnTo>
                  <a:pt x="62032" y="141053"/>
                </a:lnTo>
                <a:lnTo>
                  <a:pt x="78347" y="139921"/>
                </a:lnTo>
                <a:lnTo>
                  <a:pt x="117682" y="122706"/>
                </a:lnTo>
                <a:lnTo>
                  <a:pt x="139304" y="89955"/>
                </a:lnTo>
                <a:lnTo>
                  <a:pt x="141842" y="7673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667" name="object 2667"/>
          <p:cNvSpPr/>
          <p:nvPr/>
        </p:nvSpPr>
        <p:spPr>
          <a:xfrm>
            <a:off x="6129969" y="3167584"/>
            <a:ext cx="128502" cy="127479"/>
          </a:xfrm>
          <a:custGeom>
            <a:avLst/>
            <a:gdLst/>
            <a:ahLst/>
            <a:cxnLst/>
            <a:rect l="l" t="t" r="r" b="b"/>
            <a:pathLst>
              <a:path w="144565" h="144476">
                <a:moveTo>
                  <a:pt x="144565" y="72246"/>
                </a:moveTo>
                <a:lnTo>
                  <a:pt x="132352" y="32066"/>
                </a:lnTo>
                <a:lnTo>
                  <a:pt x="100865" y="5874"/>
                </a:lnTo>
                <a:lnTo>
                  <a:pt x="72984" y="0"/>
                </a:lnTo>
                <a:lnTo>
                  <a:pt x="58342" y="1436"/>
                </a:lnTo>
                <a:lnTo>
                  <a:pt x="21685" y="20746"/>
                </a:lnTo>
                <a:lnTo>
                  <a:pt x="1685" y="56630"/>
                </a:lnTo>
                <a:lnTo>
                  <a:pt x="0" y="70959"/>
                </a:lnTo>
                <a:lnTo>
                  <a:pt x="1423" y="85723"/>
                </a:lnTo>
                <a:lnTo>
                  <a:pt x="20592" y="122573"/>
                </a:lnTo>
                <a:lnTo>
                  <a:pt x="56257" y="142710"/>
                </a:lnTo>
                <a:lnTo>
                  <a:pt x="70509" y="144476"/>
                </a:lnTo>
                <a:lnTo>
                  <a:pt x="85390" y="143065"/>
                </a:lnTo>
                <a:lnTo>
                  <a:pt x="122435" y="124030"/>
                </a:lnTo>
                <a:lnTo>
                  <a:pt x="142702" y="88583"/>
                </a:lnTo>
                <a:lnTo>
                  <a:pt x="144533" y="74408"/>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668" name="object 2668"/>
          <p:cNvSpPr/>
          <p:nvPr/>
        </p:nvSpPr>
        <p:spPr>
          <a:xfrm>
            <a:off x="6986920" y="4059021"/>
            <a:ext cx="22792" cy="21335"/>
          </a:xfrm>
          <a:custGeom>
            <a:avLst/>
            <a:gdLst/>
            <a:ahLst/>
            <a:cxnLst/>
            <a:rect l="l" t="t" r="r" b="b"/>
            <a:pathLst>
              <a:path w="25641" h="24180">
                <a:moveTo>
                  <a:pt x="101" y="0"/>
                </a:moveTo>
                <a:lnTo>
                  <a:pt x="25641" y="101"/>
                </a:lnTo>
                <a:lnTo>
                  <a:pt x="25539" y="24180"/>
                </a:lnTo>
                <a:lnTo>
                  <a:pt x="0" y="24079"/>
                </a:lnTo>
                <a:lnTo>
                  <a:pt x="101" y="0"/>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669" name="object 2669"/>
          <p:cNvSpPr/>
          <p:nvPr/>
        </p:nvSpPr>
        <p:spPr>
          <a:xfrm>
            <a:off x="6987167" y="4102181"/>
            <a:ext cx="23898" cy="21784"/>
          </a:xfrm>
          <a:custGeom>
            <a:avLst/>
            <a:gdLst/>
            <a:ahLst/>
            <a:cxnLst/>
            <a:rect l="l" t="t" r="r" b="b"/>
            <a:pathLst>
              <a:path w="26885" h="24688">
                <a:moveTo>
                  <a:pt x="0" y="1612"/>
                </a:moveTo>
                <a:lnTo>
                  <a:pt x="25412" y="0"/>
                </a:lnTo>
                <a:lnTo>
                  <a:pt x="26885" y="23075"/>
                </a:lnTo>
                <a:lnTo>
                  <a:pt x="1473" y="24688"/>
                </a:lnTo>
                <a:lnTo>
                  <a:pt x="0" y="1612"/>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670" name="object 2670"/>
          <p:cNvSpPr/>
          <p:nvPr/>
        </p:nvSpPr>
        <p:spPr>
          <a:xfrm>
            <a:off x="6944101" y="4208225"/>
            <a:ext cx="29328" cy="46717"/>
          </a:xfrm>
          <a:custGeom>
            <a:avLst/>
            <a:gdLst/>
            <a:ahLst/>
            <a:cxnLst/>
            <a:rect l="l" t="t" r="r" b="b"/>
            <a:pathLst>
              <a:path w="32994" h="52946">
                <a:moveTo>
                  <a:pt x="0" y="419"/>
                </a:moveTo>
                <a:lnTo>
                  <a:pt x="32296" y="0"/>
                </a:lnTo>
                <a:lnTo>
                  <a:pt x="32994" y="52514"/>
                </a:lnTo>
                <a:lnTo>
                  <a:pt x="698" y="52946"/>
                </a:lnTo>
                <a:lnTo>
                  <a:pt x="0" y="419"/>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671" name="object 2671"/>
          <p:cNvSpPr/>
          <p:nvPr/>
        </p:nvSpPr>
        <p:spPr>
          <a:xfrm>
            <a:off x="6906471" y="4217009"/>
            <a:ext cx="28797" cy="26860"/>
          </a:xfrm>
          <a:custGeom>
            <a:avLst/>
            <a:gdLst/>
            <a:ahLst/>
            <a:cxnLst/>
            <a:rect l="l" t="t" r="r" b="b"/>
            <a:pathLst>
              <a:path w="32397" h="30441">
                <a:moveTo>
                  <a:pt x="0" y="825"/>
                </a:moveTo>
                <a:lnTo>
                  <a:pt x="31635" y="0"/>
                </a:lnTo>
                <a:lnTo>
                  <a:pt x="32397" y="29616"/>
                </a:lnTo>
                <a:lnTo>
                  <a:pt x="774" y="30441"/>
                </a:lnTo>
                <a:lnTo>
                  <a:pt x="0" y="825"/>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672" name="object 2672"/>
          <p:cNvSpPr/>
          <p:nvPr/>
        </p:nvSpPr>
        <p:spPr>
          <a:xfrm>
            <a:off x="6830602" y="4308523"/>
            <a:ext cx="19236" cy="48375"/>
          </a:xfrm>
          <a:custGeom>
            <a:avLst/>
            <a:gdLst/>
            <a:ahLst/>
            <a:cxnLst/>
            <a:rect l="l" t="t" r="r" b="b"/>
            <a:pathLst>
              <a:path w="21640" h="54825">
                <a:moveTo>
                  <a:pt x="990" y="0"/>
                </a:moveTo>
                <a:lnTo>
                  <a:pt x="21640" y="381"/>
                </a:lnTo>
                <a:lnTo>
                  <a:pt x="20650" y="54825"/>
                </a:lnTo>
                <a:lnTo>
                  <a:pt x="0" y="54457"/>
                </a:lnTo>
                <a:lnTo>
                  <a:pt x="990" y="0"/>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673" name="object 2673"/>
          <p:cNvSpPr/>
          <p:nvPr/>
        </p:nvSpPr>
        <p:spPr>
          <a:xfrm>
            <a:off x="6846636" y="4501559"/>
            <a:ext cx="17791" cy="21504"/>
          </a:xfrm>
          <a:custGeom>
            <a:avLst/>
            <a:gdLst/>
            <a:ahLst/>
            <a:cxnLst/>
            <a:rect l="l" t="t" r="r" b="b"/>
            <a:pathLst>
              <a:path w="20015" h="24371">
                <a:moveTo>
                  <a:pt x="0" y="25"/>
                </a:moveTo>
                <a:lnTo>
                  <a:pt x="19989" y="0"/>
                </a:lnTo>
                <a:lnTo>
                  <a:pt x="20015" y="24345"/>
                </a:lnTo>
                <a:lnTo>
                  <a:pt x="25" y="24371"/>
                </a:lnTo>
                <a:lnTo>
                  <a:pt x="0" y="25"/>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674" name="object 2674"/>
          <p:cNvSpPr/>
          <p:nvPr/>
        </p:nvSpPr>
        <p:spPr>
          <a:xfrm>
            <a:off x="6893815" y="4522773"/>
            <a:ext cx="41057" cy="6925"/>
          </a:xfrm>
          <a:custGeom>
            <a:avLst/>
            <a:gdLst/>
            <a:ahLst/>
            <a:cxnLst/>
            <a:rect l="l" t="t" r="r" b="b"/>
            <a:pathLst>
              <a:path w="46189" h="7848">
                <a:moveTo>
                  <a:pt x="43916" y="0"/>
                </a:moveTo>
                <a:lnTo>
                  <a:pt x="2285" y="0"/>
                </a:lnTo>
                <a:lnTo>
                  <a:pt x="2031" y="0"/>
                </a:lnTo>
                <a:lnTo>
                  <a:pt x="1790" y="101"/>
                </a:lnTo>
                <a:lnTo>
                  <a:pt x="1612" y="266"/>
                </a:lnTo>
                <a:lnTo>
                  <a:pt x="584" y="1206"/>
                </a:lnTo>
                <a:lnTo>
                  <a:pt x="0" y="2540"/>
                </a:lnTo>
                <a:lnTo>
                  <a:pt x="0" y="3924"/>
                </a:lnTo>
                <a:lnTo>
                  <a:pt x="0" y="5321"/>
                </a:lnTo>
                <a:lnTo>
                  <a:pt x="584" y="6654"/>
                </a:lnTo>
                <a:lnTo>
                  <a:pt x="1612" y="7594"/>
                </a:lnTo>
                <a:lnTo>
                  <a:pt x="1790" y="7759"/>
                </a:lnTo>
                <a:lnTo>
                  <a:pt x="2031" y="7848"/>
                </a:lnTo>
                <a:lnTo>
                  <a:pt x="2285" y="7848"/>
                </a:lnTo>
                <a:lnTo>
                  <a:pt x="43916" y="7848"/>
                </a:lnTo>
                <a:lnTo>
                  <a:pt x="44157" y="7848"/>
                </a:lnTo>
                <a:lnTo>
                  <a:pt x="44399" y="7759"/>
                </a:lnTo>
                <a:lnTo>
                  <a:pt x="44576" y="7594"/>
                </a:lnTo>
                <a:lnTo>
                  <a:pt x="45605" y="6654"/>
                </a:lnTo>
                <a:lnTo>
                  <a:pt x="46189" y="5321"/>
                </a:lnTo>
                <a:lnTo>
                  <a:pt x="46189" y="3924"/>
                </a:lnTo>
                <a:lnTo>
                  <a:pt x="46189" y="2540"/>
                </a:lnTo>
                <a:lnTo>
                  <a:pt x="45605" y="1206"/>
                </a:lnTo>
                <a:lnTo>
                  <a:pt x="44576" y="266"/>
                </a:lnTo>
                <a:lnTo>
                  <a:pt x="44399" y="101"/>
                </a:lnTo>
                <a:lnTo>
                  <a:pt x="44157" y="0"/>
                </a:lnTo>
                <a:lnTo>
                  <a:pt x="43916" y="0"/>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675" name="object 2675"/>
          <p:cNvSpPr/>
          <p:nvPr/>
        </p:nvSpPr>
        <p:spPr>
          <a:xfrm>
            <a:off x="6895252" y="4523595"/>
            <a:ext cx="0" cy="8067"/>
          </a:xfrm>
          <a:custGeom>
            <a:avLst/>
            <a:gdLst/>
            <a:ahLst/>
            <a:cxnLst/>
            <a:rect l="l" t="t" r="r" b="b"/>
            <a:pathLst>
              <a:path h="9144">
                <a:moveTo>
                  <a:pt x="0" y="9143"/>
                </a:moveTo>
                <a:lnTo>
                  <a:pt x="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676" name="object 2676"/>
          <p:cNvSpPr/>
          <p:nvPr/>
        </p:nvSpPr>
        <p:spPr>
          <a:xfrm>
            <a:off x="6930474" y="4523595"/>
            <a:ext cx="0" cy="8067"/>
          </a:xfrm>
          <a:custGeom>
            <a:avLst/>
            <a:gdLst/>
            <a:ahLst/>
            <a:cxnLst/>
            <a:rect l="l" t="t" r="r" b="b"/>
            <a:pathLst>
              <a:path h="9144">
                <a:moveTo>
                  <a:pt x="0" y="0"/>
                </a:moveTo>
                <a:lnTo>
                  <a:pt x="0" y="9143"/>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677" name="object 2677"/>
          <p:cNvSpPr/>
          <p:nvPr/>
        </p:nvSpPr>
        <p:spPr>
          <a:xfrm>
            <a:off x="6905085" y="4710327"/>
            <a:ext cx="33166" cy="23711"/>
          </a:xfrm>
          <a:custGeom>
            <a:avLst/>
            <a:gdLst/>
            <a:ahLst/>
            <a:cxnLst/>
            <a:rect l="l" t="t" r="r" b="b"/>
            <a:pathLst>
              <a:path w="37312" h="26873">
                <a:moveTo>
                  <a:pt x="0" y="1092"/>
                </a:moveTo>
                <a:lnTo>
                  <a:pt x="36537" y="0"/>
                </a:lnTo>
                <a:lnTo>
                  <a:pt x="37312" y="25781"/>
                </a:lnTo>
                <a:lnTo>
                  <a:pt x="774" y="26873"/>
                </a:lnTo>
                <a:lnTo>
                  <a:pt x="0" y="1092"/>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678" name="object 2678"/>
          <p:cNvSpPr/>
          <p:nvPr/>
        </p:nvSpPr>
        <p:spPr>
          <a:xfrm>
            <a:off x="5388870" y="3289150"/>
            <a:ext cx="1682495" cy="513678"/>
          </a:xfrm>
          <a:custGeom>
            <a:avLst/>
            <a:gdLst/>
            <a:ahLst/>
            <a:cxnLst/>
            <a:rect l="l" t="t" r="r" b="b"/>
            <a:pathLst>
              <a:path w="1892807" h="582168">
                <a:moveTo>
                  <a:pt x="0" y="582168"/>
                </a:moveTo>
                <a:lnTo>
                  <a:pt x="189280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679" name="object 2679"/>
          <p:cNvSpPr/>
          <p:nvPr/>
        </p:nvSpPr>
        <p:spPr>
          <a:xfrm>
            <a:off x="5388870" y="3313360"/>
            <a:ext cx="1682495" cy="510987"/>
          </a:xfrm>
          <a:custGeom>
            <a:avLst/>
            <a:gdLst/>
            <a:ahLst/>
            <a:cxnLst/>
            <a:rect l="l" t="t" r="r" b="b"/>
            <a:pathLst>
              <a:path w="1892807" h="579119">
                <a:moveTo>
                  <a:pt x="0" y="579119"/>
                </a:moveTo>
                <a:lnTo>
                  <a:pt x="189280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680" name="object 2680"/>
          <p:cNvSpPr/>
          <p:nvPr/>
        </p:nvSpPr>
        <p:spPr>
          <a:xfrm>
            <a:off x="6943446" y="4709989"/>
            <a:ext cx="89769" cy="23084"/>
          </a:xfrm>
          <a:custGeom>
            <a:avLst/>
            <a:gdLst/>
            <a:ahLst/>
            <a:cxnLst/>
            <a:rect l="l" t="t" r="r" b="b"/>
            <a:pathLst>
              <a:path w="100990" h="26162">
                <a:moveTo>
                  <a:pt x="0" y="1028"/>
                </a:moveTo>
                <a:lnTo>
                  <a:pt x="100723" y="0"/>
                </a:lnTo>
                <a:lnTo>
                  <a:pt x="100990" y="25133"/>
                </a:lnTo>
                <a:lnTo>
                  <a:pt x="254" y="26162"/>
                </a:lnTo>
                <a:lnTo>
                  <a:pt x="0" y="1028"/>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681" name="object 2681"/>
          <p:cNvSpPr/>
          <p:nvPr/>
        </p:nvSpPr>
        <p:spPr>
          <a:xfrm>
            <a:off x="6750986" y="4762806"/>
            <a:ext cx="37095" cy="109761"/>
          </a:xfrm>
          <a:custGeom>
            <a:avLst/>
            <a:gdLst/>
            <a:ahLst/>
            <a:cxnLst/>
            <a:rect l="l" t="t" r="r" b="b"/>
            <a:pathLst>
              <a:path w="41732" h="124396">
                <a:moveTo>
                  <a:pt x="2819" y="0"/>
                </a:moveTo>
                <a:lnTo>
                  <a:pt x="41732" y="889"/>
                </a:lnTo>
                <a:lnTo>
                  <a:pt x="38912" y="124396"/>
                </a:lnTo>
                <a:lnTo>
                  <a:pt x="0" y="123507"/>
                </a:lnTo>
                <a:lnTo>
                  <a:pt x="2819" y="0"/>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682" name="object 2682"/>
          <p:cNvSpPr/>
          <p:nvPr/>
        </p:nvSpPr>
        <p:spPr>
          <a:xfrm>
            <a:off x="6754371" y="4762948"/>
            <a:ext cx="2708" cy="110266"/>
          </a:xfrm>
          <a:custGeom>
            <a:avLst/>
            <a:gdLst/>
            <a:ahLst/>
            <a:cxnLst/>
            <a:rect l="l" t="t" r="r" b="b"/>
            <a:pathLst>
              <a:path w="3047" h="124968">
                <a:moveTo>
                  <a:pt x="3047" y="0"/>
                </a:moveTo>
                <a:lnTo>
                  <a:pt x="0" y="124968"/>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683" name="object 2683"/>
          <p:cNvSpPr/>
          <p:nvPr/>
        </p:nvSpPr>
        <p:spPr>
          <a:xfrm>
            <a:off x="6762497" y="4762948"/>
            <a:ext cx="2709" cy="110266"/>
          </a:xfrm>
          <a:custGeom>
            <a:avLst/>
            <a:gdLst/>
            <a:ahLst/>
            <a:cxnLst/>
            <a:rect l="l" t="t" r="r" b="b"/>
            <a:pathLst>
              <a:path w="3048" h="124968">
                <a:moveTo>
                  <a:pt x="3048" y="0"/>
                </a:moveTo>
                <a:lnTo>
                  <a:pt x="0" y="124968"/>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684" name="object 2684"/>
          <p:cNvSpPr/>
          <p:nvPr/>
        </p:nvSpPr>
        <p:spPr>
          <a:xfrm>
            <a:off x="6770626" y="4765641"/>
            <a:ext cx="2709" cy="107576"/>
          </a:xfrm>
          <a:custGeom>
            <a:avLst/>
            <a:gdLst/>
            <a:ahLst/>
            <a:cxnLst/>
            <a:rect l="l" t="t" r="r" b="b"/>
            <a:pathLst>
              <a:path w="3048" h="121920">
                <a:moveTo>
                  <a:pt x="3048" y="0"/>
                </a:moveTo>
                <a:lnTo>
                  <a:pt x="0" y="12192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685" name="object 2685"/>
          <p:cNvSpPr/>
          <p:nvPr/>
        </p:nvSpPr>
        <p:spPr>
          <a:xfrm>
            <a:off x="6778754" y="4765641"/>
            <a:ext cx="2709" cy="107576"/>
          </a:xfrm>
          <a:custGeom>
            <a:avLst/>
            <a:gdLst/>
            <a:ahLst/>
            <a:cxnLst/>
            <a:rect l="l" t="t" r="r" b="b"/>
            <a:pathLst>
              <a:path w="3048" h="121920">
                <a:moveTo>
                  <a:pt x="3048" y="0"/>
                </a:moveTo>
                <a:lnTo>
                  <a:pt x="0" y="12192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686" name="object 2686"/>
          <p:cNvSpPr/>
          <p:nvPr/>
        </p:nvSpPr>
        <p:spPr>
          <a:xfrm>
            <a:off x="6069419" y="4002368"/>
            <a:ext cx="23368" cy="23173"/>
          </a:xfrm>
          <a:custGeom>
            <a:avLst/>
            <a:gdLst/>
            <a:ahLst/>
            <a:cxnLst/>
            <a:rect l="l" t="t" r="r" b="b"/>
            <a:pathLst>
              <a:path w="26289" h="26263">
                <a:moveTo>
                  <a:pt x="26289" y="13131"/>
                </a:moveTo>
                <a:lnTo>
                  <a:pt x="26289" y="5880"/>
                </a:lnTo>
                <a:lnTo>
                  <a:pt x="20396" y="0"/>
                </a:lnTo>
                <a:lnTo>
                  <a:pt x="13144" y="0"/>
                </a:lnTo>
                <a:lnTo>
                  <a:pt x="5892" y="0"/>
                </a:lnTo>
                <a:lnTo>
                  <a:pt x="0" y="5880"/>
                </a:lnTo>
                <a:lnTo>
                  <a:pt x="0" y="13131"/>
                </a:lnTo>
                <a:lnTo>
                  <a:pt x="0" y="20383"/>
                </a:lnTo>
                <a:lnTo>
                  <a:pt x="5892" y="26263"/>
                </a:lnTo>
                <a:lnTo>
                  <a:pt x="13144" y="26263"/>
                </a:lnTo>
                <a:lnTo>
                  <a:pt x="20396" y="26263"/>
                </a:lnTo>
                <a:lnTo>
                  <a:pt x="26289" y="20383"/>
                </a:lnTo>
                <a:lnTo>
                  <a:pt x="26289" y="13131"/>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687" name="object 2687"/>
          <p:cNvSpPr/>
          <p:nvPr/>
        </p:nvSpPr>
        <p:spPr>
          <a:xfrm>
            <a:off x="6100651" y="3993689"/>
            <a:ext cx="24564" cy="24384"/>
          </a:xfrm>
          <a:custGeom>
            <a:avLst/>
            <a:gdLst/>
            <a:ahLst/>
            <a:cxnLst/>
            <a:rect l="l" t="t" r="r" b="b"/>
            <a:pathLst>
              <a:path w="27635" h="27635">
                <a:moveTo>
                  <a:pt x="27635" y="13817"/>
                </a:moveTo>
                <a:lnTo>
                  <a:pt x="27635" y="6197"/>
                </a:lnTo>
                <a:lnTo>
                  <a:pt x="21450" y="0"/>
                </a:lnTo>
                <a:lnTo>
                  <a:pt x="13817" y="0"/>
                </a:lnTo>
                <a:lnTo>
                  <a:pt x="6184" y="0"/>
                </a:lnTo>
                <a:lnTo>
                  <a:pt x="0" y="6197"/>
                </a:lnTo>
                <a:lnTo>
                  <a:pt x="0" y="13817"/>
                </a:lnTo>
                <a:lnTo>
                  <a:pt x="0" y="21437"/>
                </a:lnTo>
                <a:lnTo>
                  <a:pt x="6184" y="27635"/>
                </a:lnTo>
                <a:lnTo>
                  <a:pt x="13817" y="27635"/>
                </a:lnTo>
                <a:lnTo>
                  <a:pt x="21450" y="27635"/>
                </a:lnTo>
                <a:lnTo>
                  <a:pt x="27635" y="21437"/>
                </a:lnTo>
                <a:lnTo>
                  <a:pt x="27635" y="1381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688" name="object 2688"/>
          <p:cNvSpPr/>
          <p:nvPr/>
        </p:nvSpPr>
        <p:spPr>
          <a:xfrm>
            <a:off x="5066088" y="1997093"/>
            <a:ext cx="130981" cy="129728"/>
          </a:xfrm>
          <a:custGeom>
            <a:avLst/>
            <a:gdLst/>
            <a:ahLst/>
            <a:cxnLst/>
            <a:rect l="l" t="t" r="r" b="b"/>
            <a:pathLst>
              <a:path w="147354" h="147025">
                <a:moveTo>
                  <a:pt x="147354" y="73681"/>
                </a:moveTo>
                <a:lnTo>
                  <a:pt x="135363" y="33386"/>
                </a:lnTo>
                <a:lnTo>
                  <a:pt x="104337" y="6640"/>
                </a:lnTo>
                <a:lnTo>
                  <a:pt x="76741" y="0"/>
                </a:lnTo>
                <a:lnTo>
                  <a:pt x="61555" y="1341"/>
                </a:lnTo>
                <a:lnTo>
                  <a:pt x="23783" y="19695"/>
                </a:lnTo>
                <a:lnTo>
                  <a:pt x="2422" y="54122"/>
                </a:lnTo>
                <a:lnTo>
                  <a:pt x="0" y="67966"/>
                </a:lnTo>
                <a:lnTo>
                  <a:pt x="1247" y="83672"/>
                </a:lnTo>
                <a:lnTo>
                  <a:pt x="18919" y="122318"/>
                </a:lnTo>
                <a:lnTo>
                  <a:pt x="52322" y="144288"/>
                </a:lnTo>
                <a:lnTo>
                  <a:pt x="65806" y="147025"/>
                </a:lnTo>
                <a:lnTo>
                  <a:pt x="81926" y="145872"/>
                </a:lnTo>
                <a:lnTo>
                  <a:pt x="121292" y="128794"/>
                </a:lnTo>
                <a:lnTo>
                  <a:pt x="143771" y="96257"/>
                </a:lnTo>
                <a:lnTo>
                  <a:pt x="146756" y="83081"/>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689" name="object 2689"/>
          <p:cNvSpPr/>
          <p:nvPr/>
        </p:nvSpPr>
        <p:spPr>
          <a:xfrm>
            <a:off x="5064594" y="2323129"/>
            <a:ext cx="129791" cy="128681"/>
          </a:xfrm>
          <a:custGeom>
            <a:avLst/>
            <a:gdLst/>
            <a:ahLst/>
            <a:cxnLst/>
            <a:rect l="l" t="t" r="r" b="b"/>
            <a:pathLst>
              <a:path w="146015" h="145839">
                <a:moveTo>
                  <a:pt x="146015" y="72986"/>
                </a:moveTo>
                <a:lnTo>
                  <a:pt x="133916" y="32747"/>
                </a:lnTo>
                <a:lnTo>
                  <a:pt x="102664" y="6269"/>
                </a:lnTo>
                <a:lnTo>
                  <a:pt x="74928" y="0"/>
                </a:lnTo>
                <a:lnTo>
                  <a:pt x="60003" y="1390"/>
                </a:lnTo>
                <a:lnTo>
                  <a:pt x="22773" y="20212"/>
                </a:lnTo>
                <a:lnTo>
                  <a:pt x="2070" y="55349"/>
                </a:lnTo>
                <a:lnTo>
                  <a:pt x="0" y="69429"/>
                </a:lnTo>
                <a:lnTo>
                  <a:pt x="1341" y="84691"/>
                </a:lnTo>
                <a:lnTo>
                  <a:pt x="19750" y="122474"/>
                </a:lnTo>
                <a:lnTo>
                  <a:pt x="54250" y="143562"/>
                </a:lnTo>
                <a:lnTo>
                  <a:pt x="68108" y="145839"/>
                </a:lnTo>
                <a:lnTo>
                  <a:pt x="83652" y="144546"/>
                </a:lnTo>
                <a:lnTo>
                  <a:pt x="121913" y="126502"/>
                </a:lnTo>
                <a:lnTo>
                  <a:pt x="143333" y="92560"/>
                </a:lnTo>
                <a:lnTo>
                  <a:pt x="145778" y="78901"/>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690" name="object 2690"/>
          <p:cNvSpPr/>
          <p:nvPr/>
        </p:nvSpPr>
        <p:spPr>
          <a:xfrm>
            <a:off x="5067072" y="2661135"/>
            <a:ext cx="128830" cy="127791"/>
          </a:xfrm>
          <a:custGeom>
            <a:avLst/>
            <a:gdLst/>
            <a:ahLst/>
            <a:cxnLst/>
            <a:rect l="l" t="t" r="r" b="b"/>
            <a:pathLst>
              <a:path w="144934" h="144830">
                <a:moveTo>
                  <a:pt x="144934" y="72433"/>
                </a:moveTo>
                <a:lnTo>
                  <a:pt x="132749" y="32234"/>
                </a:lnTo>
                <a:lnTo>
                  <a:pt x="101321" y="5972"/>
                </a:lnTo>
                <a:lnTo>
                  <a:pt x="73477" y="0"/>
                </a:lnTo>
                <a:lnTo>
                  <a:pt x="58764" y="1425"/>
                </a:lnTo>
                <a:lnTo>
                  <a:pt x="21963" y="20609"/>
                </a:lnTo>
                <a:lnTo>
                  <a:pt x="1784" y="56306"/>
                </a:lnTo>
                <a:lnTo>
                  <a:pt x="0" y="70574"/>
                </a:lnTo>
                <a:lnTo>
                  <a:pt x="1404" y="85470"/>
                </a:lnTo>
                <a:lnTo>
                  <a:pt x="20385" y="122558"/>
                </a:lnTo>
                <a:lnTo>
                  <a:pt x="55755" y="142934"/>
                </a:lnTo>
                <a:lnTo>
                  <a:pt x="69908" y="144830"/>
                </a:lnTo>
                <a:lnTo>
                  <a:pt x="84960" y="143446"/>
                </a:lnTo>
                <a:lnTo>
                  <a:pt x="122315" y="124661"/>
                </a:lnTo>
                <a:lnTo>
                  <a:pt x="142877" y="89594"/>
                </a:lnTo>
                <a:lnTo>
                  <a:pt x="144868" y="7554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691" name="object 2691"/>
          <p:cNvSpPr/>
          <p:nvPr/>
        </p:nvSpPr>
        <p:spPr>
          <a:xfrm>
            <a:off x="5391171" y="2660131"/>
            <a:ext cx="128148" cy="127136"/>
          </a:xfrm>
          <a:custGeom>
            <a:avLst/>
            <a:gdLst/>
            <a:ahLst/>
            <a:cxnLst/>
            <a:rect l="l" t="t" r="r" b="b"/>
            <a:pathLst>
              <a:path w="144167" h="144087">
                <a:moveTo>
                  <a:pt x="144167" y="72046"/>
                </a:moveTo>
                <a:lnTo>
                  <a:pt x="131922" y="31877"/>
                </a:lnTo>
                <a:lnTo>
                  <a:pt x="100372" y="5765"/>
                </a:lnTo>
                <a:lnTo>
                  <a:pt x="72453" y="0"/>
                </a:lnTo>
                <a:lnTo>
                  <a:pt x="57889" y="1447"/>
                </a:lnTo>
                <a:lnTo>
                  <a:pt x="21388" y="20884"/>
                </a:lnTo>
                <a:lnTo>
                  <a:pt x="1579" y="56971"/>
                </a:lnTo>
                <a:lnTo>
                  <a:pt x="0" y="71369"/>
                </a:lnTo>
                <a:lnTo>
                  <a:pt x="1442" y="85997"/>
                </a:lnTo>
                <a:lnTo>
                  <a:pt x="20814" y="122593"/>
                </a:lnTo>
                <a:lnTo>
                  <a:pt x="56793" y="142466"/>
                </a:lnTo>
                <a:lnTo>
                  <a:pt x="71152" y="144087"/>
                </a:lnTo>
                <a:lnTo>
                  <a:pt x="85843" y="142652"/>
                </a:lnTo>
                <a:lnTo>
                  <a:pt x="122550" y="123357"/>
                </a:lnTo>
                <a:lnTo>
                  <a:pt x="142500" y="87501"/>
                </a:lnTo>
                <a:lnTo>
                  <a:pt x="144158" y="7318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692" name="object 2692"/>
          <p:cNvSpPr/>
          <p:nvPr/>
        </p:nvSpPr>
        <p:spPr>
          <a:xfrm>
            <a:off x="5391867" y="2325789"/>
            <a:ext cx="126084" cy="124243"/>
          </a:xfrm>
          <a:custGeom>
            <a:avLst/>
            <a:gdLst/>
            <a:ahLst/>
            <a:cxnLst/>
            <a:rect l="l" t="t" r="r" b="b"/>
            <a:pathLst>
              <a:path w="141844" h="140809">
                <a:moveTo>
                  <a:pt x="141844" y="69973"/>
                </a:moveTo>
                <a:lnTo>
                  <a:pt x="129480" y="29869"/>
                </a:lnTo>
                <a:lnTo>
                  <a:pt x="97685" y="4056"/>
                </a:lnTo>
                <a:lnTo>
                  <a:pt x="84144" y="0"/>
                </a:lnTo>
                <a:lnTo>
                  <a:pt x="66909" y="807"/>
                </a:lnTo>
                <a:lnTo>
                  <a:pt x="25947" y="16415"/>
                </a:lnTo>
                <a:lnTo>
                  <a:pt x="3125" y="47023"/>
                </a:lnTo>
                <a:lnTo>
                  <a:pt x="0" y="59497"/>
                </a:lnTo>
                <a:lnTo>
                  <a:pt x="1021" y="76161"/>
                </a:lnTo>
                <a:lnTo>
                  <a:pt x="17680" y="116077"/>
                </a:lnTo>
                <a:lnTo>
                  <a:pt x="49681" y="138078"/>
                </a:lnTo>
                <a:lnTo>
                  <a:pt x="62635" y="140809"/>
                </a:lnTo>
                <a:lnTo>
                  <a:pt x="78809" y="139635"/>
                </a:lnTo>
                <a:lnTo>
                  <a:pt x="117871" y="122165"/>
                </a:lnTo>
                <a:lnTo>
                  <a:pt x="139219" y="89053"/>
                </a:lnTo>
                <a:lnTo>
                  <a:pt x="141615" y="75712"/>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693" name="object 2693"/>
          <p:cNvSpPr/>
          <p:nvPr/>
        </p:nvSpPr>
        <p:spPr>
          <a:xfrm>
            <a:off x="5387281" y="1998009"/>
            <a:ext cx="129197" cy="128136"/>
          </a:xfrm>
          <a:custGeom>
            <a:avLst/>
            <a:gdLst/>
            <a:ahLst/>
            <a:cxnLst/>
            <a:rect l="l" t="t" r="r" b="b"/>
            <a:pathLst>
              <a:path w="145347" h="145221">
                <a:moveTo>
                  <a:pt x="145347" y="72643"/>
                </a:moveTo>
                <a:lnTo>
                  <a:pt x="133196" y="32429"/>
                </a:lnTo>
                <a:lnTo>
                  <a:pt x="101836" y="6085"/>
                </a:lnTo>
                <a:lnTo>
                  <a:pt x="74030" y="0"/>
                </a:lnTo>
                <a:lnTo>
                  <a:pt x="59234" y="1412"/>
                </a:lnTo>
                <a:lnTo>
                  <a:pt x="22269" y="20459"/>
                </a:lnTo>
                <a:lnTo>
                  <a:pt x="1893" y="55943"/>
                </a:lnTo>
                <a:lnTo>
                  <a:pt x="0" y="70140"/>
                </a:lnTo>
                <a:lnTo>
                  <a:pt x="1381" y="85177"/>
                </a:lnTo>
                <a:lnTo>
                  <a:pt x="20144" y="122530"/>
                </a:lnTo>
                <a:lnTo>
                  <a:pt x="55184" y="143178"/>
                </a:lnTo>
                <a:lnTo>
                  <a:pt x="69226" y="145221"/>
                </a:lnTo>
                <a:lnTo>
                  <a:pt x="84471" y="143869"/>
                </a:lnTo>
                <a:lnTo>
                  <a:pt x="122174" y="125363"/>
                </a:lnTo>
                <a:lnTo>
                  <a:pt x="143062" y="90725"/>
                </a:lnTo>
                <a:lnTo>
                  <a:pt x="145228" y="76826"/>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694" name="object 2694"/>
          <p:cNvSpPr/>
          <p:nvPr/>
        </p:nvSpPr>
        <p:spPr>
          <a:xfrm>
            <a:off x="5787111" y="1832770"/>
            <a:ext cx="130208" cy="129055"/>
          </a:xfrm>
          <a:custGeom>
            <a:avLst/>
            <a:gdLst/>
            <a:ahLst/>
            <a:cxnLst/>
            <a:rect l="l" t="t" r="r" b="b"/>
            <a:pathLst>
              <a:path w="146484" h="146262">
                <a:moveTo>
                  <a:pt x="146484" y="73228"/>
                </a:moveTo>
                <a:lnTo>
                  <a:pt x="134422" y="32964"/>
                </a:lnTo>
                <a:lnTo>
                  <a:pt x="103248" y="6396"/>
                </a:lnTo>
                <a:lnTo>
                  <a:pt x="75561" y="0"/>
                </a:lnTo>
                <a:lnTo>
                  <a:pt x="60544" y="1374"/>
                </a:lnTo>
                <a:lnTo>
                  <a:pt x="23126" y="20029"/>
                </a:lnTo>
                <a:lnTo>
                  <a:pt x="2194" y="54920"/>
                </a:lnTo>
                <a:lnTo>
                  <a:pt x="0" y="68922"/>
                </a:lnTo>
                <a:lnTo>
                  <a:pt x="1311" y="84344"/>
                </a:lnTo>
                <a:lnTo>
                  <a:pt x="19465" y="122431"/>
                </a:lnTo>
                <a:lnTo>
                  <a:pt x="53583" y="143823"/>
                </a:lnTo>
                <a:lnTo>
                  <a:pt x="67311" y="146262"/>
                </a:lnTo>
                <a:lnTo>
                  <a:pt x="83060" y="145015"/>
                </a:lnTo>
                <a:lnTo>
                  <a:pt x="121710" y="127308"/>
                </a:lnTo>
                <a:lnTo>
                  <a:pt x="143502" y="93857"/>
                </a:lnTo>
                <a:lnTo>
                  <a:pt x="146139" y="80364"/>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695" name="object 2695"/>
          <p:cNvSpPr/>
          <p:nvPr/>
        </p:nvSpPr>
        <p:spPr>
          <a:xfrm>
            <a:off x="5785491" y="2493295"/>
            <a:ext cx="125856" cy="124068"/>
          </a:xfrm>
          <a:custGeom>
            <a:avLst/>
            <a:gdLst/>
            <a:ahLst/>
            <a:cxnLst/>
            <a:rect l="l" t="t" r="r" b="b"/>
            <a:pathLst>
              <a:path w="141588" h="140610">
                <a:moveTo>
                  <a:pt x="141588" y="69864"/>
                </a:moveTo>
                <a:lnTo>
                  <a:pt x="129202" y="29774"/>
                </a:lnTo>
                <a:lnTo>
                  <a:pt x="97361" y="4020"/>
                </a:lnTo>
                <a:lnTo>
                  <a:pt x="83802" y="0"/>
                </a:lnTo>
                <a:lnTo>
                  <a:pt x="66602" y="826"/>
                </a:lnTo>
                <a:lnTo>
                  <a:pt x="25740" y="16541"/>
                </a:lnTo>
                <a:lnTo>
                  <a:pt x="3059" y="47292"/>
                </a:lnTo>
                <a:lnTo>
                  <a:pt x="0" y="59812"/>
                </a:lnTo>
                <a:lnTo>
                  <a:pt x="1049" y="76399"/>
                </a:lnTo>
                <a:lnTo>
                  <a:pt x="17866" y="116153"/>
                </a:lnTo>
                <a:lnTo>
                  <a:pt x="50089" y="137972"/>
                </a:lnTo>
                <a:lnTo>
                  <a:pt x="63121" y="140610"/>
                </a:lnTo>
                <a:lnTo>
                  <a:pt x="79182" y="139403"/>
                </a:lnTo>
                <a:lnTo>
                  <a:pt x="118019" y="121721"/>
                </a:lnTo>
                <a:lnTo>
                  <a:pt x="139136" y="88312"/>
                </a:lnTo>
                <a:lnTo>
                  <a:pt x="141413" y="74872"/>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696" name="object 2696"/>
          <p:cNvSpPr/>
          <p:nvPr/>
        </p:nvSpPr>
        <p:spPr>
          <a:xfrm>
            <a:off x="6121502" y="2494194"/>
            <a:ext cx="129219" cy="128156"/>
          </a:xfrm>
          <a:custGeom>
            <a:avLst/>
            <a:gdLst/>
            <a:ahLst/>
            <a:cxnLst/>
            <a:rect l="l" t="t" r="r" b="b"/>
            <a:pathLst>
              <a:path w="145371" h="145243">
                <a:moveTo>
                  <a:pt x="145371" y="72656"/>
                </a:moveTo>
                <a:lnTo>
                  <a:pt x="133220" y="32444"/>
                </a:lnTo>
                <a:lnTo>
                  <a:pt x="101863" y="6092"/>
                </a:lnTo>
                <a:lnTo>
                  <a:pt x="74062" y="0"/>
                </a:lnTo>
                <a:lnTo>
                  <a:pt x="59264" y="1412"/>
                </a:lnTo>
                <a:lnTo>
                  <a:pt x="22290" y="20453"/>
                </a:lnTo>
                <a:lnTo>
                  <a:pt x="1900" y="55924"/>
                </a:lnTo>
                <a:lnTo>
                  <a:pt x="0" y="70116"/>
                </a:lnTo>
                <a:lnTo>
                  <a:pt x="1380" y="85158"/>
                </a:lnTo>
                <a:lnTo>
                  <a:pt x="20132" y="122526"/>
                </a:lnTo>
                <a:lnTo>
                  <a:pt x="55153" y="143192"/>
                </a:lnTo>
                <a:lnTo>
                  <a:pt x="69187" y="145243"/>
                </a:lnTo>
                <a:lnTo>
                  <a:pt x="84441" y="143893"/>
                </a:lnTo>
                <a:lnTo>
                  <a:pt x="122163" y="125401"/>
                </a:lnTo>
                <a:lnTo>
                  <a:pt x="143072" y="90788"/>
                </a:lnTo>
                <a:lnTo>
                  <a:pt x="145249" y="76899"/>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697" name="object 2697"/>
          <p:cNvSpPr/>
          <p:nvPr/>
        </p:nvSpPr>
        <p:spPr>
          <a:xfrm>
            <a:off x="6820261" y="1830204"/>
            <a:ext cx="131261" cy="129964"/>
          </a:xfrm>
          <a:custGeom>
            <a:avLst/>
            <a:gdLst/>
            <a:ahLst/>
            <a:cxnLst/>
            <a:rect l="l" t="t" r="r" b="b"/>
            <a:pathLst>
              <a:path w="147669" h="147293">
                <a:moveTo>
                  <a:pt x="147669" y="73846"/>
                </a:moveTo>
                <a:lnTo>
                  <a:pt x="135705" y="33536"/>
                </a:lnTo>
                <a:lnTo>
                  <a:pt x="104733" y="6727"/>
                </a:lnTo>
                <a:lnTo>
                  <a:pt x="77170" y="0"/>
                </a:lnTo>
                <a:lnTo>
                  <a:pt x="61921" y="1329"/>
                </a:lnTo>
                <a:lnTo>
                  <a:pt x="24020" y="19569"/>
                </a:lnTo>
                <a:lnTo>
                  <a:pt x="2505" y="53826"/>
                </a:lnTo>
                <a:lnTo>
                  <a:pt x="0" y="67614"/>
                </a:lnTo>
                <a:lnTo>
                  <a:pt x="1222" y="83424"/>
                </a:lnTo>
                <a:lnTo>
                  <a:pt x="18715" y="122274"/>
                </a:lnTo>
                <a:lnTo>
                  <a:pt x="51858" y="144451"/>
                </a:lnTo>
                <a:lnTo>
                  <a:pt x="65253" y="147293"/>
                </a:lnTo>
                <a:lnTo>
                  <a:pt x="81504" y="146178"/>
                </a:lnTo>
                <a:lnTo>
                  <a:pt x="121127" y="129334"/>
                </a:lnTo>
                <a:lnTo>
                  <a:pt x="143853" y="97129"/>
                </a:lnTo>
                <a:lnTo>
                  <a:pt x="146962" y="84066"/>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698" name="object 2698"/>
          <p:cNvSpPr/>
          <p:nvPr/>
        </p:nvSpPr>
        <p:spPr>
          <a:xfrm>
            <a:off x="6816157" y="2167685"/>
            <a:ext cx="131340" cy="130031"/>
          </a:xfrm>
          <a:custGeom>
            <a:avLst/>
            <a:gdLst/>
            <a:ahLst/>
            <a:cxnLst/>
            <a:rect l="l" t="t" r="r" b="b"/>
            <a:pathLst>
              <a:path w="147758" h="147368">
                <a:moveTo>
                  <a:pt x="147758" y="73893"/>
                </a:moveTo>
                <a:lnTo>
                  <a:pt x="135801" y="33575"/>
                </a:lnTo>
                <a:lnTo>
                  <a:pt x="104844" y="6751"/>
                </a:lnTo>
                <a:lnTo>
                  <a:pt x="77291" y="0"/>
                </a:lnTo>
                <a:lnTo>
                  <a:pt x="62025" y="1325"/>
                </a:lnTo>
                <a:lnTo>
                  <a:pt x="24088" y="19530"/>
                </a:lnTo>
                <a:lnTo>
                  <a:pt x="2528" y="53739"/>
                </a:lnTo>
                <a:lnTo>
                  <a:pt x="0" y="67513"/>
                </a:lnTo>
                <a:lnTo>
                  <a:pt x="1215" y="83355"/>
                </a:lnTo>
                <a:lnTo>
                  <a:pt x="18658" y="122264"/>
                </a:lnTo>
                <a:lnTo>
                  <a:pt x="51726" y="144497"/>
                </a:lnTo>
                <a:lnTo>
                  <a:pt x="65095" y="147368"/>
                </a:lnTo>
                <a:lnTo>
                  <a:pt x="81382" y="146264"/>
                </a:lnTo>
                <a:lnTo>
                  <a:pt x="121078" y="129490"/>
                </a:lnTo>
                <a:lnTo>
                  <a:pt x="143875" y="97380"/>
                </a:lnTo>
                <a:lnTo>
                  <a:pt x="147018" y="84348"/>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699" name="object 2699"/>
          <p:cNvSpPr/>
          <p:nvPr/>
        </p:nvSpPr>
        <p:spPr>
          <a:xfrm>
            <a:off x="6816736" y="2505004"/>
            <a:ext cx="126761" cy="124777"/>
          </a:xfrm>
          <a:custGeom>
            <a:avLst/>
            <a:gdLst/>
            <a:ahLst/>
            <a:cxnLst/>
            <a:rect l="l" t="t" r="r" b="b"/>
            <a:pathLst>
              <a:path w="142606" h="141414">
                <a:moveTo>
                  <a:pt x="142606" y="70315"/>
                </a:moveTo>
                <a:lnTo>
                  <a:pt x="130319" y="30171"/>
                </a:lnTo>
                <a:lnTo>
                  <a:pt x="98679" y="4170"/>
                </a:lnTo>
                <a:lnTo>
                  <a:pt x="85185" y="0"/>
                </a:lnTo>
                <a:lnTo>
                  <a:pt x="67826" y="749"/>
                </a:lnTo>
                <a:lnTo>
                  <a:pt x="26552" y="16031"/>
                </a:lnTo>
                <a:lnTo>
                  <a:pt x="0" y="58530"/>
                </a:lnTo>
                <a:lnTo>
                  <a:pt x="930" y="75426"/>
                </a:lnTo>
                <a:lnTo>
                  <a:pt x="17078" y="115843"/>
                </a:lnTo>
                <a:lnTo>
                  <a:pt x="48391" y="138404"/>
                </a:lnTo>
                <a:lnTo>
                  <a:pt x="61116" y="141414"/>
                </a:lnTo>
                <a:lnTo>
                  <a:pt x="77635" y="140347"/>
                </a:lnTo>
                <a:lnTo>
                  <a:pt x="117378" y="123527"/>
                </a:lnTo>
                <a:lnTo>
                  <a:pt x="139416" y="91319"/>
                </a:lnTo>
                <a:lnTo>
                  <a:pt x="142164" y="7828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700" name="object 2700"/>
          <p:cNvSpPr/>
          <p:nvPr/>
        </p:nvSpPr>
        <p:spPr>
          <a:xfrm>
            <a:off x="7148268" y="2503378"/>
            <a:ext cx="138914" cy="136279"/>
          </a:xfrm>
          <a:custGeom>
            <a:avLst/>
            <a:gdLst/>
            <a:ahLst/>
            <a:cxnLst/>
            <a:rect l="l" t="t" r="r" b="b"/>
            <a:pathLst>
              <a:path w="156278" h="154449">
                <a:moveTo>
                  <a:pt x="156278" y="77491"/>
                </a:moveTo>
                <a:lnTo>
                  <a:pt x="144899" y="36881"/>
                </a:lnTo>
                <a:lnTo>
                  <a:pt x="115164" y="8666"/>
                </a:lnTo>
                <a:lnTo>
                  <a:pt x="88406" y="0"/>
                </a:lnTo>
                <a:lnTo>
                  <a:pt x="71869" y="977"/>
                </a:lnTo>
                <a:lnTo>
                  <a:pt x="31106" y="16619"/>
                </a:lnTo>
                <a:lnTo>
                  <a:pt x="6184" y="47063"/>
                </a:lnTo>
                <a:lnTo>
                  <a:pt x="0" y="72872"/>
                </a:lnTo>
                <a:lnTo>
                  <a:pt x="1227" y="88335"/>
                </a:lnTo>
                <a:lnTo>
                  <a:pt x="18386" y="127175"/>
                </a:lnTo>
                <a:lnTo>
                  <a:pt x="51046" y="150811"/>
                </a:lnTo>
                <a:lnTo>
                  <a:pt x="64329" y="154449"/>
                </a:lnTo>
                <a:lnTo>
                  <a:pt x="81447" y="153672"/>
                </a:lnTo>
                <a:lnTo>
                  <a:pt x="123290" y="139015"/>
                </a:lnTo>
                <a:lnTo>
                  <a:pt x="148973" y="109908"/>
                </a:lnTo>
                <a:lnTo>
                  <a:pt x="155914" y="85044"/>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701" name="object 2701"/>
          <p:cNvSpPr/>
          <p:nvPr/>
        </p:nvSpPr>
        <p:spPr>
          <a:xfrm>
            <a:off x="4876186" y="1246381"/>
            <a:ext cx="3533343" cy="428221"/>
          </a:xfrm>
          <a:custGeom>
            <a:avLst/>
            <a:gdLst/>
            <a:ahLst/>
            <a:cxnLst/>
            <a:rect l="l" t="t" r="r" b="b"/>
            <a:pathLst>
              <a:path w="3975011" h="485317">
                <a:moveTo>
                  <a:pt x="0" y="485317"/>
                </a:moveTo>
                <a:lnTo>
                  <a:pt x="100990" y="456666"/>
                </a:lnTo>
                <a:lnTo>
                  <a:pt x="199936" y="418769"/>
                </a:lnTo>
                <a:lnTo>
                  <a:pt x="283387" y="381533"/>
                </a:lnTo>
                <a:lnTo>
                  <a:pt x="378396" y="334022"/>
                </a:lnTo>
                <a:lnTo>
                  <a:pt x="442455" y="288086"/>
                </a:lnTo>
                <a:lnTo>
                  <a:pt x="491134" y="253796"/>
                </a:lnTo>
                <a:lnTo>
                  <a:pt x="501586" y="238899"/>
                </a:lnTo>
                <a:lnTo>
                  <a:pt x="497484" y="222529"/>
                </a:lnTo>
                <a:lnTo>
                  <a:pt x="457581" y="170218"/>
                </a:lnTo>
                <a:lnTo>
                  <a:pt x="381914" y="128155"/>
                </a:lnTo>
                <a:lnTo>
                  <a:pt x="325094" y="93713"/>
                </a:lnTo>
                <a:lnTo>
                  <a:pt x="255676" y="71043"/>
                </a:lnTo>
                <a:lnTo>
                  <a:pt x="215366" y="45986"/>
                </a:lnTo>
                <a:lnTo>
                  <a:pt x="189763" y="23723"/>
                </a:lnTo>
                <a:lnTo>
                  <a:pt x="191515" y="12191"/>
                </a:lnTo>
                <a:lnTo>
                  <a:pt x="233921" y="3492"/>
                </a:lnTo>
                <a:lnTo>
                  <a:pt x="303047" y="8318"/>
                </a:lnTo>
                <a:lnTo>
                  <a:pt x="366852" y="8559"/>
                </a:lnTo>
                <a:lnTo>
                  <a:pt x="425373" y="41922"/>
                </a:lnTo>
                <a:lnTo>
                  <a:pt x="489610" y="78409"/>
                </a:lnTo>
                <a:lnTo>
                  <a:pt x="557263" y="95808"/>
                </a:lnTo>
                <a:lnTo>
                  <a:pt x="629373" y="124155"/>
                </a:lnTo>
                <a:lnTo>
                  <a:pt x="739584" y="149923"/>
                </a:lnTo>
                <a:lnTo>
                  <a:pt x="818299" y="161150"/>
                </a:lnTo>
                <a:lnTo>
                  <a:pt x="915466" y="147878"/>
                </a:lnTo>
                <a:lnTo>
                  <a:pt x="1014044" y="114744"/>
                </a:lnTo>
                <a:lnTo>
                  <a:pt x="1118603" y="69786"/>
                </a:lnTo>
                <a:lnTo>
                  <a:pt x="1207592" y="29857"/>
                </a:lnTo>
                <a:lnTo>
                  <a:pt x="1274775" y="8635"/>
                </a:lnTo>
                <a:lnTo>
                  <a:pt x="1300988" y="9207"/>
                </a:lnTo>
                <a:lnTo>
                  <a:pt x="1362227" y="4317"/>
                </a:lnTo>
                <a:lnTo>
                  <a:pt x="1417383" y="0"/>
                </a:lnTo>
                <a:lnTo>
                  <a:pt x="1495463" y="14935"/>
                </a:lnTo>
                <a:lnTo>
                  <a:pt x="1539608" y="22351"/>
                </a:lnTo>
                <a:lnTo>
                  <a:pt x="1632115" y="22478"/>
                </a:lnTo>
                <a:lnTo>
                  <a:pt x="1774342" y="31432"/>
                </a:lnTo>
                <a:lnTo>
                  <a:pt x="1878355" y="44957"/>
                </a:lnTo>
                <a:lnTo>
                  <a:pt x="2035479" y="62776"/>
                </a:lnTo>
                <a:lnTo>
                  <a:pt x="2197595" y="76453"/>
                </a:lnTo>
                <a:lnTo>
                  <a:pt x="2316784" y="84683"/>
                </a:lnTo>
                <a:lnTo>
                  <a:pt x="2425179" y="99885"/>
                </a:lnTo>
                <a:lnTo>
                  <a:pt x="2556967" y="111709"/>
                </a:lnTo>
                <a:lnTo>
                  <a:pt x="2715133" y="126745"/>
                </a:lnTo>
                <a:lnTo>
                  <a:pt x="2887878" y="144691"/>
                </a:lnTo>
                <a:lnTo>
                  <a:pt x="3101390" y="164541"/>
                </a:lnTo>
                <a:lnTo>
                  <a:pt x="3262871" y="181000"/>
                </a:lnTo>
                <a:lnTo>
                  <a:pt x="3425151" y="197446"/>
                </a:lnTo>
                <a:lnTo>
                  <a:pt x="3596195" y="218465"/>
                </a:lnTo>
                <a:lnTo>
                  <a:pt x="3783736" y="232714"/>
                </a:lnTo>
                <a:lnTo>
                  <a:pt x="3975011" y="252349"/>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702" name="object 2702"/>
          <p:cNvSpPr/>
          <p:nvPr/>
        </p:nvSpPr>
        <p:spPr>
          <a:xfrm>
            <a:off x="4878324" y="1337444"/>
            <a:ext cx="1712750" cy="1291219"/>
          </a:xfrm>
          <a:custGeom>
            <a:avLst/>
            <a:gdLst/>
            <a:ahLst/>
            <a:cxnLst/>
            <a:rect l="l" t="t" r="r" b="b"/>
            <a:pathLst>
              <a:path w="1926844" h="1463382">
                <a:moveTo>
                  <a:pt x="1926844" y="1463382"/>
                </a:moveTo>
                <a:lnTo>
                  <a:pt x="1899920" y="1411490"/>
                </a:lnTo>
                <a:lnTo>
                  <a:pt x="1876183" y="1344231"/>
                </a:lnTo>
                <a:lnTo>
                  <a:pt x="1846948" y="1270266"/>
                </a:lnTo>
                <a:lnTo>
                  <a:pt x="1791258" y="1165847"/>
                </a:lnTo>
                <a:lnTo>
                  <a:pt x="1726438" y="1063625"/>
                </a:lnTo>
                <a:lnTo>
                  <a:pt x="1681137" y="982129"/>
                </a:lnTo>
                <a:lnTo>
                  <a:pt x="1637741" y="892289"/>
                </a:lnTo>
                <a:lnTo>
                  <a:pt x="1585671" y="809802"/>
                </a:lnTo>
                <a:lnTo>
                  <a:pt x="1545793" y="728256"/>
                </a:lnTo>
                <a:lnTo>
                  <a:pt x="1496263" y="633437"/>
                </a:lnTo>
                <a:lnTo>
                  <a:pt x="1465224" y="548779"/>
                </a:lnTo>
                <a:lnTo>
                  <a:pt x="1445005" y="461391"/>
                </a:lnTo>
                <a:lnTo>
                  <a:pt x="1447101" y="382651"/>
                </a:lnTo>
                <a:lnTo>
                  <a:pt x="1463992" y="300621"/>
                </a:lnTo>
                <a:lnTo>
                  <a:pt x="1496656" y="205498"/>
                </a:lnTo>
                <a:lnTo>
                  <a:pt x="1522704" y="156857"/>
                </a:lnTo>
                <a:lnTo>
                  <a:pt x="1535531" y="79222"/>
                </a:lnTo>
                <a:lnTo>
                  <a:pt x="1518335" y="19050"/>
                </a:lnTo>
                <a:lnTo>
                  <a:pt x="1473301" y="0"/>
                </a:lnTo>
                <a:lnTo>
                  <a:pt x="1404099" y="1257"/>
                </a:lnTo>
                <a:lnTo>
                  <a:pt x="1327442" y="14478"/>
                </a:lnTo>
                <a:lnTo>
                  <a:pt x="1242034" y="40360"/>
                </a:lnTo>
                <a:lnTo>
                  <a:pt x="1139774" y="76301"/>
                </a:lnTo>
                <a:lnTo>
                  <a:pt x="1045159" y="108864"/>
                </a:lnTo>
                <a:lnTo>
                  <a:pt x="958469" y="139382"/>
                </a:lnTo>
                <a:lnTo>
                  <a:pt x="887196" y="161696"/>
                </a:lnTo>
                <a:lnTo>
                  <a:pt x="834542" y="164134"/>
                </a:lnTo>
                <a:lnTo>
                  <a:pt x="768070" y="176872"/>
                </a:lnTo>
                <a:lnTo>
                  <a:pt x="711339" y="165862"/>
                </a:lnTo>
                <a:lnTo>
                  <a:pt x="659485" y="154800"/>
                </a:lnTo>
                <a:lnTo>
                  <a:pt x="610946" y="143573"/>
                </a:lnTo>
                <a:lnTo>
                  <a:pt x="563689" y="158013"/>
                </a:lnTo>
                <a:lnTo>
                  <a:pt x="509193" y="207556"/>
                </a:lnTo>
                <a:lnTo>
                  <a:pt x="420865" y="262026"/>
                </a:lnTo>
                <a:lnTo>
                  <a:pt x="317601" y="319544"/>
                </a:lnTo>
                <a:lnTo>
                  <a:pt x="216623" y="366979"/>
                </a:lnTo>
                <a:lnTo>
                  <a:pt x="110667" y="404406"/>
                </a:lnTo>
                <a:lnTo>
                  <a:pt x="0" y="432752"/>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703" name="object 2703"/>
          <p:cNvSpPr/>
          <p:nvPr/>
        </p:nvSpPr>
        <p:spPr>
          <a:xfrm>
            <a:off x="6450455" y="2679690"/>
            <a:ext cx="34103" cy="80357"/>
          </a:xfrm>
          <a:custGeom>
            <a:avLst/>
            <a:gdLst/>
            <a:ahLst/>
            <a:cxnLst/>
            <a:rect l="l" t="t" r="r" b="b"/>
            <a:pathLst>
              <a:path w="38366" h="91071">
                <a:moveTo>
                  <a:pt x="0" y="89852"/>
                </a:moveTo>
                <a:lnTo>
                  <a:pt x="3860" y="0"/>
                </a:lnTo>
                <a:lnTo>
                  <a:pt x="38366" y="1473"/>
                </a:lnTo>
                <a:lnTo>
                  <a:pt x="37909" y="11887"/>
                </a:lnTo>
                <a:lnTo>
                  <a:pt x="31991" y="11633"/>
                </a:lnTo>
                <a:lnTo>
                  <a:pt x="28587" y="91071"/>
                </a:lnTo>
                <a:lnTo>
                  <a:pt x="0" y="89852"/>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704" name="object 2704"/>
          <p:cNvSpPr/>
          <p:nvPr/>
        </p:nvSpPr>
        <p:spPr>
          <a:xfrm>
            <a:off x="6736616" y="2777749"/>
            <a:ext cx="82239" cy="19151"/>
          </a:xfrm>
          <a:custGeom>
            <a:avLst/>
            <a:gdLst/>
            <a:ahLst/>
            <a:cxnLst/>
            <a:rect l="l" t="t" r="r" b="b"/>
            <a:pathLst>
              <a:path w="92519" h="21704">
                <a:moveTo>
                  <a:pt x="0" y="0"/>
                </a:moveTo>
                <a:lnTo>
                  <a:pt x="92519" y="0"/>
                </a:lnTo>
                <a:lnTo>
                  <a:pt x="92519" y="21691"/>
                </a:lnTo>
                <a:lnTo>
                  <a:pt x="0" y="21704"/>
                </a:lnTo>
                <a:lnTo>
                  <a:pt x="0" y="0"/>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705" name="object 2705"/>
          <p:cNvSpPr/>
          <p:nvPr/>
        </p:nvSpPr>
        <p:spPr>
          <a:xfrm>
            <a:off x="6843688" y="2778028"/>
            <a:ext cx="23515" cy="16752"/>
          </a:xfrm>
          <a:custGeom>
            <a:avLst/>
            <a:gdLst/>
            <a:ahLst/>
            <a:cxnLst/>
            <a:rect l="l" t="t" r="r" b="b"/>
            <a:pathLst>
              <a:path w="26454" h="18986">
                <a:moveTo>
                  <a:pt x="0" y="1155"/>
                </a:moveTo>
                <a:lnTo>
                  <a:pt x="25666" y="0"/>
                </a:lnTo>
                <a:lnTo>
                  <a:pt x="26454" y="17830"/>
                </a:lnTo>
                <a:lnTo>
                  <a:pt x="787" y="18986"/>
                </a:lnTo>
                <a:lnTo>
                  <a:pt x="0" y="1155"/>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706" name="object 2706"/>
          <p:cNvSpPr/>
          <p:nvPr/>
        </p:nvSpPr>
        <p:spPr>
          <a:xfrm>
            <a:off x="6920079" y="2770140"/>
            <a:ext cx="36452" cy="11631"/>
          </a:xfrm>
          <a:custGeom>
            <a:avLst/>
            <a:gdLst/>
            <a:ahLst/>
            <a:cxnLst/>
            <a:rect l="l" t="t" r="r" b="b"/>
            <a:pathLst>
              <a:path w="41008" h="13182">
                <a:moveTo>
                  <a:pt x="0" y="355"/>
                </a:moveTo>
                <a:lnTo>
                  <a:pt x="40894" y="0"/>
                </a:lnTo>
                <a:lnTo>
                  <a:pt x="41008" y="12826"/>
                </a:lnTo>
                <a:lnTo>
                  <a:pt x="114" y="13182"/>
                </a:lnTo>
                <a:lnTo>
                  <a:pt x="0" y="355"/>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707" name="object 2707"/>
          <p:cNvSpPr/>
          <p:nvPr/>
        </p:nvSpPr>
        <p:spPr>
          <a:xfrm>
            <a:off x="6441126" y="2576143"/>
            <a:ext cx="8760" cy="8696"/>
          </a:xfrm>
          <a:custGeom>
            <a:avLst/>
            <a:gdLst/>
            <a:ahLst/>
            <a:cxnLst/>
            <a:rect l="l" t="t" r="r" b="b"/>
            <a:pathLst>
              <a:path w="9855" h="9855">
                <a:moveTo>
                  <a:pt x="9855" y="4927"/>
                </a:moveTo>
                <a:lnTo>
                  <a:pt x="9855" y="2209"/>
                </a:lnTo>
                <a:lnTo>
                  <a:pt x="7645" y="0"/>
                </a:lnTo>
                <a:lnTo>
                  <a:pt x="4927" y="0"/>
                </a:lnTo>
                <a:lnTo>
                  <a:pt x="2209" y="0"/>
                </a:lnTo>
                <a:lnTo>
                  <a:pt x="0" y="2209"/>
                </a:lnTo>
                <a:lnTo>
                  <a:pt x="0" y="4927"/>
                </a:lnTo>
                <a:lnTo>
                  <a:pt x="0" y="7645"/>
                </a:lnTo>
                <a:lnTo>
                  <a:pt x="2209" y="9855"/>
                </a:lnTo>
                <a:lnTo>
                  <a:pt x="4927" y="9855"/>
                </a:lnTo>
                <a:lnTo>
                  <a:pt x="7645" y="9855"/>
                </a:lnTo>
                <a:lnTo>
                  <a:pt x="9855" y="7645"/>
                </a:lnTo>
                <a:lnTo>
                  <a:pt x="9855" y="492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708" name="object 2708"/>
          <p:cNvSpPr/>
          <p:nvPr/>
        </p:nvSpPr>
        <p:spPr>
          <a:xfrm>
            <a:off x="6438196" y="2590716"/>
            <a:ext cx="15985" cy="15867"/>
          </a:xfrm>
          <a:custGeom>
            <a:avLst/>
            <a:gdLst/>
            <a:ahLst/>
            <a:cxnLst/>
            <a:rect l="l" t="t" r="r" b="b"/>
            <a:pathLst>
              <a:path w="17983" h="17983">
                <a:moveTo>
                  <a:pt x="17983" y="8991"/>
                </a:moveTo>
                <a:lnTo>
                  <a:pt x="17983" y="4025"/>
                </a:lnTo>
                <a:lnTo>
                  <a:pt x="13957" y="0"/>
                </a:lnTo>
                <a:lnTo>
                  <a:pt x="8991" y="0"/>
                </a:lnTo>
                <a:lnTo>
                  <a:pt x="4025" y="0"/>
                </a:lnTo>
                <a:lnTo>
                  <a:pt x="0" y="4025"/>
                </a:lnTo>
                <a:lnTo>
                  <a:pt x="0" y="8991"/>
                </a:lnTo>
                <a:lnTo>
                  <a:pt x="0" y="13957"/>
                </a:lnTo>
                <a:lnTo>
                  <a:pt x="4025" y="17983"/>
                </a:lnTo>
                <a:lnTo>
                  <a:pt x="8991" y="17983"/>
                </a:lnTo>
                <a:lnTo>
                  <a:pt x="13957" y="17983"/>
                </a:lnTo>
                <a:lnTo>
                  <a:pt x="17983" y="13957"/>
                </a:lnTo>
                <a:lnTo>
                  <a:pt x="17983" y="8991"/>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709" name="object 2709"/>
          <p:cNvSpPr/>
          <p:nvPr/>
        </p:nvSpPr>
        <p:spPr>
          <a:xfrm>
            <a:off x="6437545" y="2609574"/>
            <a:ext cx="15928" cy="15800"/>
          </a:xfrm>
          <a:custGeom>
            <a:avLst/>
            <a:gdLst/>
            <a:ahLst/>
            <a:cxnLst/>
            <a:rect l="l" t="t" r="r" b="b"/>
            <a:pathLst>
              <a:path w="17919" h="17907">
                <a:moveTo>
                  <a:pt x="17919" y="8953"/>
                </a:moveTo>
                <a:lnTo>
                  <a:pt x="17919" y="4013"/>
                </a:lnTo>
                <a:lnTo>
                  <a:pt x="13893" y="0"/>
                </a:lnTo>
                <a:lnTo>
                  <a:pt x="8953" y="0"/>
                </a:lnTo>
                <a:lnTo>
                  <a:pt x="4013" y="0"/>
                </a:lnTo>
                <a:lnTo>
                  <a:pt x="0" y="4013"/>
                </a:lnTo>
                <a:lnTo>
                  <a:pt x="0" y="8953"/>
                </a:lnTo>
                <a:lnTo>
                  <a:pt x="0" y="13893"/>
                </a:lnTo>
                <a:lnTo>
                  <a:pt x="4013" y="17907"/>
                </a:lnTo>
                <a:lnTo>
                  <a:pt x="8953" y="17907"/>
                </a:lnTo>
                <a:lnTo>
                  <a:pt x="13893" y="17907"/>
                </a:lnTo>
                <a:lnTo>
                  <a:pt x="17919" y="13893"/>
                </a:lnTo>
                <a:lnTo>
                  <a:pt x="17919" y="8953"/>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710" name="object 2710"/>
          <p:cNvSpPr/>
          <p:nvPr/>
        </p:nvSpPr>
        <p:spPr>
          <a:xfrm>
            <a:off x="6540567" y="2780414"/>
            <a:ext cx="21200" cy="21044"/>
          </a:xfrm>
          <a:custGeom>
            <a:avLst/>
            <a:gdLst/>
            <a:ahLst/>
            <a:cxnLst/>
            <a:rect l="l" t="t" r="r" b="b"/>
            <a:pathLst>
              <a:path w="23850" h="23850">
                <a:moveTo>
                  <a:pt x="23850" y="11925"/>
                </a:moveTo>
                <a:lnTo>
                  <a:pt x="23850" y="5346"/>
                </a:lnTo>
                <a:lnTo>
                  <a:pt x="18503" y="0"/>
                </a:lnTo>
                <a:lnTo>
                  <a:pt x="11925" y="0"/>
                </a:lnTo>
                <a:lnTo>
                  <a:pt x="5346" y="0"/>
                </a:lnTo>
                <a:lnTo>
                  <a:pt x="0" y="5346"/>
                </a:lnTo>
                <a:lnTo>
                  <a:pt x="0" y="11925"/>
                </a:lnTo>
                <a:lnTo>
                  <a:pt x="0" y="18503"/>
                </a:lnTo>
                <a:lnTo>
                  <a:pt x="5346" y="23850"/>
                </a:lnTo>
                <a:lnTo>
                  <a:pt x="11925" y="23850"/>
                </a:lnTo>
                <a:lnTo>
                  <a:pt x="18503" y="23850"/>
                </a:lnTo>
                <a:lnTo>
                  <a:pt x="23850" y="18503"/>
                </a:lnTo>
                <a:lnTo>
                  <a:pt x="23850" y="1192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711" name="object 2711"/>
          <p:cNvSpPr/>
          <p:nvPr/>
        </p:nvSpPr>
        <p:spPr>
          <a:xfrm>
            <a:off x="6485184" y="3106645"/>
            <a:ext cx="138616" cy="275709"/>
          </a:xfrm>
          <a:custGeom>
            <a:avLst/>
            <a:gdLst/>
            <a:ahLst/>
            <a:cxnLst/>
            <a:rect l="l" t="t" r="r" b="b"/>
            <a:pathLst>
              <a:path w="155943" h="312470">
                <a:moveTo>
                  <a:pt x="118529" y="0"/>
                </a:moveTo>
                <a:lnTo>
                  <a:pt x="118694" y="0"/>
                </a:lnTo>
                <a:lnTo>
                  <a:pt x="121793" y="0"/>
                </a:lnTo>
                <a:lnTo>
                  <a:pt x="124840" y="863"/>
                </a:lnTo>
                <a:lnTo>
                  <a:pt x="127507" y="2476"/>
                </a:lnTo>
                <a:lnTo>
                  <a:pt x="130797" y="4470"/>
                </a:lnTo>
                <a:lnTo>
                  <a:pt x="133603" y="7200"/>
                </a:lnTo>
                <a:lnTo>
                  <a:pt x="135686" y="10439"/>
                </a:lnTo>
                <a:lnTo>
                  <a:pt x="137795" y="13690"/>
                </a:lnTo>
                <a:lnTo>
                  <a:pt x="150805" y="54009"/>
                </a:lnTo>
                <a:lnTo>
                  <a:pt x="155943" y="81102"/>
                </a:lnTo>
                <a:lnTo>
                  <a:pt x="155943" y="82956"/>
                </a:lnTo>
                <a:lnTo>
                  <a:pt x="155943" y="84670"/>
                </a:lnTo>
                <a:lnTo>
                  <a:pt x="155816" y="86372"/>
                </a:lnTo>
                <a:lnTo>
                  <a:pt x="155549" y="88049"/>
                </a:lnTo>
                <a:lnTo>
                  <a:pt x="154825" y="92773"/>
                </a:lnTo>
                <a:lnTo>
                  <a:pt x="153949" y="97459"/>
                </a:lnTo>
                <a:lnTo>
                  <a:pt x="152933" y="102133"/>
                </a:lnTo>
                <a:lnTo>
                  <a:pt x="151155" y="110324"/>
                </a:lnTo>
                <a:lnTo>
                  <a:pt x="140772" y="151202"/>
                </a:lnTo>
                <a:lnTo>
                  <a:pt x="136639" y="166001"/>
                </a:lnTo>
                <a:lnTo>
                  <a:pt x="135280" y="170319"/>
                </a:lnTo>
                <a:lnTo>
                  <a:pt x="115596" y="218159"/>
                </a:lnTo>
                <a:lnTo>
                  <a:pt x="92219" y="265824"/>
                </a:lnTo>
                <a:lnTo>
                  <a:pt x="67818" y="297116"/>
                </a:lnTo>
                <a:lnTo>
                  <a:pt x="38011" y="312470"/>
                </a:lnTo>
                <a:lnTo>
                  <a:pt x="37134" y="312470"/>
                </a:lnTo>
                <a:lnTo>
                  <a:pt x="36258" y="312470"/>
                </a:lnTo>
                <a:lnTo>
                  <a:pt x="35382" y="312356"/>
                </a:lnTo>
                <a:lnTo>
                  <a:pt x="34544" y="312127"/>
                </a:lnTo>
                <a:lnTo>
                  <a:pt x="32842" y="311670"/>
                </a:lnTo>
                <a:lnTo>
                  <a:pt x="17843" y="294411"/>
                </a:lnTo>
                <a:lnTo>
                  <a:pt x="13703" y="288505"/>
                </a:lnTo>
                <a:lnTo>
                  <a:pt x="0" y="254520"/>
                </a:lnTo>
                <a:lnTo>
                  <a:pt x="0" y="248665"/>
                </a:lnTo>
                <a:lnTo>
                  <a:pt x="0" y="247726"/>
                </a:lnTo>
                <a:lnTo>
                  <a:pt x="7579" y="207638"/>
                </a:lnTo>
                <a:lnTo>
                  <a:pt x="22060" y="160516"/>
                </a:lnTo>
                <a:lnTo>
                  <a:pt x="30660" y="134492"/>
                </a:lnTo>
                <a:lnTo>
                  <a:pt x="34267" y="123495"/>
                </a:lnTo>
                <a:lnTo>
                  <a:pt x="37706" y="112941"/>
                </a:lnTo>
                <a:lnTo>
                  <a:pt x="39674" y="106603"/>
                </a:lnTo>
                <a:lnTo>
                  <a:pt x="41567" y="100241"/>
                </a:lnTo>
                <a:lnTo>
                  <a:pt x="43764" y="92849"/>
                </a:lnTo>
                <a:lnTo>
                  <a:pt x="46037" y="85471"/>
                </a:lnTo>
                <a:lnTo>
                  <a:pt x="48399" y="78130"/>
                </a:lnTo>
                <a:lnTo>
                  <a:pt x="50368" y="72009"/>
                </a:lnTo>
                <a:lnTo>
                  <a:pt x="52806" y="66039"/>
                </a:lnTo>
                <a:lnTo>
                  <a:pt x="55702" y="60299"/>
                </a:lnTo>
                <a:lnTo>
                  <a:pt x="59029" y="53682"/>
                </a:lnTo>
                <a:lnTo>
                  <a:pt x="62814" y="47294"/>
                </a:lnTo>
                <a:lnTo>
                  <a:pt x="67005" y="41198"/>
                </a:lnTo>
                <a:lnTo>
                  <a:pt x="70269" y="36436"/>
                </a:lnTo>
                <a:lnTo>
                  <a:pt x="73863" y="31902"/>
                </a:lnTo>
                <a:lnTo>
                  <a:pt x="99720" y="7175"/>
                </a:lnTo>
                <a:lnTo>
                  <a:pt x="101523" y="5791"/>
                </a:lnTo>
                <a:lnTo>
                  <a:pt x="110718" y="1003"/>
                </a:lnTo>
                <a:lnTo>
                  <a:pt x="113271" y="368"/>
                </a:lnTo>
                <a:lnTo>
                  <a:pt x="115887" y="25"/>
                </a:lnTo>
                <a:lnTo>
                  <a:pt x="118529" y="0"/>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712" name="object 2712"/>
          <p:cNvSpPr/>
          <p:nvPr/>
        </p:nvSpPr>
        <p:spPr>
          <a:xfrm>
            <a:off x="6433868" y="3163308"/>
            <a:ext cx="28030" cy="16114"/>
          </a:xfrm>
          <a:custGeom>
            <a:avLst/>
            <a:gdLst/>
            <a:ahLst/>
            <a:cxnLst/>
            <a:rect l="l" t="t" r="r" b="b"/>
            <a:pathLst>
              <a:path w="31534" h="18262">
                <a:moveTo>
                  <a:pt x="0" y="533"/>
                </a:moveTo>
                <a:lnTo>
                  <a:pt x="31229" y="0"/>
                </a:lnTo>
                <a:lnTo>
                  <a:pt x="31534" y="17729"/>
                </a:lnTo>
                <a:lnTo>
                  <a:pt x="304" y="18262"/>
                </a:lnTo>
                <a:lnTo>
                  <a:pt x="0" y="533"/>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713" name="object 2713"/>
          <p:cNvSpPr/>
          <p:nvPr/>
        </p:nvSpPr>
        <p:spPr>
          <a:xfrm>
            <a:off x="7595691" y="2471436"/>
            <a:ext cx="69663" cy="53486"/>
          </a:xfrm>
          <a:custGeom>
            <a:avLst/>
            <a:gdLst/>
            <a:ahLst/>
            <a:cxnLst/>
            <a:rect l="l" t="t" r="r" b="b"/>
            <a:pathLst>
              <a:path w="78371" h="60617">
                <a:moveTo>
                  <a:pt x="812" y="0"/>
                </a:moveTo>
                <a:lnTo>
                  <a:pt x="78371" y="1054"/>
                </a:lnTo>
                <a:lnTo>
                  <a:pt x="77571" y="60617"/>
                </a:lnTo>
                <a:lnTo>
                  <a:pt x="0" y="59575"/>
                </a:lnTo>
                <a:lnTo>
                  <a:pt x="812" y="0"/>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714" name="object 2714"/>
          <p:cNvSpPr/>
          <p:nvPr/>
        </p:nvSpPr>
        <p:spPr>
          <a:xfrm>
            <a:off x="7530840" y="2692818"/>
            <a:ext cx="12892" cy="13290"/>
          </a:xfrm>
          <a:custGeom>
            <a:avLst/>
            <a:gdLst/>
            <a:ahLst/>
            <a:cxnLst/>
            <a:rect l="l" t="t" r="r" b="b"/>
            <a:pathLst>
              <a:path w="14503" h="15062">
                <a:moveTo>
                  <a:pt x="4851" y="15062"/>
                </a:moveTo>
                <a:lnTo>
                  <a:pt x="0" y="4381"/>
                </a:lnTo>
                <a:lnTo>
                  <a:pt x="9651" y="0"/>
                </a:lnTo>
                <a:lnTo>
                  <a:pt x="14503" y="10668"/>
                </a:lnTo>
                <a:lnTo>
                  <a:pt x="4851" y="15062"/>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715" name="object 2715"/>
          <p:cNvSpPr/>
          <p:nvPr/>
        </p:nvSpPr>
        <p:spPr>
          <a:xfrm>
            <a:off x="7541666" y="2675572"/>
            <a:ext cx="34024" cy="33550"/>
          </a:xfrm>
          <a:custGeom>
            <a:avLst/>
            <a:gdLst/>
            <a:ahLst/>
            <a:cxnLst/>
            <a:rect l="l" t="t" r="r" b="b"/>
            <a:pathLst>
              <a:path w="38277" h="38023">
                <a:moveTo>
                  <a:pt x="38277" y="28130"/>
                </a:moveTo>
                <a:lnTo>
                  <a:pt x="9778" y="38023"/>
                </a:lnTo>
                <a:lnTo>
                  <a:pt x="0" y="9906"/>
                </a:lnTo>
                <a:lnTo>
                  <a:pt x="28498" y="0"/>
                </a:lnTo>
                <a:lnTo>
                  <a:pt x="38277" y="28130"/>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716" name="object 2716"/>
          <p:cNvSpPr/>
          <p:nvPr/>
        </p:nvSpPr>
        <p:spPr>
          <a:xfrm>
            <a:off x="6841074" y="3205779"/>
            <a:ext cx="235711" cy="75304"/>
          </a:xfrm>
          <a:custGeom>
            <a:avLst/>
            <a:gdLst/>
            <a:ahLst/>
            <a:cxnLst/>
            <a:rect l="l" t="t" r="r" b="b"/>
            <a:pathLst>
              <a:path w="265175" h="85344">
                <a:moveTo>
                  <a:pt x="265175" y="0"/>
                </a:moveTo>
                <a:lnTo>
                  <a:pt x="0" y="85344"/>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717" name="object 2717"/>
          <p:cNvSpPr/>
          <p:nvPr/>
        </p:nvSpPr>
        <p:spPr>
          <a:xfrm>
            <a:off x="6827528" y="3138670"/>
            <a:ext cx="11445" cy="133481"/>
          </a:xfrm>
          <a:custGeom>
            <a:avLst/>
            <a:gdLst/>
            <a:ahLst/>
            <a:cxnLst/>
            <a:rect l="l" t="t" r="r" b="b"/>
            <a:pathLst>
              <a:path w="12876" h="151278">
                <a:moveTo>
                  <a:pt x="7045" y="0"/>
                </a:moveTo>
                <a:lnTo>
                  <a:pt x="1201" y="37697"/>
                </a:lnTo>
                <a:lnTo>
                  <a:pt x="0" y="63112"/>
                </a:lnTo>
                <a:lnTo>
                  <a:pt x="264" y="76177"/>
                </a:lnTo>
                <a:lnTo>
                  <a:pt x="4224" y="114426"/>
                </a:lnTo>
                <a:lnTo>
                  <a:pt x="9475" y="139147"/>
                </a:lnTo>
                <a:lnTo>
                  <a:pt x="12876" y="151278"/>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718" name="object 2718"/>
          <p:cNvSpPr/>
          <p:nvPr/>
        </p:nvSpPr>
        <p:spPr>
          <a:xfrm>
            <a:off x="6838363" y="3221915"/>
            <a:ext cx="162559" cy="53788"/>
          </a:xfrm>
          <a:custGeom>
            <a:avLst/>
            <a:gdLst/>
            <a:ahLst/>
            <a:cxnLst/>
            <a:rect l="l" t="t" r="r" b="b"/>
            <a:pathLst>
              <a:path w="182879" h="60960">
                <a:moveTo>
                  <a:pt x="0" y="60960"/>
                </a:moveTo>
                <a:lnTo>
                  <a:pt x="1828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719" name="object 2719"/>
          <p:cNvSpPr/>
          <p:nvPr/>
        </p:nvSpPr>
        <p:spPr>
          <a:xfrm>
            <a:off x="6984927" y="3138671"/>
            <a:ext cx="12807" cy="75941"/>
          </a:xfrm>
          <a:custGeom>
            <a:avLst/>
            <a:gdLst/>
            <a:ahLst/>
            <a:cxnLst/>
            <a:rect l="l" t="t" r="r" b="b"/>
            <a:pathLst>
              <a:path w="14408" h="86067">
                <a:moveTo>
                  <a:pt x="11338" y="0"/>
                </a:moveTo>
                <a:lnTo>
                  <a:pt x="5555" y="11500"/>
                </a:lnTo>
                <a:lnTo>
                  <a:pt x="1752" y="23733"/>
                </a:lnTo>
                <a:lnTo>
                  <a:pt x="0" y="36450"/>
                </a:lnTo>
                <a:lnTo>
                  <a:pt x="887" y="50753"/>
                </a:lnTo>
                <a:lnTo>
                  <a:pt x="3641" y="63765"/>
                </a:lnTo>
                <a:lnTo>
                  <a:pt x="8177" y="75523"/>
                </a:lnTo>
                <a:lnTo>
                  <a:pt x="14408" y="8606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720" name="object 2720"/>
          <p:cNvSpPr/>
          <p:nvPr/>
        </p:nvSpPr>
        <p:spPr>
          <a:xfrm>
            <a:off x="6633092" y="3227137"/>
            <a:ext cx="31732" cy="50336"/>
          </a:xfrm>
          <a:custGeom>
            <a:avLst/>
            <a:gdLst/>
            <a:ahLst/>
            <a:cxnLst/>
            <a:rect l="l" t="t" r="r" b="b"/>
            <a:pathLst>
              <a:path w="35699" h="57048">
                <a:moveTo>
                  <a:pt x="14185" y="57048"/>
                </a:moveTo>
                <a:lnTo>
                  <a:pt x="0" y="5969"/>
                </a:lnTo>
                <a:lnTo>
                  <a:pt x="21513" y="0"/>
                </a:lnTo>
                <a:lnTo>
                  <a:pt x="35699" y="51079"/>
                </a:lnTo>
                <a:lnTo>
                  <a:pt x="14185" y="57048"/>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721" name="object 2721"/>
          <p:cNvSpPr/>
          <p:nvPr/>
        </p:nvSpPr>
        <p:spPr>
          <a:xfrm>
            <a:off x="5857579" y="3931920"/>
            <a:ext cx="0" cy="32272"/>
          </a:xfrm>
          <a:custGeom>
            <a:avLst/>
            <a:gdLst/>
            <a:ahLst/>
            <a:cxnLst/>
            <a:rect l="l" t="t" r="r" b="b"/>
            <a:pathLst>
              <a:path h="36575">
                <a:moveTo>
                  <a:pt x="0"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722" name="object 2722"/>
          <p:cNvSpPr/>
          <p:nvPr/>
        </p:nvSpPr>
        <p:spPr>
          <a:xfrm>
            <a:off x="5857581" y="3931920"/>
            <a:ext cx="21674" cy="16136"/>
          </a:xfrm>
          <a:custGeom>
            <a:avLst/>
            <a:gdLst/>
            <a:ahLst/>
            <a:cxnLst/>
            <a:rect l="l" t="t" r="r" b="b"/>
            <a:pathLst>
              <a:path w="24383" h="18287">
                <a:moveTo>
                  <a:pt x="0" y="0"/>
                </a:moveTo>
                <a:lnTo>
                  <a:pt x="15240" y="0"/>
                </a:lnTo>
                <a:lnTo>
                  <a:pt x="21335" y="3048"/>
                </a:lnTo>
                <a:lnTo>
                  <a:pt x="24383" y="6096"/>
                </a:lnTo>
                <a:lnTo>
                  <a:pt x="24383" y="15239"/>
                </a:lnTo>
                <a:lnTo>
                  <a:pt x="21335" y="18287"/>
                </a:lnTo>
                <a:lnTo>
                  <a:pt x="15240" y="1828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723" name="object 2723"/>
          <p:cNvSpPr/>
          <p:nvPr/>
        </p:nvSpPr>
        <p:spPr>
          <a:xfrm>
            <a:off x="5857581" y="3948058"/>
            <a:ext cx="21674" cy="16136"/>
          </a:xfrm>
          <a:custGeom>
            <a:avLst/>
            <a:gdLst/>
            <a:ahLst/>
            <a:cxnLst/>
            <a:rect l="l" t="t" r="r" b="b"/>
            <a:pathLst>
              <a:path w="24383" h="18287">
                <a:moveTo>
                  <a:pt x="0" y="0"/>
                </a:moveTo>
                <a:lnTo>
                  <a:pt x="15240" y="0"/>
                </a:lnTo>
                <a:lnTo>
                  <a:pt x="21335" y="3048"/>
                </a:lnTo>
                <a:lnTo>
                  <a:pt x="24383" y="3048"/>
                </a:lnTo>
                <a:lnTo>
                  <a:pt x="24383" y="15239"/>
                </a:lnTo>
                <a:lnTo>
                  <a:pt x="21335" y="18287"/>
                </a:lnTo>
                <a:lnTo>
                  <a:pt x="0" y="1828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724" name="object 2724"/>
          <p:cNvSpPr/>
          <p:nvPr/>
        </p:nvSpPr>
        <p:spPr>
          <a:xfrm>
            <a:off x="5890096" y="3931920"/>
            <a:ext cx="21674" cy="32272"/>
          </a:xfrm>
          <a:custGeom>
            <a:avLst/>
            <a:gdLst/>
            <a:ahLst/>
            <a:cxnLst/>
            <a:rect l="l" t="t" r="r" b="b"/>
            <a:pathLst>
              <a:path w="24383" h="36575">
                <a:moveTo>
                  <a:pt x="0" y="0"/>
                </a:moveTo>
                <a:lnTo>
                  <a:pt x="0" y="27432"/>
                </a:lnTo>
                <a:lnTo>
                  <a:pt x="3048" y="33527"/>
                </a:lnTo>
                <a:lnTo>
                  <a:pt x="6096" y="36575"/>
                </a:lnTo>
                <a:lnTo>
                  <a:pt x="18288" y="36575"/>
                </a:lnTo>
                <a:lnTo>
                  <a:pt x="24383" y="33527"/>
                </a:lnTo>
                <a:lnTo>
                  <a:pt x="24383"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725" name="object 2725"/>
          <p:cNvSpPr/>
          <p:nvPr/>
        </p:nvSpPr>
        <p:spPr>
          <a:xfrm>
            <a:off x="5925312" y="3931920"/>
            <a:ext cx="0" cy="32272"/>
          </a:xfrm>
          <a:custGeom>
            <a:avLst/>
            <a:gdLst/>
            <a:ahLst/>
            <a:cxnLst/>
            <a:rect l="l" t="t" r="r" b="b"/>
            <a:pathLst>
              <a:path h="36575">
                <a:moveTo>
                  <a:pt x="0"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726" name="object 2726"/>
          <p:cNvSpPr/>
          <p:nvPr/>
        </p:nvSpPr>
        <p:spPr>
          <a:xfrm>
            <a:off x="5936152" y="3931920"/>
            <a:ext cx="18964" cy="32272"/>
          </a:xfrm>
          <a:custGeom>
            <a:avLst/>
            <a:gdLst/>
            <a:ahLst/>
            <a:cxnLst/>
            <a:rect l="l" t="t" r="r" b="b"/>
            <a:pathLst>
              <a:path w="21335" h="36575">
                <a:moveTo>
                  <a:pt x="0" y="0"/>
                </a:moveTo>
                <a:lnTo>
                  <a:pt x="0" y="36575"/>
                </a:lnTo>
                <a:lnTo>
                  <a:pt x="21335"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727" name="object 2727"/>
          <p:cNvSpPr/>
          <p:nvPr/>
        </p:nvSpPr>
        <p:spPr>
          <a:xfrm>
            <a:off x="5963242" y="3931920"/>
            <a:ext cx="0" cy="32272"/>
          </a:xfrm>
          <a:custGeom>
            <a:avLst/>
            <a:gdLst/>
            <a:ahLst/>
            <a:cxnLst/>
            <a:rect l="l" t="t" r="r" b="b"/>
            <a:pathLst>
              <a:path h="36575">
                <a:moveTo>
                  <a:pt x="0"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728" name="object 2728"/>
          <p:cNvSpPr/>
          <p:nvPr/>
        </p:nvSpPr>
        <p:spPr>
          <a:xfrm>
            <a:off x="5963242" y="3931920"/>
            <a:ext cx="21674" cy="32272"/>
          </a:xfrm>
          <a:custGeom>
            <a:avLst/>
            <a:gdLst/>
            <a:ahLst/>
            <a:cxnLst/>
            <a:rect l="l" t="t" r="r" b="b"/>
            <a:pathLst>
              <a:path w="24383" h="36575">
                <a:moveTo>
                  <a:pt x="0" y="0"/>
                </a:moveTo>
                <a:lnTo>
                  <a:pt x="12192" y="0"/>
                </a:lnTo>
                <a:lnTo>
                  <a:pt x="18287" y="3048"/>
                </a:lnTo>
                <a:lnTo>
                  <a:pt x="21335" y="6096"/>
                </a:lnTo>
                <a:lnTo>
                  <a:pt x="21335" y="9144"/>
                </a:lnTo>
                <a:lnTo>
                  <a:pt x="24383" y="15239"/>
                </a:lnTo>
                <a:lnTo>
                  <a:pt x="24383" y="24384"/>
                </a:lnTo>
                <a:lnTo>
                  <a:pt x="21335" y="27432"/>
                </a:lnTo>
                <a:lnTo>
                  <a:pt x="21335" y="33527"/>
                </a:lnTo>
                <a:lnTo>
                  <a:pt x="18287" y="36575"/>
                </a:ln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729" name="object 2729"/>
          <p:cNvSpPr/>
          <p:nvPr/>
        </p:nvSpPr>
        <p:spPr>
          <a:xfrm>
            <a:off x="5995754" y="3931920"/>
            <a:ext cx="0" cy="32272"/>
          </a:xfrm>
          <a:custGeom>
            <a:avLst/>
            <a:gdLst/>
            <a:ahLst/>
            <a:cxnLst/>
            <a:rect l="l" t="t" r="r" b="b"/>
            <a:pathLst>
              <a:path h="36575">
                <a:moveTo>
                  <a:pt x="0"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730" name="object 2730"/>
          <p:cNvSpPr/>
          <p:nvPr/>
        </p:nvSpPr>
        <p:spPr>
          <a:xfrm>
            <a:off x="6006592" y="3931920"/>
            <a:ext cx="0" cy="32272"/>
          </a:xfrm>
          <a:custGeom>
            <a:avLst/>
            <a:gdLst/>
            <a:ahLst/>
            <a:cxnLst/>
            <a:rect l="l" t="t" r="r" b="b"/>
            <a:pathLst>
              <a:path h="36575">
                <a:moveTo>
                  <a:pt x="0"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731" name="object 2731"/>
          <p:cNvSpPr/>
          <p:nvPr/>
        </p:nvSpPr>
        <p:spPr>
          <a:xfrm>
            <a:off x="6006592" y="3931920"/>
            <a:ext cx="21674" cy="32272"/>
          </a:xfrm>
          <a:custGeom>
            <a:avLst/>
            <a:gdLst/>
            <a:ahLst/>
            <a:cxnLst/>
            <a:rect l="l" t="t" r="r" b="b"/>
            <a:pathLst>
              <a:path w="24383" h="36575">
                <a:moveTo>
                  <a:pt x="0" y="0"/>
                </a:moveTo>
                <a:lnTo>
                  <a:pt x="24383"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732" name="object 2732"/>
          <p:cNvSpPr/>
          <p:nvPr/>
        </p:nvSpPr>
        <p:spPr>
          <a:xfrm>
            <a:off x="6028267" y="3931920"/>
            <a:ext cx="0" cy="32272"/>
          </a:xfrm>
          <a:custGeom>
            <a:avLst/>
            <a:gdLst/>
            <a:ahLst/>
            <a:cxnLst/>
            <a:rect l="l" t="t" r="r" b="b"/>
            <a:pathLst>
              <a:path h="36575">
                <a:moveTo>
                  <a:pt x="0"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733" name="object 2733"/>
          <p:cNvSpPr/>
          <p:nvPr/>
        </p:nvSpPr>
        <p:spPr>
          <a:xfrm>
            <a:off x="6039112" y="3931920"/>
            <a:ext cx="24383" cy="32272"/>
          </a:xfrm>
          <a:custGeom>
            <a:avLst/>
            <a:gdLst/>
            <a:ahLst/>
            <a:cxnLst/>
            <a:rect l="l" t="t" r="r" b="b"/>
            <a:pathLst>
              <a:path w="27431" h="36575">
                <a:moveTo>
                  <a:pt x="27431" y="9144"/>
                </a:moveTo>
                <a:lnTo>
                  <a:pt x="18287" y="0"/>
                </a:lnTo>
                <a:lnTo>
                  <a:pt x="12191" y="0"/>
                </a:lnTo>
                <a:lnTo>
                  <a:pt x="3048" y="9144"/>
                </a:lnTo>
                <a:lnTo>
                  <a:pt x="0" y="15239"/>
                </a:lnTo>
                <a:lnTo>
                  <a:pt x="0" y="24384"/>
                </a:lnTo>
                <a:lnTo>
                  <a:pt x="3048" y="27432"/>
                </a:lnTo>
                <a:lnTo>
                  <a:pt x="6096" y="33527"/>
                </a:lnTo>
                <a:lnTo>
                  <a:pt x="9143" y="36575"/>
                </a:lnTo>
                <a:lnTo>
                  <a:pt x="21335" y="36575"/>
                </a:lnTo>
                <a:lnTo>
                  <a:pt x="24383" y="33527"/>
                </a:lnTo>
                <a:lnTo>
                  <a:pt x="27431" y="27432"/>
                </a:lnTo>
                <a:lnTo>
                  <a:pt x="27431" y="24384"/>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734" name="object 2734"/>
          <p:cNvSpPr/>
          <p:nvPr/>
        </p:nvSpPr>
        <p:spPr>
          <a:xfrm>
            <a:off x="6055361" y="3953434"/>
            <a:ext cx="8128" cy="0"/>
          </a:xfrm>
          <a:custGeom>
            <a:avLst/>
            <a:gdLst/>
            <a:ahLst/>
            <a:cxnLst/>
            <a:rect l="l" t="t" r="r" b="b"/>
            <a:pathLst>
              <a:path w="9144">
                <a:moveTo>
                  <a:pt x="0" y="0"/>
                </a:moveTo>
                <a:lnTo>
                  <a:pt x="9144"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735" name="object 2735"/>
          <p:cNvSpPr/>
          <p:nvPr/>
        </p:nvSpPr>
        <p:spPr>
          <a:xfrm>
            <a:off x="6071618" y="3931920"/>
            <a:ext cx="21674" cy="32272"/>
          </a:xfrm>
          <a:custGeom>
            <a:avLst/>
            <a:gdLst/>
            <a:ahLst/>
            <a:cxnLst/>
            <a:rect l="l" t="t" r="r" b="b"/>
            <a:pathLst>
              <a:path w="24383" h="36575">
                <a:moveTo>
                  <a:pt x="24383" y="6096"/>
                </a:moveTo>
                <a:lnTo>
                  <a:pt x="21335" y="3048"/>
                </a:lnTo>
                <a:lnTo>
                  <a:pt x="15239" y="0"/>
                </a:lnTo>
                <a:lnTo>
                  <a:pt x="9143" y="0"/>
                </a:lnTo>
                <a:lnTo>
                  <a:pt x="6096" y="3048"/>
                </a:lnTo>
                <a:lnTo>
                  <a:pt x="0" y="6096"/>
                </a:lnTo>
                <a:lnTo>
                  <a:pt x="0" y="9144"/>
                </a:lnTo>
                <a:lnTo>
                  <a:pt x="9143" y="18287"/>
                </a:lnTo>
                <a:lnTo>
                  <a:pt x="18287" y="21336"/>
                </a:lnTo>
                <a:lnTo>
                  <a:pt x="21335" y="21336"/>
                </a:lnTo>
                <a:lnTo>
                  <a:pt x="24383" y="24384"/>
                </a:lnTo>
                <a:lnTo>
                  <a:pt x="24383" y="33527"/>
                </a:lnTo>
                <a:lnTo>
                  <a:pt x="21335" y="36575"/>
                </a:lnTo>
                <a:lnTo>
                  <a:pt x="6096" y="36575"/>
                </a:lnTo>
                <a:lnTo>
                  <a:pt x="0" y="3352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736" name="object 2736"/>
          <p:cNvSpPr/>
          <p:nvPr/>
        </p:nvSpPr>
        <p:spPr>
          <a:xfrm>
            <a:off x="6236885" y="4892040"/>
            <a:ext cx="18964" cy="32272"/>
          </a:xfrm>
          <a:custGeom>
            <a:avLst/>
            <a:gdLst/>
            <a:ahLst/>
            <a:cxnLst/>
            <a:rect l="l" t="t" r="r" b="b"/>
            <a:pathLst>
              <a:path w="21335" h="36575">
                <a:moveTo>
                  <a:pt x="0" y="0"/>
                </a:moveTo>
                <a:lnTo>
                  <a:pt x="0" y="36575"/>
                </a:lnTo>
                <a:lnTo>
                  <a:pt x="21335"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737" name="object 2737"/>
          <p:cNvSpPr/>
          <p:nvPr/>
        </p:nvSpPr>
        <p:spPr>
          <a:xfrm>
            <a:off x="6261272" y="4892040"/>
            <a:ext cx="27092" cy="32272"/>
          </a:xfrm>
          <a:custGeom>
            <a:avLst/>
            <a:gdLst/>
            <a:ahLst/>
            <a:cxnLst/>
            <a:rect l="l" t="t" r="r" b="b"/>
            <a:pathLst>
              <a:path w="30479" h="36575">
                <a:moveTo>
                  <a:pt x="12192" y="0"/>
                </a:moveTo>
                <a:lnTo>
                  <a:pt x="3048" y="9143"/>
                </a:lnTo>
                <a:lnTo>
                  <a:pt x="0" y="15239"/>
                </a:lnTo>
                <a:lnTo>
                  <a:pt x="0" y="24383"/>
                </a:lnTo>
                <a:lnTo>
                  <a:pt x="3048" y="27431"/>
                </a:lnTo>
                <a:lnTo>
                  <a:pt x="6096" y="33527"/>
                </a:lnTo>
                <a:lnTo>
                  <a:pt x="9144" y="36575"/>
                </a:lnTo>
                <a:lnTo>
                  <a:pt x="21336" y="36575"/>
                </a:lnTo>
                <a:lnTo>
                  <a:pt x="24383" y="33527"/>
                </a:lnTo>
                <a:lnTo>
                  <a:pt x="27431" y="27431"/>
                </a:lnTo>
                <a:lnTo>
                  <a:pt x="30479" y="24383"/>
                </a:lnTo>
                <a:lnTo>
                  <a:pt x="30479" y="15239"/>
                </a:lnTo>
                <a:lnTo>
                  <a:pt x="27431" y="9143"/>
                </a:lnTo>
                <a:lnTo>
                  <a:pt x="18288" y="0"/>
                </a:lnTo>
                <a:lnTo>
                  <a:pt x="12192" y="0"/>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738" name="object 2738"/>
          <p:cNvSpPr/>
          <p:nvPr/>
        </p:nvSpPr>
        <p:spPr>
          <a:xfrm>
            <a:off x="6293785" y="4892040"/>
            <a:ext cx="10837" cy="32272"/>
          </a:xfrm>
          <a:custGeom>
            <a:avLst/>
            <a:gdLst/>
            <a:ahLst/>
            <a:cxnLst/>
            <a:rect l="l" t="t" r="r" b="b"/>
            <a:pathLst>
              <a:path w="12192" h="36575">
                <a:moveTo>
                  <a:pt x="12192"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739" name="object 2739"/>
          <p:cNvSpPr/>
          <p:nvPr/>
        </p:nvSpPr>
        <p:spPr>
          <a:xfrm>
            <a:off x="6304621" y="4892040"/>
            <a:ext cx="13546" cy="32272"/>
          </a:xfrm>
          <a:custGeom>
            <a:avLst/>
            <a:gdLst/>
            <a:ahLst/>
            <a:cxnLst/>
            <a:rect l="l" t="t" r="r" b="b"/>
            <a:pathLst>
              <a:path w="15239" h="36575">
                <a:moveTo>
                  <a:pt x="0" y="0"/>
                </a:moveTo>
                <a:lnTo>
                  <a:pt x="15239"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740" name="object 2740"/>
          <p:cNvSpPr/>
          <p:nvPr/>
        </p:nvSpPr>
        <p:spPr>
          <a:xfrm>
            <a:off x="6299207" y="4913555"/>
            <a:ext cx="13547" cy="0"/>
          </a:xfrm>
          <a:custGeom>
            <a:avLst/>
            <a:gdLst/>
            <a:ahLst/>
            <a:cxnLst/>
            <a:rect l="l" t="t" r="r" b="b"/>
            <a:pathLst>
              <a:path w="15240">
                <a:moveTo>
                  <a:pt x="0" y="0"/>
                </a:moveTo>
                <a:lnTo>
                  <a:pt x="1524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741" name="object 2741"/>
          <p:cNvSpPr/>
          <p:nvPr/>
        </p:nvSpPr>
        <p:spPr>
          <a:xfrm>
            <a:off x="6326293" y="4892040"/>
            <a:ext cx="0" cy="32272"/>
          </a:xfrm>
          <a:custGeom>
            <a:avLst/>
            <a:gdLst/>
            <a:ahLst/>
            <a:cxnLst/>
            <a:rect l="l" t="t" r="r" b="b"/>
            <a:pathLst>
              <a:path h="36575">
                <a:moveTo>
                  <a:pt x="0"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742" name="object 2742"/>
          <p:cNvSpPr/>
          <p:nvPr/>
        </p:nvSpPr>
        <p:spPr>
          <a:xfrm>
            <a:off x="6326298" y="4892040"/>
            <a:ext cx="21675" cy="32272"/>
          </a:xfrm>
          <a:custGeom>
            <a:avLst/>
            <a:gdLst/>
            <a:ahLst/>
            <a:cxnLst/>
            <a:rect l="l" t="t" r="r" b="b"/>
            <a:pathLst>
              <a:path w="24384" h="36575">
                <a:moveTo>
                  <a:pt x="0" y="0"/>
                </a:moveTo>
                <a:lnTo>
                  <a:pt x="12192" y="0"/>
                </a:lnTo>
                <a:lnTo>
                  <a:pt x="15240" y="3048"/>
                </a:lnTo>
                <a:lnTo>
                  <a:pt x="21336" y="6095"/>
                </a:lnTo>
                <a:lnTo>
                  <a:pt x="21336" y="9143"/>
                </a:lnTo>
                <a:lnTo>
                  <a:pt x="24384" y="15239"/>
                </a:lnTo>
                <a:lnTo>
                  <a:pt x="24384" y="24383"/>
                </a:lnTo>
                <a:lnTo>
                  <a:pt x="21336" y="27431"/>
                </a:lnTo>
                <a:lnTo>
                  <a:pt x="21336" y="33527"/>
                </a:lnTo>
                <a:lnTo>
                  <a:pt x="15240" y="36575"/>
                </a:ln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743" name="object 2743"/>
          <p:cNvSpPr/>
          <p:nvPr/>
        </p:nvSpPr>
        <p:spPr>
          <a:xfrm>
            <a:off x="6358805" y="4892040"/>
            <a:ext cx="0" cy="32272"/>
          </a:xfrm>
          <a:custGeom>
            <a:avLst/>
            <a:gdLst/>
            <a:ahLst/>
            <a:cxnLst/>
            <a:rect l="l" t="t" r="r" b="b"/>
            <a:pathLst>
              <a:path h="36575">
                <a:moveTo>
                  <a:pt x="0"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744" name="object 2744"/>
          <p:cNvSpPr/>
          <p:nvPr/>
        </p:nvSpPr>
        <p:spPr>
          <a:xfrm>
            <a:off x="6369642" y="4892040"/>
            <a:ext cx="0" cy="32272"/>
          </a:xfrm>
          <a:custGeom>
            <a:avLst/>
            <a:gdLst/>
            <a:ahLst/>
            <a:cxnLst/>
            <a:rect l="l" t="t" r="r" b="b"/>
            <a:pathLst>
              <a:path h="36575">
                <a:moveTo>
                  <a:pt x="0"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745" name="object 2745"/>
          <p:cNvSpPr/>
          <p:nvPr/>
        </p:nvSpPr>
        <p:spPr>
          <a:xfrm>
            <a:off x="6369642" y="4892040"/>
            <a:ext cx="21674" cy="32272"/>
          </a:xfrm>
          <a:custGeom>
            <a:avLst/>
            <a:gdLst/>
            <a:ahLst/>
            <a:cxnLst/>
            <a:rect l="l" t="t" r="r" b="b"/>
            <a:pathLst>
              <a:path w="24383" h="36575">
                <a:moveTo>
                  <a:pt x="0" y="0"/>
                </a:moveTo>
                <a:lnTo>
                  <a:pt x="24383"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746" name="object 2746"/>
          <p:cNvSpPr/>
          <p:nvPr/>
        </p:nvSpPr>
        <p:spPr>
          <a:xfrm>
            <a:off x="6391316" y="4892040"/>
            <a:ext cx="0" cy="32272"/>
          </a:xfrm>
          <a:custGeom>
            <a:avLst/>
            <a:gdLst/>
            <a:ahLst/>
            <a:cxnLst/>
            <a:rect l="l" t="t" r="r" b="b"/>
            <a:pathLst>
              <a:path h="36575">
                <a:moveTo>
                  <a:pt x="0"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747" name="object 2747"/>
          <p:cNvSpPr/>
          <p:nvPr/>
        </p:nvSpPr>
        <p:spPr>
          <a:xfrm>
            <a:off x="6402161" y="4892040"/>
            <a:ext cx="24383" cy="32272"/>
          </a:xfrm>
          <a:custGeom>
            <a:avLst/>
            <a:gdLst/>
            <a:ahLst/>
            <a:cxnLst/>
            <a:rect l="l" t="t" r="r" b="b"/>
            <a:pathLst>
              <a:path w="27431" h="36575">
                <a:moveTo>
                  <a:pt x="27431" y="9143"/>
                </a:moveTo>
                <a:lnTo>
                  <a:pt x="18287" y="0"/>
                </a:lnTo>
                <a:lnTo>
                  <a:pt x="12192" y="0"/>
                </a:lnTo>
                <a:lnTo>
                  <a:pt x="9144" y="3048"/>
                </a:lnTo>
                <a:lnTo>
                  <a:pt x="3048" y="6095"/>
                </a:lnTo>
                <a:lnTo>
                  <a:pt x="3048" y="9143"/>
                </a:lnTo>
                <a:lnTo>
                  <a:pt x="0" y="15239"/>
                </a:lnTo>
                <a:lnTo>
                  <a:pt x="0" y="24383"/>
                </a:lnTo>
                <a:lnTo>
                  <a:pt x="3048" y="27431"/>
                </a:lnTo>
                <a:lnTo>
                  <a:pt x="3048" y="33527"/>
                </a:lnTo>
                <a:lnTo>
                  <a:pt x="9144" y="36575"/>
                </a:lnTo>
                <a:lnTo>
                  <a:pt x="21335" y="36575"/>
                </a:lnTo>
                <a:lnTo>
                  <a:pt x="24383" y="33527"/>
                </a:lnTo>
                <a:lnTo>
                  <a:pt x="27431" y="27431"/>
                </a:lnTo>
                <a:lnTo>
                  <a:pt x="27431" y="24383"/>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748" name="object 2748"/>
          <p:cNvSpPr/>
          <p:nvPr/>
        </p:nvSpPr>
        <p:spPr>
          <a:xfrm>
            <a:off x="6418411" y="4913555"/>
            <a:ext cx="8128" cy="0"/>
          </a:xfrm>
          <a:custGeom>
            <a:avLst/>
            <a:gdLst/>
            <a:ahLst/>
            <a:cxnLst/>
            <a:rect l="l" t="t" r="r" b="b"/>
            <a:pathLst>
              <a:path w="9144">
                <a:moveTo>
                  <a:pt x="0" y="0"/>
                </a:moveTo>
                <a:lnTo>
                  <a:pt x="9144"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749" name="object 2749"/>
          <p:cNvSpPr/>
          <p:nvPr/>
        </p:nvSpPr>
        <p:spPr>
          <a:xfrm>
            <a:off x="6469887" y="4892040"/>
            <a:ext cx="0" cy="32272"/>
          </a:xfrm>
          <a:custGeom>
            <a:avLst/>
            <a:gdLst/>
            <a:ahLst/>
            <a:cxnLst/>
            <a:rect l="l" t="t" r="r" b="b"/>
            <a:pathLst>
              <a:path h="36575">
                <a:moveTo>
                  <a:pt x="0"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750" name="object 2750"/>
          <p:cNvSpPr/>
          <p:nvPr/>
        </p:nvSpPr>
        <p:spPr>
          <a:xfrm>
            <a:off x="6469888" y="4892039"/>
            <a:ext cx="21674" cy="16136"/>
          </a:xfrm>
          <a:custGeom>
            <a:avLst/>
            <a:gdLst/>
            <a:ahLst/>
            <a:cxnLst/>
            <a:rect l="l" t="t" r="r" b="b"/>
            <a:pathLst>
              <a:path w="24383" h="18287">
                <a:moveTo>
                  <a:pt x="0" y="0"/>
                </a:moveTo>
                <a:lnTo>
                  <a:pt x="15240" y="0"/>
                </a:lnTo>
                <a:lnTo>
                  <a:pt x="21335" y="3048"/>
                </a:lnTo>
                <a:lnTo>
                  <a:pt x="24383" y="9143"/>
                </a:lnTo>
                <a:lnTo>
                  <a:pt x="24383" y="12192"/>
                </a:lnTo>
                <a:lnTo>
                  <a:pt x="21335" y="15239"/>
                </a:lnTo>
                <a:lnTo>
                  <a:pt x="15240" y="18287"/>
                </a:lnTo>
                <a:lnTo>
                  <a:pt x="0" y="1828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751" name="object 2751"/>
          <p:cNvSpPr/>
          <p:nvPr/>
        </p:nvSpPr>
        <p:spPr>
          <a:xfrm>
            <a:off x="6480728" y="4908178"/>
            <a:ext cx="10836" cy="16136"/>
          </a:xfrm>
          <a:custGeom>
            <a:avLst/>
            <a:gdLst/>
            <a:ahLst/>
            <a:cxnLst/>
            <a:rect l="l" t="t" r="r" b="b"/>
            <a:pathLst>
              <a:path w="12191" h="18287">
                <a:moveTo>
                  <a:pt x="0" y="0"/>
                </a:moveTo>
                <a:lnTo>
                  <a:pt x="12191" y="1828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752" name="object 2752"/>
          <p:cNvSpPr/>
          <p:nvPr/>
        </p:nvSpPr>
        <p:spPr>
          <a:xfrm>
            <a:off x="6496986" y="4892040"/>
            <a:ext cx="13547" cy="32272"/>
          </a:xfrm>
          <a:custGeom>
            <a:avLst/>
            <a:gdLst/>
            <a:ahLst/>
            <a:cxnLst/>
            <a:rect l="l" t="t" r="r" b="b"/>
            <a:pathLst>
              <a:path w="15240" h="36575">
                <a:moveTo>
                  <a:pt x="15240"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753" name="object 2753"/>
          <p:cNvSpPr/>
          <p:nvPr/>
        </p:nvSpPr>
        <p:spPr>
          <a:xfrm>
            <a:off x="6510530" y="4892040"/>
            <a:ext cx="10836" cy="32272"/>
          </a:xfrm>
          <a:custGeom>
            <a:avLst/>
            <a:gdLst/>
            <a:ahLst/>
            <a:cxnLst/>
            <a:rect l="l" t="t" r="r" b="b"/>
            <a:pathLst>
              <a:path w="12191" h="36575">
                <a:moveTo>
                  <a:pt x="0" y="0"/>
                </a:moveTo>
                <a:lnTo>
                  <a:pt x="12191"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754" name="object 2754"/>
          <p:cNvSpPr/>
          <p:nvPr/>
        </p:nvSpPr>
        <p:spPr>
          <a:xfrm>
            <a:off x="6502407" y="4913555"/>
            <a:ext cx="13547" cy="0"/>
          </a:xfrm>
          <a:custGeom>
            <a:avLst/>
            <a:gdLst/>
            <a:ahLst/>
            <a:cxnLst/>
            <a:rect l="l" t="t" r="r" b="b"/>
            <a:pathLst>
              <a:path w="15240">
                <a:moveTo>
                  <a:pt x="0" y="0"/>
                </a:moveTo>
                <a:lnTo>
                  <a:pt x="1524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755" name="object 2755"/>
          <p:cNvSpPr/>
          <p:nvPr/>
        </p:nvSpPr>
        <p:spPr>
          <a:xfrm>
            <a:off x="6526783" y="4892040"/>
            <a:ext cx="24384" cy="32272"/>
          </a:xfrm>
          <a:custGeom>
            <a:avLst/>
            <a:gdLst/>
            <a:ahLst/>
            <a:cxnLst/>
            <a:rect l="l" t="t" r="r" b="b"/>
            <a:pathLst>
              <a:path w="27432" h="36575">
                <a:moveTo>
                  <a:pt x="27432" y="9143"/>
                </a:moveTo>
                <a:lnTo>
                  <a:pt x="18288" y="0"/>
                </a:lnTo>
                <a:lnTo>
                  <a:pt x="12192" y="0"/>
                </a:lnTo>
                <a:lnTo>
                  <a:pt x="3048" y="9143"/>
                </a:lnTo>
                <a:lnTo>
                  <a:pt x="0" y="15239"/>
                </a:lnTo>
                <a:lnTo>
                  <a:pt x="0" y="24383"/>
                </a:lnTo>
                <a:lnTo>
                  <a:pt x="3048" y="27431"/>
                </a:lnTo>
                <a:lnTo>
                  <a:pt x="6096" y="33527"/>
                </a:lnTo>
                <a:lnTo>
                  <a:pt x="9144" y="36575"/>
                </a:lnTo>
                <a:lnTo>
                  <a:pt x="21336" y="36575"/>
                </a:lnTo>
                <a:lnTo>
                  <a:pt x="24384" y="33527"/>
                </a:lnTo>
                <a:lnTo>
                  <a:pt x="27432" y="27431"/>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756" name="object 2756"/>
          <p:cNvSpPr/>
          <p:nvPr/>
        </p:nvSpPr>
        <p:spPr>
          <a:xfrm>
            <a:off x="6562005" y="4892040"/>
            <a:ext cx="0" cy="32272"/>
          </a:xfrm>
          <a:custGeom>
            <a:avLst/>
            <a:gdLst/>
            <a:ahLst/>
            <a:cxnLst/>
            <a:rect l="l" t="t" r="r" b="b"/>
            <a:pathLst>
              <a:path h="36575">
                <a:moveTo>
                  <a:pt x="0"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757" name="object 2757"/>
          <p:cNvSpPr/>
          <p:nvPr/>
        </p:nvSpPr>
        <p:spPr>
          <a:xfrm>
            <a:off x="6562010" y="4892042"/>
            <a:ext cx="21675" cy="21514"/>
          </a:xfrm>
          <a:custGeom>
            <a:avLst/>
            <a:gdLst/>
            <a:ahLst/>
            <a:cxnLst/>
            <a:rect l="l" t="t" r="r" b="b"/>
            <a:pathLst>
              <a:path w="24384" h="24383">
                <a:moveTo>
                  <a:pt x="24384" y="0"/>
                </a:moveTo>
                <a:lnTo>
                  <a:pt x="0" y="24383"/>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758" name="object 2758"/>
          <p:cNvSpPr/>
          <p:nvPr/>
        </p:nvSpPr>
        <p:spPr>
          <a:xfrm>
            <a:off x="6570137" y="4905487"/>
            <a:ext cx="13547" cy="18826"/>
          </a:xfrm>
          <a:custGeom>
            <a:avLst/>
            <a:gdLst/>
            <a:ahLst/>
            <a:cxnLst/>
            <a:rect l="l" t="t" r="r" b="b"/>
            <a:pathLst>
              <a:path w="15240" h="21336">
                <a:moveTo>
                  <a:pt x="0" y="0"/>
                </a:moveTo>
                <a:lnTo>
                  <a:pt x="15240" y="21336"/>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759" name="object 2759"/>
          <p:cNvSpPr/>
          <p:nvPr/>
        </p:nvSpPr>
        <p:spPr>
          <a:xfrm>
            <a:off x="6591814" y="4892040"/>
            <a:ext cx="21675" cy="32272"/>
          </a:xfrm>
          <a:custGeom>
            <a:avLst/>
            <a:gdLst/>
            <a:ahLst/>
            <a:cxnLst/>
            <a:rect l="l" t="t" r="r" b="b"/>
            <a:pathLst>
              <a:path w="24384" h="36575">
                <a:moveTo>
                  <a:pt x="24384" y="6095"/>
                </a:moveTo>
                <a:lnTo>
                  <a:pt x="21336" y="3048"/>
                </a:lnTo>
                <a:lnTo>
                  <a:pt x="15240" y="0"/>
                </a:lnTo>
                <a:lnTo>
                  <a:pt x="9144" y="0"/>
                </a:lnTo>
                <a:lnTo>
                  <a:pt x="6096" y="3048"/>
                </a:lnTo>
                <a:lnTo>
                  <a:pt x="0" y="6095"/>
                </a:lnTo>
                <a:lnTo>
                  <a:pt x="0" y="9143"/>
                </a:lnTo>
                <a:lnTo>
                  <a:pt x="6096" y="15239"/>
                </a:lnTo>
                <a:lnTo>
                  <a:pt x="9144" y="15239"/>
                </a:lnTo>
                <a:lnTo>
                  <a:pt x="18288" y="21336"/>
                </a:lnTo>
                <a:lnTo>
                  <a:pt x="21336" y="21336"/>
                </a:lnTo>
                <a:lnTo>
                  <a:pt x="24384" y="24383"/>
                </a:lnTo>
                <a:lnTo>
                  <a:pt x="24384" y="33527"/>
                </a:lnTo>
                <a:lnTo>
                  <a:pt x="21336" y="36575"/>
                </a:lnTo>
                <a:lnTo>
                  <a:pt x="6096" y="36575"/>
                </a:lnTo>
                <a:lnTo>
                  <a:pt x="0" y="3352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760" name="object 2760"/>
          <p:cNvSpPr/>
          <p:nvPr/>
        </p:nvSpPr>
        <p:spPr>
          <a:xfrm>
            <a:off x="6098709" y="4760259"/>
            <a:ext cx="18964" cy="40340"/>
          </a:xfrm>
          <a:custGeom>
            <a:avLst/>
            <a:gdLst/>
            <a:ahLst/>
            <a:cxnLst/>
            <a:rect l="l" t="t" r="r" b="b"/>
            <a:pathLst>
              <a:path w="21335" h="45720">
                <a:moveTo>
                  <a:pt x="21335" y="0"/>
                </a:moveTo>
                <a:lnTo>
                  <a:pt x="0" y="0"/>
                </a:lnTo>
                <a:lnTo>
                  <a:pt x="6096" y="45719"/>
                </a:lnTo>
                <a:lnTo>
                  <a:pt x="21335" y="42671"/>
                </a:lnTo>
                <a:lnTo>
                  <a:pt x="21335" y="0"/>
                </a:lnTo>
                <a:close/>
              </a:path>
            </a:pathLst>
          </a:custGeom>
          <a:solidFill>
            <a:srgbClr val="000000"/>
          </a:solidFill>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761" name="object 2761"/>
          <p:cNvSpPr/>
          <p:nvPr/>
        </p:nvSpPr>
        <p:spPr>
          <a:xfrm>
            <a:off x="6104130" y="4797911"/>
            <a:ext cx="27092" cy="40340"/>
          </a:xfrm>
          <a:custGeom>
            <a:avLst/>
            <a:gdLst/>
            <a:ahLst/>
            <a:cxnLst/>
            <a:rect l="l" t="t" r="r" b="b"/>
            <a:pathLst>
              <a:path w="30479" h="45720">
                <a:moveTo>
                  <a:pt x="15239" y="0"/>
                </a:moveTo>
                <a:lnTo>
                  <a:pt x="0" y="3048"/>
                </a:lnTo>
                <a:lnTo>
                  <a:pt x="18287" y="45720"/>
                </a:lnTo>
                <a:lnTo>
                  <a:pt x="30479" y="39624"/>
                </a:lnTo>
                <a:lnTo>
                  <a:pt x="15239" y="0"/>
                </a:lnTo>
                <a:close/>
              </a:path>
            </a:pathLst>
          </a:custGeom>
          <a:solidFill>
            <a:srgbClr val="000000"/>
          </a:solidFill>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762" name="object 2762"/>
          <p:cNvSpPr/>
          <p:nvPr/>
        </p:nvSpPr>
        <p:spPr>
          <a:xfrm>
            <a:off x="6120388" y="4832879"/>
            <a:ext cx="32511" cy="37651"/>
          </a:xfrm>
          <a:custGeom>
            <a:avLst/>
            <a:gdLst/>
            <a:ahLst/>
            <a:cxnLst/>
            <a:rect l="l" t="t" r="r" b="b"/>
            <a:pathLst>
              <a:path w="36575" h="42672">
                <a:moveTo>
                  <a:pt x="12192" y="0"/>
                </a:moveTo>
                <a:lnTo>
                  <a:pt x="0" y="6096"/>
                </a:lnTo>
                <a:lnTo>
                  <a:pt x="30479" y="42672"/>
                </a:lnTo>
                <a:lnTo>
                  <a:pt x="36575" y="36576"/>
                </a:lnTo>
                <a:lnTo>
                  <a:pt x="12192" y="0"/>
                </a:lnTo>
                <a:close/>
              </a:path>
            </a:pathLst>
          </a:custGeom>
          <a:solidFill>
            <a:srgbClr val="000000"/>
          </a:solidFill>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763" name="object 2763"/>
          <p:cNvSpPr/>
          <p:nvPr/>
        </p:nvSpPr>
        <p:spPr>
          <a:xfrm>
            <a:off x="6147482" y="4865146"/>
            <a:ext cx="35221" cy="26894"/>
          </a:xfrm>
          <a:custGeom>
            <a:avLst/>
            <a:gdLst/>
            <a:ahLst/>
            <a:cxnLst/>
            <a:rect l="l" t="t" r="r" b="b"/>
            <a:pathLst>
              <a:path w="39624" h="30479">
                <a:moveTo>
                  <a:pt x="6096" y="0"/>
                </a:moveTo>
                <a:lnTo>
                  <a:pt x="0" y="6096"/>
                </a:lnTo>
                <a:lnTo>
                  <a:pt x="36576" y="30480"/>
                </a:lnTo>
                <a:lnTo>
                  <a:pt x="39624" y="27432"/>
                </a:lnTo>
                <a:lnTo>
                  <a:pt x="6096" y="0"/>
                </a:lnTo>
                <a:close/>
              </a:path>
            </a:pathLst>
          </a:custGeom>
          <a:solidFill>
            <a:srgbClr val="000000"/>
          </a:solidFill>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764" name="object 2764"/>
          <p:cNvSpPr/>
          <p:nvPr/>
        </p:nvSpPr>
        <p:spPr>
          <a:xfrm>
            <a:off x="6179997" y="4889353"/>
            <a:ext cx="40639" cy="16136"/>
          </a:xfrm>
          <a:custGeom>
            <a:avLst/>
            <a:gdLst/>
            <a:ahLst/>
            <a:cxnLst/>
            <a:rect l="l" t="t" r="r" b="b"/>
            <a:pathLst>
              <a:path w="45719" h="18287">
                <a:moveTo>
                  <a:pt x="3047" y="0"/>
                </a:moveTo>
                <a:lnTo>
                  <a:pt x="0" y="3048"/>
                </a:lnTo>
                <a:lnTo>
                  <a:pt x="45719" y="18287"/>
                </a:lnTo>
                <a:lnTo>
                  <a:pt x="3047" y="0"/>
                </a:lnTo>
                <a:close/>
              </a:path>
            </a:pathLst>
          </a:custGeom>
          <a:solidFill>
            <a:srgbClr val="000000"/>
          </a:solidFill>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765" name="object 2765"/>
          <p:cNvSpPr/>
          <p:nvPr/>
        </p:nvSpPr>
        <p:spPr>
          <a:xfrm>
            <a:off x="6106845" y="4760264"/>
            <a:ext cx="16255" cy="53787"/>
          </a:xfrm>
          <a:custGeom>
            <a:avLst/>
            <a:gdLst/>
            <a:ahLst/>
            <a:cxnLst/>
            <a:rect l="l" t="t" r="r" b="b"/>
            <a:pathLst>
              <a:path w="18287" h="60959">
                <a:moveTo>
                  <a:pt x="3048" y="0"/>
                </a:moveTo>
                <a:lnTo>
                  <a:pt x="0" y="60959"/>
                </a:lnTo>
                <a:lnTo>
                  <a:pt x="18287" y="57912"/>
                </a:lnTo>
                <a:lnTo>
                  <a:pt x="3048" y="0"/>
                </a:lnTo>
                <a:close/>
              </a:path>
            </a:pathLst>
          </a:custGeom>
          <a:solidFill>
            <a:srgbClr val="000000"/>
          </a:solidFill>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766" name="object 2766"/>
          <p:cNvSpPr/>
          <p:nvPr/>
        </p:nvSpPr>
        <p:spPr>
          <a:xfrm>
            <a:off x="6624325" y="4803289"/>
            <a:ext cx="65023" cy="110266"/>
          </a:xfrm>
          <a:custGeom>
            <a:avLst/>
            <a:gdLst/>
            <a:ahLst/>
            <a:cxnLst/>
            <a:rect l="l" t="t" r="r" b="b"/>
            <a:pathLst>
              <a:path w="73151" h="124968">
                <a:moveTo>
                  <a:pt x="0" y="124968"/>
                </a:moveTo>
                <a:lnTo>
                  <a:pt x="30480" y="103632"/>
                </a:lnTo>
                <a:lnTo>
                  <a:pt x="54864" y="73152"/>
                </a:lnTo>
                <a:lnTo>
                  <a:pt x="70104" y="39624"/>
                </a:lnTo>
                <a:lnTo>
                  <a:pt x="73151"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767" name="object 2767"/>
          <p:cNvSpPr/>
          <p:nvPr/>
        </p:nvSpPr>
        <p:spPr>
          <a:xfrm>
            <a:off x="6670379" y="4803290"/>
            <a:ext cx="18964" cy="53788"/>
          </a:xfrm>
          <a:custGeom>
            <a:avLst/>
            <a:gdLst/>
            <a:ahLst/>
            <a:cxnLst/>
            <a:rect l="l" t="t" r="r" b="b"/>
            <a:pathLst>
              <a:path w="21335" h="60960">
                <a:moveTo>
                  <a:pt x="21335" y="0"/>
                </a:moveTo>
                <a:lnTo>
                  <a:pt x="0" y="57912"/>
                </a:lnTo>
                <a:lnTo>
                  <a:pt x="18288" y="60960"/>
                </a:lnTo>
                <a:lnTo>
                  <a:pt x="21335" y="0"/>
                </a:lnTo>
                <a:close/>
              </a:path>
            </a:pathLst>
          </a:custGeom>
          <a:solidFill>
            <a:srgbClr val="000000"/>
          </a:solidFill>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768" name="object 2768"/>
          <p:cNvSpPr/>
          <p:nvPr/>
        </p:nvSpPr>
        <p:spPr>
          <a:xfrm>
            <a:off x="6518656" y="4351470"/>
            <a:ext cx="0" cy="32272"/>
          </a:xfrm>
          <a:custGeom>
            <a:avLst/>
            <a:gdLst/>
            <a:ahLst/>
            <a:cxnLst/>
            <a:rect l="l" t="t" r="r" b="b"/>
            <a:pathLst>
              <a:path h="36575">
                <a:moveTo>
                  <a:pt x="0"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769" name="object 2769"/>
          <p:cNvSpPr/>
          <p:nvPr/>
        </p:nvSpPr>
        <p:spPr>
          <a:xfrm>
            <a:off x="6518658" y="4351468"/>
            <a:ext cx="21674" cy="16136"/>
          </a:xfrm>
          <a:custGeom>
            <a:avLst/>
            <a:gdLst/>
            <a:ahLst/>
            <a:cxnLst/>
            <a:rect l="l" t="t" r="r" b="b"/>
            <a:pathLst>
              <a:path w="24383" h="18287">
                <a:moveTo>
                  <a:pt x="0" y="0"/>
                </a:moveTo>
                <a:lnTo>
                  <a:pt x="15239" y="0"/>
                </a:lnTo>
                <a:lnTo>
                  <a:pt x="21335" y="3048"/>
                </a:lnTo>
                <a:lnTo>
                  <a:pt x="24383" y="6096"/>
                </a:lnTo>
                <a:lnTo>
                  <a:pt x="24383" y="12192"/>
                </a:lnTo>
                <a:lnTo>
                  <a:pt x="21335" y="15240"/>
                </a:lnTo>
                <a:lnTo>
                  <a:pt x="21335" y="18287"/>
                </a:lnTo>
                <a:lnTo>
                  <a:pt x="0" y="1828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770" name="object 2770"/>
          <p:cNvSpPr/>
          <p:nvPr/>
        </p:nvSpPr>
        <p:spPr>
          <a:xfrm>
            <a:off x="6551168" y="4351470"/>
            <a:ext cx="0" cy="32272"/>
          </a:xfrm>
          <a:custGeom>
            <a:avLst/>
            <a:gdLst/>
            <a:ahLst/>
            <a:cxnLst/>
            <a:rect l="l" t="t" r="r" b="b"/>
            <a:pathLst>
              <a:path h="36575">
                <a:moveTo>
                  <a:pt x="0"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771" name="object 2771"/>
          <p:cNvSpPr/>
          <p:nvPr/>
        </p:nvSpPr>
        <p:spPr>
          <a:xfrm>
            <a:off x="6551168" y="4351468"/>
            <a:ext cx="21674" cy="16136"/>
          </a:xfrm>
          <a:custGeom>
            <a:avLst/>
            <a:gdLst/>
            <a:ahLst/>
            <a:cxnLst/>
            <a:rect l="l" t="t" r="r" b="b"/>
            <a:pathLst>
              <a:path w="24383" h="18287">
                <a:moveTo>
                  <a:pt x="0" y="0"/>
                </a:moveTo>
                <a:lnTo>
                  <a:pt x="15239" y="0"/>
                </a:lnTo>
                <a:lnTo>
                  <a:pt x="21335" y="3048"/>
                </a:lnTo>
                <a:lnTo>
                  <a:pt x="24383" y="6096"/>
                </a:lnTo>
                <a:lnTo>
                  <a:pt x="24383" y="12192"/>
                </a:lnTo>
                <a:lnTo>
                  <a:pt x="21335" y="15240"/>
                </a:lnTo>
                <a:lnTo>
                  <a:pt x="15239" y="18287"/>
                </a:lnTo>
                <a:lnTo>
                  <a:pt x="0" y="1828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772" name="object 2772"/>
          <p:cNvSpPr/>
          <p:nvPr/>
        </p:nvSpPr>
        <p:spPr>
          <a:xfrm>
            <a:off x="6562011" y="4367608"/>
            <a:ext cx="10837" cy="16136"/>
          </a:xfrm>
          <a:custGeom>
            <a:avLst/>
            <a:gdLst/>
            <a:ahLst/>
            <a:cxnLst/>
            <a:rect l="l" t="t" r="r" b="b"/>
            <a:pathLst>
              <a:path w="12192" h="18287">
                <a:moveTo>
                  <a:pt x="0" y="0"/>
                </a:moveTo>
                <a:lnTo>
                  <a:pt x="12192" y="1828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773" name="object 2773"/>
          <p:cNvSpPr/>
          <p:nvPr/>
        </p:nvSpPr>
        <p:spPr>
          <a:xfrm>
            <a:off x="6580978" y="4351470"/>
            <a:ext cx="24383" cy="32272"/>
          </a:xfrm>
          <a:custGeom>
            <a:avLst/>
            <a:gdLst/>
            <a:ahLst/>
            <a:cxnLst/>
            <a:rect l="l" t="t" r="r" b="b"/>
            <a:pathLst>
              <a:path w="27431" h="36575">
                <a:moveTo>
                  <a:pt x="12191" y="0"/>
                </a:moveTo>
                <a:lnTo>
                  <a:pt x="6096" y="3048"/>
                </a:lnTo>
                <a:lnTo>
                  <a:pt x="3048" y="6096"/>
                </a:lnTo>
                <a:lnTo>
                  <a:pt x="3048" y="9143"/>
                </a:lnTo>
                <a:lnTo>
                  <a:pt x="0" y="15240"/>
                </a:lnTo>
                <a:lnTo>
                  <a:pt x="0" y="24384"/>
                </a:lnTo>
                <a:lnTo>
                  <a:pt x="3048" y="27431"/>
                </a:lnTo>
                <a:lnTo>
                  <a:pt x="3048" y="30480"/>
                </a:lnTo>
                <a:lnTo>
                  <a:pt x="6096" y="36575"/>
                </a:lnTo>
                <a:lnTo>
                  <a:pt x="21335" y="36575"/>
                </a:lnTo>
                <a:lnTo>
                  <a:pt x="24383" y="30480"/>
                </a:lnTo>
                <a:lnTo>
                  <a:pt x="27431" y="27431"/>
                </a:lnTo>
                <a:lnTo>
                  <a:pt x="27431" y="9143"/>
                </a:lnTo>
                <a:lnTo>
                  <a:pt x="18287" y="0"/>
                </a:lnTo>
                <a:lnTo>
                  <a:pt x="12191" y="0"/>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774" name="object 2774"/>
          <p:cNvSpPr/>
          <p:nvPr/>
        </p:nvSpPr>
        <p:spPr>
          <a:xfrm>
            <a:off x="6616192" y="4351470"/>
            <a:ext cx="21674" cy="32272"/>
          </a:xfrm>
          <a:custGeom>
            <a:avLst/>
            <a:gdLst/>
            <a:ahLst/>
            <a:cxnLst/>
            <a:rect l="l" t="t" r="r" b="b"/>
            <a:pathLst>
              <a:path w="24383" h="36575">
                <a:moveTo>
                  <a:pt x="24383" y="9143"/>
                </a:moveTo>
                <a:lnTo>
                  <a:pt x="24383" y="6096"/>
                </a:lnTo>
                <a:lnTo>
                  <a:pt x="21335" y="3048"/>
                </a:lnTo>
                <a:lnTo>
                  <a:pt x="15239" y="0"/>
                </a:lnTo>
                <a:lnTo>
                  <a:pt x="9143" y="0"/>
                </a:lnTo>
                <a:lnTo>
                  <a:pt x="0" y="9143"/>
                </a:lnTo>
                <a:lnTo>
                  <a:pt x="0" y="27431"/>
                </a:lnTo>
                <a:lnTo>
                  <a:pt x="3048" y="30480"/>
                </a:lnTo>
                <a:lnTo>
                  <a:pt x="6095" y="36575"/>
                </a:lnTo>
                <a:lnTo>
                  <a:pt x="21335" y="36575"/>
                </a:lnTo>
                <a:lnTo>
                  <a:pt x="24383" y="30480"/>
                </a:lnTo>
                <a:lnTo>
                  <a:pt x="24383" y="27431"/>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775" name="object 2775"/>
          <p:cNvSpPr/>
          <p:nvPr/>
        </p:nvSpPr>
        <p:spPr>
          <a:xfrm>
            <a:off x="6648704" y="4351470"/>
            <a:ext cx="0" cy="32272"/>
          </a:xfrm>
          <a:custGeom>
            <a:avLst/>
            <a:gdLst/>
            <a:ahLst/>
            <a:cxnLst/>
            <a:rect l="l" t="t" r="r" b="b"/>
            <a:pathLst>
              <a:path h="36575">
                <a:moveTo>
                  <a:pt x="0"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776" name="object 2776"/>
          <p:cNvSpPr/>
          <p:nvPr/>
        </p:nvSpPr>
        <p:spPr>
          <a:xfrm>
            <a:off x="6648707" y="4351468"/>
            <a:ext cx="21674" cy="0"/>
          </a:xfrm>
          <a:custGeom>
            <a:avLst/>
            <a:gdLst/>
            <a:ahLst/>
            <a:cxnLst/>
            <a:rect l="l" t="t" r="r" b="b"/>
            <a:pathLst>
              <a:path w="24383">
                <a:moveTo>
                  <a:pt x="0" y="0"/>
                </a:moveTo>
                <a:lnTo>
                  <a:pt x="24383"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777" name="object 2777"/>
          <p:cNvSpPr/>
          <p:nvPr/>
        </p:nvSpPr>
        <p:spPr>
          <a:xfrm>
            <a:off x="6648704" y="4367605"/>
            <a:ext cx="13546" cy="0"/>
          </a:xfrm>
          <a:custGeom>
            <a:avLst/>
            <a:gdLst/>
            <a:ahLst/>
            <a:cxnLst/>
            <a:rect l="l" t="t" r="r" b="b"/>
            <a:pathLst>
              <a:path w="15239">
                <a:moveTo>
                  <a:pt x="0" y="0"/>
                </a:moveTo>
                <a:lnTo>
                  <a:pt x="1523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778" name="object 2778"/>
          <p:cNvSpPr/>
          <p:nvPr/>
        </p:nvSpPr>
        <p:spPr>
          <a:xfrm>
            <a:off x="6602651" y="4383741"/>
            <a:ext cx="67733" cy="0"/>
          </a:xfrm>
          <a:custGeom>
            <a:avLst/>
            <a:gdLst/>
            <a:ahLst/>
            <a:cxnLst/>
            <a:rect l="l" t="t" r="r" b="b"/>
            <a:pathLst>
              <a:path w="76200">
                <a:moveTo>
                  <a:pt x="0" y="0"/>
                </a:moveTo>
                <a:lnTo>
                  <a:pt x="7620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779" name="object 2779"/>
          <p:cNvSpPr/>
          <p:nvPr/>
        </p:nvSpPr>
        <p:spPr>
          <a:xfrm>
            <a:off x="6678506" y="4351470"/>
            <a:ext cx="18964" cy="32272"/>
          </a:xfrm>
          <a:custGeom>
            <a:avLst/>
            <a:gdLst/>
            <a:ahLst/>
            <a:cxnLst/>
            <a:rect l="l" t="t" r="r" b="b"/>
            <a:pathLst>
              <a:path w="21335" h="36575">
                <a:moveTo>
                  <a:pt x="21335" y="6096"/>
                </a:moveTo>
                <a:lnTo>
                  <a:pt x="15239" y="0"/>
                </a:lnTo>
                <a:lnTo>
                  <a:pt x="6096" y="0"/>
                </a:lnTo>
                <a:lnTo>
                  <a:pt x="0" y="6096"/>
                </a:lnTo>
                <a:lnTo>
                  <a:pt x="0" y="12192"/>
                </a:lnTo>
                <a:lnTo>
                  <a:pt x="3048" y="15240"/>
                </a:lnTo>
                <a:lnTo>
                  <a:pt x="6096" y="15240"/>
                </a:lnTo>
                <a:lnTo>
                  <a:pt x="15239" y="18287"/>
                </a:lnTo>
                <a:lnTo>
                  <a:pt x="21335" y="24384"/>
                </a:lnTo>
                <a:lnTo>
                  <a:pt x="21335" y="30480"/>
                </a:lnTo>
                <a:lnTo>
                  <a:pt x="18287" y="36575"/>
                </a:lnTo>
                <a:lnTo>
                  <a:pt x="3048" y="36575"/>
                </a:lnTo>
                <a:lnTo>
                  <a:pt x="0" y="3048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780" name="object 2780"/>
          <p:cNvSpPr/>
          <p:nvPr/>
        </p:nvSpPr>
        <p:spPr>
          <a:xfrm>
            <a:off x="6708311" y="4351470"/>
            <a:ext cx="21674" cy="32272"/>
          </a:xfrm>
          <a:custGeom>
            <a:avLst/>
            <a:gdLst/>
            <a:ahLst/>
            <a:cxnLst/>
            <a:rect l="l" t="t" r="r" b="b"/>
            <a:pathLst>
              <a:path w="24383" h="36575">
                <a:moveTo>
                  <a:pt x="24383" y="6096"/>
                </a:moveTo>
                <a:lnTo>
                  <a:pt x="21335" y="3048"/>
                </a:lnTo>
                <a:lnTo>
                  <a:pt x="15240" y="0"/>
                </a:lnTo>
                <a:lnTo>
                  <a:pt x="9144" y="0"/>
                </a:lnTo>
                <a:lnTo>
                  <a:pt x="3048" y="3048"/>
                </a:lnTo>
                <a:lnTo>
                  <a:pt x="0" y="6096"/>
                </a:lnTo>
                <a:lnTo>
                  <a:pt x="0" y="12192"/>
                </a:lnTo>
                <a:lnTo>
                  <a:pt x="3048" y="15240"/>
                </a:lnTo>
                <a:lnTo>
                  <a:pt x="6096" y="15240"/>
                </a:lnTo>
                <a:lnTo>
                  <a:pt x="18287" y="18287"/>
                </a:lnTo>
                <a:lnTo>
                  <a:pt x="21335" y="21336"/>
                </a:lnTo>
                <a:lnTo>
                  <a:pt x="21335" y="24384"/>
                </a:lnTo>
                <a:lnTo>
                  <a:pt x="24383" y="27431"/>
                </a:lnTo>
                <a:lnTo>
                  <a:pt x="24383" y="30480"/>
                </a:lnTo>
                <a:lnTo>
                  <a:pt x="21335" y="36575"/>
                </a:lnTo>
                <a:lnTo>
                  <a:pt x="3048" y="36575"/>
                </a:lnTo>
                <a:lnTo>
                  <a:pt x="0" y="3048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781" name="object 2781"/>
          <p:cNvSpPr/>
          <p:nvPr/>
        </p:nvSpPr>
        <p:spPr>
          <a:xfrm>
            <a:off x="6575551" y="4405263"/>
            <a:ext cx="21674" cy="29583"/>
          </a:xfrm>
          <a:custGeom>
            <a:avLst/>
            <a:gdLst/>
            <a:ahLst/>
            <a:cxnLst/>
            <a:rect l="l" t="t" r="r" b="b"/>
            <a:pathLst>
              <a:path w="24383" h="33527">
                <a:moveTo>
                  <a:pt x="0" y="0"/>
                </a:moveTo>
                <a:lnTo>
                  <a:pt x="0" y="30480"/>
                </a:lnTo>
                <a:lnTo>
                  <a:pt x="6096" y="33527"/>
                </a:lnTo>
                <a:lnTo>
                  <a:pt x="18287" y="33527"/>
                </a:lnTo>
                <a:lnTo>
                  <a:pt x="21335" y="30480"/>
                </a:lnTo>
                <a:lnTo>
                  <a:pt x="24383" y="24383"/>
                </a:lnTo>
                <a:lnTo>
                  <a:pt x="24383"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782" name="object 2782"/>
          <p:cNvSpPr/>
          <p:nvPr/>
        </p:nvSpPr>
        <p:spPr>
          <a:xfrm>
            <a:off x="6608063" y="4405263"/>
            <a:ext cx="0" cy="29583"/>
          </a:xfrm>
          <a:custGeom>
            <a:avLst/>
            <a:gdLst/>
            <a:ahLst/>
            <a:cxnLst/>
            <a:rect l="l" t="t" r="r" b="b"/>
            <a:pathLst>
              <a:path h="33527">
                <a:moveTo>
                  <a:pt x="0" y="0"/>
                </a:moveTo>
                <a:lnTo>
                  <a:pt x="0" y="3352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783" name="object 2783"/>
          <p:cNvSpPr/>
          <p:nvPr/>
        </p:nvSpPr>
        <p:spPr>
          <a:xfrm>
            <a:off x="6608066" y="4405263"/>
            <a:ext cx="21674" cy="29583"/>
          </a:xfrm>
          <a:custGeom>
            <a:avLst/>
            <a:gdLst/>
            <a:ahLst/>
            <a:cxnLst/>
            <a:rect l="l" t="t" r="r" b="b"/>
            <a:pathLst>
              <a:path w="24383" h="33527">
                <a:moveTo>
                  <a:pt x="0" y="0"/>
                </a:moveTo>
                <a:lnTo>
                  <a:pt x="24383" y="3352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784" name="object 2784"/>
          <p:cNvSpPr/>
          <p:nvPr/>
        </p:nvSpPr>
        <p:spPr>
          <a:xfrm>
            <a:off x="6629739" y="4405263"/>
            <a:ext cx="0" cy="29583"/>
          </a:xfrm>
          <a:custGeom>
            <a:avLst/>
            <a:gdLst/>
            <a:ahLst/>
            <a:cxnLst/>
            <a:rect l="l" t="t" r="r" b="b"/>
            <a:pathLst>
              <a:path h="33527">
                <a:moveTo>
                  <a:pt x="0" y="0"/>
                </a:moveTo>
                <a:lnTo>
                  <a:pt x="0" y="3352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785" name="object 2785"/>
          <p:cNvSpPr/>
          <p:nvPr/>
        </p:nvSpPr>
        <p:spPr>
          <a:xfrm>
            <a:off x="6643284" y="4405263"/>
            <a:ext cx="0" cy="29583"/>
          </a:xfrm>
          <a:custGeom>
            <a:avLst/>
            <a:gdLst/>
            <a:ahLst/>
            <a:cxnLst/>
            <a:rect l="l" t="t" r="r" b="b"/>
            <a:pathLst>
              <a:path h="33527">
                <a:moveTo>
                  <a:pt x="0" y="0"/>
                </a:moveTo>
                <a:lnTo>
                  <a:pt x="0" y="3352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786" name="object 2786"/>
          <p:cNvSpPr/>
          <p:nvPr/>
        </p:nvSpPr>
        <p:spPr>
          <a:xfrm>
            <a:off x="6662250" y="4405263"/>
            <a:ext cx="0" cy="29583"/>
          </a:xfrm>
          <a:custGeom>
            <a:avLst/>
            <a:gdLst/>
            <a:ahLst/>
            <a:cxnLst/>
            <a:rect l="l" t="t" r="r" b="b"/>
            <a:pathLst>
              <a:path h="33527">
                <a:moveTo>
                  <a:pt x="0" y="0"/>
                </a:moveTo>
                <a:lnTo>
                  <a:pt x="0" y="3352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787" name="object 2787"/>
          <p:cNvSpPr/>
          <p:nvPr/>
        </p:nvSpPr>
        <p:spPr>
          <a:xfrm>
            <a:off x="6645997" y="4405256"/>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788" name="object 2788"/>
          <p:cNvSpPr/>
          <p:nvPr/>
        </p:nvSpPr>
        <p:spPr>
          <a:xfrm>
            <a:off x="6155609" y="3512379"/>
            <a:ext cx="10837" cy="29583"/>
          </a:xfrm>
          <a:custGeom>
            <a:avLst/>
            <a:gdLst/>
            <a:ahLst/>
            <a:cxnLst/>
            <a:rect l="l" t="t" r="r" b="b"/>
            <a:pathLst>
              <a:path w="12192" h="33527">
                <a:moveTo>
                  <a:pt x="0" y="0"/>
                </a:moveTo>
                <a:lnTo>
                  <a:pt x="12192" y="3352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789" name="object 2789"/>
          <p:cNvSpPr/>
          <p:nvPr/>
        </p:nvSpPr>
        <p:spPr>
          <a:xfrm>
            <a:off x="6155610" y="3512378"/>
            <a:ext cx="21675" cy="26893"/>
          </a:xfrm>
          <a:custGeom>
            <a:avLst/>
            <a:gdLst/>
            <a:ahLst/>
            <a:cxnLst/>
            <a:rect l="l" t="t" r="r" b="b"/>
            <a:pathLst>
              <a:path w="24384" h="30479">
                <a:moveTo>
                  <a:pt x="0" y="0"/>
                </a:moveTo>
                <a:lnTo>
                  <a:pt x="24384" y="30479"/>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790" name="object 2790"/>
          <p:cNvSpPr/>
          <p:nvPr/>
        </p:nvSpPr>
        <p:spPr>
          <a:xfrm>
            <a:off x="6177285" y="3504309"/>
            <a:ext cx="2709" cy="34961"/>
          </a:xfrm>
          <a:custGeom>
            <a:avLst/>
            <a:gdLst/>
            <a:ahLst/>
            <a:cxnLst/>
            <a:rect l="l" t="t" r="r" b="b"/>
            <a:pathLst>
              <a:path w="3048" h="39623">
                <a:moveTo>
                  <a:pt x="3048" y="0"/>
                </a:moveTo>
                <a:lnTo>
                  <a:pt x="0" y="39623"/>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791" name="object 2791"/>
          <p:cNvSpPr/>
          <p:nvPr/>
        </p:nvSpPr>
        <p:spPr>
          <a:xfrm>
            <a:off x="6179995" y="3504311"/>
            <a:ext cx="8127" cy="29583"/>
          </a:xfrm>
          <a:custGeom>
            <a:avLst/>
            <a:gdLst/>
            <a:ahLst/>
            <a:cxnLst/>
            <a:rect l="l" t="t" r="r" b="b"/>
            <a:pathLst>
              <a:path w="9143" h="33527">
                <a:moveTo>
                  <a:pt x="0" y="0"/>
                </a:moveTo>
                <a:lnTo>
                  <a:pt x="9143" y="3352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792" name="object 2792"/>
          <p:cNvSpPr/>
          <p:nvPr/>
        </p:nvSpPr>
        <p:spPr>
          <a:xfrm>
            <a:off x="6190834" y="3501621"/>
            <a:ext cx="10837" cy="29583"/>
          </a:xfrm>
          <a:custGeom>
            <a:avLst/>
            <a:gdLst/>
            <a:ahLst/>
            <a:cxnLst/>
            <a:rect l="l" t="t" r="r" b="b"/>
            <a:pathLst>
              <a:path w="12192" h="33527">
                <a:moveTo>
                  <a:pt x="0" y="0"/>
                </a:moveTo>
                <a:lnTo>
                  <a:pt x="12192" y="3352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793" name="object 2793"/>
          <p:cNvSpPr/>
          <p:nvPr/>
        </p:nvSpPr>
        <p:spPr>
          <a:xfrm>
            <a:off x="6204372" y="3496238"/>
            <a:ext cx="8128" cy="32272"/>
          </a:xfrm>
          <a:custGeom>
            <a:avLst/>
            <a:gdLst/>
            <a:ahLst/>
            <a:cxnLst/>
            <a:rect l="l" t="t" r="r" b="b"/>
            <a:pathLst>
              <a:path w="9144" h="36575">
                <a:moveTo>
                  <a:pt x="0" y="0"/>
                </a:moveTo>
                <a:lnTo>
                  <a:pt x="9144"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794" name="object 2794"/>
          <p:cNvSpPr/>
          <p:nvPr/>
        </p:nvSpPr>
        <p:spPr>
          <a:xfrm>
            <a:off x="6204375" y="3496235"/>
            <a:ext cx="29802" cy="24205"/>
          </a:xfrm>
          <a:custGeom>
            <a:avLst/>
            <a:gdLst/>
            <a:ahLst/>
            <a:cxnLst/>
            <a:rect l="l" t="t" r="r" b="b"/>
            <a:pathLst>
              <a:path w="33527" h="27432">
                <a:moveTo>
                  <a:pt x="0" y="0"/>
                </a:moveTo>
                <a:lnTo>
                  <a:pt x="33527" y="27432"/>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795" name="object 2795"/>
          <p:cNvSpPr/>
          <p:nvPr/>
        </p:nvSpPr>
        <p:spPr>
          <a:xfrm>
            <a:off x="6223345" y="3490855"/>
            <a:ext cx="10837" cy="29584"/>
          </a:xfrm>
          <a:custGeom>
            <a:avLst/>
            <a:gdLst/>
            <a:ahLst/>
            <a:cxnLst/>
            <a:rect l="l" t="t" r="r" b="b"/>
            <a:pathLst>
              <a:path w="12192" h="33528">
                <a:moveTo>
                  <a:pt x="0" y="0"/>
                </a:moveTo>
                <a:lnTo>
                  <a:pt x="12192" y="33528"/>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796" name="object 2796"/>
          <p:cNvSpPr/>
          <p:nvPr/>
        </p:nvSpPr>
        <p:spPr>
          <a:xfrm>
            <a:off x="6236884" y="3488169"/>
            <a:ext cx="8128" cy="29584"/>
          </a:xfrm>
          <a:custGeom>
            <a:avLst/>
            <a:gdLst/>
            <a:ahLst/>
            <a:cxnLst/>
            <a:rect l="l" t="t" r="r" b="b"/>
            <a:pathLst>
              <a:path w="9144" h="33528">
                <a:moveTo>
                  <a:pt x="0" y="0"/>
                </a:moveTo>
                <a:lnTo>
                  <a:pt x="9144" y="33528"/>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797" name="object 2797"/>
          <p:cNvSpPr/>
          <p:nvPr/>
        </p:nvSpPr>
        <p:spPr>
          <a:xfrm>
            <a:off x="6236892" y="3482788"/>
            <a:ext cx="24383" cy="34962"/>
          </a:xfrm>
          <a:custGeom>
            <a:avLst/>
            <a:gdLst/>
            <a:ahLst/>
            <a:cxnLst/>
            <a:rect l="l" t="t" r="r" b="b"/>
            <a:pathLst>
              <a:path w="27431" h="39624">
                <a:moveTo>
                  <a:pt x="0" y="6095"/>
                </a:moveTo>
                <a:lnTo>
                  <a:pt x="9144" y="0"/>
                </a:lnTo>
                <a:lnTo>
                  <a:pt x="15239" y="3048"/>
                </a:lnTo>
                <a:lnTo>
                  <a:pt x="21335" y="3048"/>
                </a:lnTo>
                <a:lnTo>
                  <a:pt x="21335" y="6095"/>
                </a:lnTo>
                <a:lnTo>
                  <a:pt x="27431" y="12191"/>
                </a:lnTo>
                <a:lnTo>
                  <a:pt x="27431" y="27431"/>
                </a:lnTo>
                <a:lnTo>
                  <a:pt x="24383" y="33527"/>
                </a:lnTo>
                <a:lnTo>
                  <a:pt x="21335" y="36575"/>
                </a:lnTo>
                <a:lnTo>
                  <a:pt x="9144" y="39624"/>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798" name="object 2798"/>
          <p:cNvSpPr/>
          <p:nvPr/>
        </p:nvSpPr>
        <p:spPr>
          <a:xfrm>
            <a:off x="6266691" y="3477413"/>
            <a:ext cx="10837" cy="32272"/>
          </a:xfrm>
          <a:custGeom>
            <a:avLst/>
            <a:gdLst/>
            <a:ahLst/>
            <a:cxnLst/>
            <a:rect l="l" t="t" r="r" b="b"/>
            <a:pathLst>
              <a:path w="12192" h="36575">
                <a:moveTo>
                  <a:pt x="0" y="0"/>
                </a:moveTo>
                <a:lnTo>
                  <a:pt x="12192"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799" name="object 2799"/>
          <p:cNvSpPr/>
          <p:nvPr/>
        </p:nvSpPr>
        <p:spPr>
          <a:xfrm>
            <a:off x="6266690" y="3472032"/>
            <a:ext cx="18964" cy="5379"/>
          </a:xfrm>
          <a:custGeom>
            <a:avLst/>
            <a:gdLst/>
            <a:ahLst/>
            <a:cxnLst/>
            <a:rect l="l" t="t" r="r" b="b"/>
            <a:pathLst>
              <a:path w="21335" h="6096">
                <a:moveTo>
                  <a:pt x="0" y="6096"/>
                </a:moveTo>
                <a:lnTo>
                  <a:pt x="21335"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800" name="object 2800"/>
          <p:cNvSpPr/>
          <p:nvPr/>
        </p:nvSpPr>
        <p:spPr>
          <a:xfrm>
            <a:off x="6272106" y="3488166"/>
            <a:ext cx="10836" cy="5379"/>
          </a:xfrm>
          <a:custGeom>
            <a:avLst/>
            <a:gdLst/>
            <a:ahLst/>
            <a:cxnLst/>
            <a:rect l="l" t="t" r="r" b="b"/>
            <a:pathLst>
              <a:path w="12191" h="6096">
                <a:moveTo>
                  <a:pt x="0" y="6096"/>
                </a:moveTo>
                <a:lnTo>
                  <a:pt x="12191"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801" name="object 2801"/>
          <p:cNvSpPr/>
          <p:nvPr/>
        </p:nvSpPr>
        <p:spPr>
          <a:xfrm>
            <a:off x="6277528" y="3501622"/>
            <a:ext cx="18964" cy="8067"/>
          </a:xfrm>
          <a:custGeom>
            <a:avLst/>
            <a:gdLst/>
            <a:ahLst/>
            <a:cxnLst/>
            <a:rect l="l" t="t" r="r" b="b"/>
            <a:pathLst>
              <a:path w="21335" h="9143">
                <a:moveTo>
                  <a:pt x="0" y="9143"/>
                </a:moveTo>
                <a:lnTo>
                  <a:pt x="21335"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802" name="object 2802"/>
          <p:cNvSpPr/>
          <p:nvPr/>
        </p:nvSpPr>
        <p:spPr>
          <a:xfrm>
            <a:off x="6293785" y="3469348"/>
            <a:ext cx="10837" cy="29583"/>
          </a:xfrm>
          <a:custGeom>
            <a:avLst/>
            <a:gdLst/>
            <a:ahLst/>
            <a:cxnLst/>
            <a:rect l="l" t="t" r="r" b="b"/>
            <a:pathLst>
              <a:path w="12192" h="33527">
                <a:moveTo>
                  <a:pt x="0" y="0"/>
                </a:moveTo>
                <a:lnTo>
                  <a:pt x="12192" y="3352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803" name="object 2803"/>
          <p:cNvSpPr/>
          <p:nvPr/>
        </p:nvSpPr>
        <p:spPr>
          <a:xfrm>
            <a:off x="6293783" y="3469342"/>
            <a:ext cx="29802" cy="24204"/>
          </a:xfrm>
          <a:custGeom>
            <a:avLst/>
            <a:gdLst/>
            <a:ahLst/>
            <a:cxnLst/>
            <a:rect l="l" t="t" r="r" b="b"/>
            <a:pathLst>
              <a:path w="33527" h="27431">
                <a:moveTo>
                  <a:pt x="0" y="0"/>
                </a:moveTo>
                <a:lnTo>
                  <a:pt x="33527" y="27431"/>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804" name="object 2804"/>
          <p:cNvSpPr/>
          <p:nvPr/>
        </p:nvSpPr>
        <p:spPr>
          <a:xfrm>
            <a:off x="6315459" y="3463969"/>
            <a:ext cx="8127" cy="29583"/>
          </a:xfrm>
          <a:custGeom>
            <a:avLst/>
            <a:gdLst/>
            <a:ahLst/>
            <a:cxnLst/>
            <a:rect l="l" t="t" r="r" b="b"/>
            <a:pathLst>
              <a:path w="9143" h="33527">
                <a:moveTo>
                  <a:pt x="0" y="0"/>
                </a:moveTo>
                <a:lnTo>
                  <a:pt x="9143" y="3352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805" name="object 2805"/>
          <p:cNvSpPr/>
          <p:nvPr/>
        </p:nvSpPr>
        <p:spPr>
          <a:xfrm>
            <a:off x="6358805" y="3450523"/>
            <a:ext cx="8128" cy="29583"/>
          </a:xfrm>
          <a:custGeom>
            <a:avLst/>
            <a:gdLst/>
            <a:ahLst/>
            <a:cxnLst/>
            <a:rect l="l" t="t" r="r" b="b"/>
            <a:pathLst>
              <a:path w="9144" h="33527">
                <a:moveTo>
                  <a:pt x="0" y="0"/>
                </a:moveTo>
                <a:lnTo>
                  <a:pt x="9144" y="3352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806" name="object 2806"/>
          <p:cNvSpPr/>
          <p:nvPr/>
        </p:nvSpPr>
        <p:spPr>
          <a:xfrm>
            <a:off x="6358810" y="3445136"/>
            <a:ext cx="21675" cy="18826"/>
          </a:xfrm>
          <a:custGeom>
            <a:avLst/>
            <a:gdLst/>
            <a:ahLst/>
            <a:cxnLst/>
            <a:rect l="l" t="t" r="r" b="b"/>
            <a:pathLst>
              <a:path w="24384" h="21336">
                <a:moveTo>
                  <a:pt x="0" y="6096"/>
                </a:moveTo>
                <a:lnTo>
                  <a:pt x="15240" y="0"/>
                </a:lnTo>
                <a:lnTo>
                  <a:pt x="18288" y="0"/>
                </a:lnTo>
                <a:lnTo>
                  <a:pt x="24384" y="6096"/>
                </a:lnTo>
                <a:lnTo>
                  <a:pt x="24384" y="15239"/>
                </a:lnTo>
                <a:lnTo>
                  <a:pt x="18288" y="18287"/>
                </a:lnTo>
                <a:lnTo>
                  <a:pt x="3048" y="21336"/>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807" name="object 2807"/>
          <p:cNvSpPr/>
          <p:nvPr/>
        </p:nvSpPr>
        <p:spPr>
          <a:xfrm>
            <a:off x="6372359" y="3461273"/>
            <a:ext cx="16255" cy="13446"/>
          </a:xfrm>
          <a:custGeom>
            <a:avLst/>
            <a:gdLst/>
            <a:ahLst/>
            <a:cxnLst/>
            <a:rect l="l" t="t" r="r" b="b"/>
            <a:pathLst>
              <a:path w="18287" h="15239">
                <a:moveTo>
                  <a:pt x="0" y="0"/>
                </a:moveTo>
                <a:lnTo>
                  <a:pt x="18287" y="15239"/>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808" name="object 2808"/>
          <p:cNvSpPr/>
          <p:nvPr/>
        </p:nvSpPr>
        <p:spPr>
          <a:xfrm>
            <a:off x="6391319" y="3437070"/>
            <a:ext cx="27092" cy="32272"/>
          </a:xfrm>
          <a:custGeom>
            <a:avLst/>
            <a:gdLst/>
            <a:ahLst/>
            <a:cxnLst/>
            <a:rect l="l" t="t" r="r" b="b"/>
            <a:pathLst>
              <a:path w="30479" h="36575">
                <a:moveTo>
                  <a:pt x="6096" y="0"/>
                </a:moveTo>
                <a:lnTo>
                  <a:pt x="3048" y="3047"/>
                </a:lnTo>
                <a:lnTo>
                  <a:pt x="0" y="9143"/>
                </a:lnTo>
                <a:lnTo>
                  <a:pt x="0" y="18287"/>
                </a:lnTo>
                <a:lnTo>
                  <a:pt x="6096" y="30479"/>
                </a:lnTo>
                <a:lnTo>
                  <a:pt x="12192" y="36575"/>
                </a:lnTo>
                <a:lnTo>
                  <a:pt x="15240" y="36575"/>
                </a:lnTo>
                <a:lnTo>
                  <a:pt x="24384" y="33527"/>
                </a:lnTo>
                <a:lnTo>
                  <a:pt x="27432" y="30479"/>
                </a:lnTo>
                <a:lnTo>
                  <a:pt x="27432" y="24383"/>
                </a:lnTo>
                <a:lnTo>
                  <a:pt x="30479" y="18287"/>
                </a:lnTo>
                <a:lnTo>
                  <a:pt x="27432" y="9143"/>
                </a:lnTo>
                <a:lnTo>
                  <a:pt x="21336" y="3047"/>
                </a:lnTo>
                <a:lnTo>
                  <a:pt x="15240" y="0"/>
                </a:lnTo>
                <a:lnTo>
                  <a:pt x="12192" y="0"/>
                </a:lnTo>
                <a:lnTo>
                  <a:pt x="6096" y="0"/>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809" name="object 2809"/>
          <p:cNvSpPr/>
          <p:nvPr/>
        </p:nvSpPr>
        <p:spPr>
          <a:xfrm>
            <a:off x="6426546" y="3429000"/>
            <a:ext cx="2709" cy="32272"/>
          </a:xfrm>
          <a:custGeom>
            <a:avLst/>
            <a:gdLst/>
            <a:ahLst/>
            <a:cxnLst/>
            <a:rect l="l" t="t" r="r" b="b"/>
            <a:pathLst>
              <a:path w="3048" h="36575">
                <a:moveTo>
                  <a:pt x="3048"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810" name="object 2810"/>
          <p:cNvSpPr/>
          <p:nvPr/>
        </p:nvSpPr>
        <p:spPr>
          <a:xfrm>
            <a:off x="6429255" y="3429006"/>
            <a:ext cx="21675" cy="26893"/>
          </a:xfrm>
          <a:custGeom>
            <a:avLst/>
            <a:gdLst/>
            <a:ahLst/>
            <a:cxnLst/>
            <a:rect l="l" t="t" r="r" b="b"/>
            <a:pathLst>
              <a:path w="24384" h="30479">
                <a:moveTo>
                  <a:pt x="0" y="0"/>
                </a:moveTo>
                <a:lnTo>
                  <a:pt x="24384" y="30479"/>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811" name="object 2811"/>
          <p:cNvSpPr/>
          <p:nvPr/>
        </p:nvSpPr>
        <p:spPr>
          <a:xfrm>
            <a:off x="6429255" y="3445136"/>
            <a:ext cx="13547" cy="5379"/>
          </a:xfrm>
          <a:custGeom>
            <a:avLst/>
            <a:gdLst/>
            <a:ahLst/>
            <a:cxnLst/>
            <a:rect l="l" t="t" r="r" b="b"/>
            <a:pathLst>
              <a:path w="15240" h="6096">
                <a:moveTo>
                  <a:pt x="0" y="6096"/>
                </a:moveTo>
                <a:lnTo>
                  <a:pt x="1524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812" name="object 2812"/>
          <p:cNvSpPr/>
          <p:nvPr/>
        </p:nvSpPr>
        <p:spPr>
          <a:xfrm>
            <a:off x="6448218" y="3420935"/>
            <a:ext cx="8127" cy="32273"/>
          </a:xfrm>
          <a:custGeom>
            <a:avLst/>
            <a:gdLst/>
            <a:ahLst/>
            <a:cxnLst/>
            <a:rect l="l" t="t" r="r" b="b"/>
            <a:pathLst>
              <a:path w="9143" h="36576">
                <a:moveTo>
                  <a:pt x="0" y="0"/>
                </a:moveTo>
                <a:lnTo>
                  <a:pt x="9143" y="36576"/>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813" name="object 2813"/>
          <p:cNvSpPr/>
          <p:nvPr/>
        </p:nvSpPr>
        <p:spPr>
          <a:xfrm>
            <a:off x="6448219" y="3418243"/>
            <a:ext cx="27092" cy="34962"/>
          </a:xfrm>
          <a:custGeom>
            <a:avLst/>
            <a:gdLst/>
            <a:ahLst/>
            <a:cxnLst/>
            <a:rect l="l" t="t" r="r" b="b"/>
            <a:pathLst>
              <a:path w="30479" h="39624">
                <a:moveTo>
                  <a:pt x="0" y="3047"/>
                </a:moveTo>
                <a:lnTo>
                  <a:pt x="12191" y="0"/>
                </a:lnTo>
                <a:lnTo>
                  <a:pt x="18287" y="0"/>
                </a:lnTo>
                <a:lnTo>
                  <a:pt x="27431" y="9143"/>
                </a:lnTo>
                <a:lnTo>
                  <a:pt x="30479" y="18287"/>
                </a:lnTo>
                <a:lnTo>
                  <a:pt x="30479" y="27431"/>
                </a:lnTo>
                <a:lnTo>
                  <a:pt x="27431" y="33527"/>
                </a:lnTo>
                <a:lnTo>
                  <a:pt x="21335" y="36575"/>
                </a:lnTo>
                <a:lnTo>
                  <a:pt x="9143" y="39624"/>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814" name="object 2814"/>
          <p:cNvSpPr/>
          <p:nvPr/>
        </p:nvSpPr>
        <p:spPr>
          <a:xfrm>
            <a:off x="5990336" y="3531199"/>
            <a:ext cx="146304" cy="88751"/>
          </a:xfrm>
          <a:custGeom>
            <a:avLst/>
            <a:gdLst/>
            <a:ahLst/>
            <a:cxnLst/>
            <a:rect l="l" t="t" r="r" b="b"/>
            <a:pathLst>
              <a:path w="164592" h="100584">
                <a:moveTo>
                  <a:pt x="164592" y="0"/>
                </a:moveTo>
                <a:lnTo>
                  <a:pt x="115824" y="15239"/>
                </a:lnTo>
                <a:lnTo>
                  <a:pt x="73151" y="36575"/>
                </a:lnTo>
                <a:lnTo>
                  <a:pt x="33527" y="64008"/>
                </a:lnTo>
                <a:lnTo>
                  <a:pt x="0" y="100584"/>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815" name="object 2815"/>
          <p:cNvSpPr/>
          <p:nvPr/>
        </p:nvSpPr>
        <p:spPr>
          <a:xfrm>
            <a:off x="5990336" y="3574227"/>
            <a:ext cx="43349" cy="45720"/>
          </a:xfrm>
          <a:custGeom>
            <a:avLst/>
            <a:gdLst/>
            <a:ahLst/>
            <a:cxnLst/>
            <a:rect l="l" t="t" r="r" b="b"/>
            <a:pathLst>
              <a:path w="48768" h="51816">
                <a:moveTo>
                  <a:pt x="36575" y="0"/>
                </a:moveTo>
                <a:lnTo>
                  <a:pt x="0" y="51816"/>
                </a:lnTo>
                <a:lnTo>
                  <a:pt x="48768" y="15240"/>
                </a:lnTo>
                <a:lnTo>
                  <a:pt x="36575" y="0"/>
                </a:lnTo>
                <a:close/>
              </a:path>
            </a:pathLst>
          </a:custGeom>
          <a:solidFill>
            <a:srgbClr val="000000"/>
          </a:solidFill>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816" name="object 2816"/>
          <p:cNvSpPr/>
          <p:nvPr/>
        </p:nvSpPr>
        <p:spPr>
          <a:xfrm>
            <a:off x="7603536" y="2484135"/>
            <a:ext cx="23469" cy="23285"/>
          </a:xfrm>
          <a:custGeom>
            <a:avLst/>
            <a:gdLst/>
            <a:ahLst/>
            <a:cxnLst/>
            <a:rect l="l" t="t" r="r" b="b"/>
            <a:pathLst>
              <a:path w="26403" h="26390">
                <a:moveTo>
                  <a:pt x="26403" y="13195"/>
                </a:moveTo>
                <a:lnTo>
                  <a:pt x="26403" y="5905"/>
                </a:lnTo>
                <a:lnTo>
                  <a:pt x="20485" y="0"/>
                </a:lnTo>
                <a:lnTo>
                  <a:pt x="13195" y="0"/>
                </a:lnTo>
                <a:lnTo>
                  <a:pt x="5905" y="0"/>
                </a:lnTo>
                <a:lnTo>
                  <a:pt x="0" y="5905"/>
                </a:lnTo>
                <a:lnTo>
                  <a:pt x="0" y="13195"/>
                </a:lnTo>
                <a:lnTo>
                  <a:pt x="0" y="20485"/>
                </a:lnTo>
                <a:lnTo>
                  <a:pt x="5905" y="26390"/>
                </a:lnTo>
                <a:lnTo>
                  <a:pt x="13195" y="26390"/>
                </a:lnTo>
                <a:lnTo>
                  <a:pt x="20485" y="26390"/>
                </a:lnTo>
                <a:lnTo>
                  <a:pt x="26403" y="20485"/>
                </a:lnTo>
                <a:lnTo>
                  <a:pt x="26403" y="1319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817" name="object 2817"/>
          <p:cNvSpPr/>
          <p:nvPr/>
        </p:nvSpPr>
        <p:spPr>
          <a:xfrm>
            <a:off x="7633337" y="2484135"/>
            <a:ext cx="23469" cy="23285"/>
          </a:xfrm>
          <a:custGeom>
            <a:avLst/>
            <a:gdLst/>
            <a:ahLst/>
            <a:cxnLst/>
            <a:rect l="l" t="t" r="r" b="b"/>
            <a:pathLst>
              <a:path w="26403" h="26390">
                <a:moveTo>
                  <a:pt x="26403" y="13195"/>
                </a:moveTo>
                <a:lnTo>
                  <a:pt x="26403" y="5905"/>
                </a:lnTo>
                <a:lnTo>
                  <a:pt x="20485" y="0"/>
                </a:lnTo>
                <a:lnTo>
                  <a:pt x="13195" y="0"/>
                </a:lnTo>
                <a:lnTo>
                  <a:pt x="5905" y="0"/>
                </a:lnTo>
                <a:lnTo>
                  <a:pt x="0" y="5905"/>
                </a:lnTo>
                <a:lnTo>
                  <a:pt x="0" y="13195"/>
                </a:lnTo>
                <a:lnTo>
                  <a:pt x="0" y="20485"/>
                </a:lnTo>
                <a:lnTo>
                  <a:pt x="5905" y="26390"/>
                </a:lnTo>
                <a:lnTo>
                  <a:pt x="13195" y="26390"/>
                </a:lnTo>
                <a:lnTo>
                  <a:pt x="20485" y="26390"/>
                </a:lnTo>
                <a:lnTo>
                  <a:pt x="26403" y="20485"/>
                </a:lnTo>
                <a:lnTo>
                  <a:pt x="26403" y="1319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818" name="object 2818"/>
          <p:cNvSpPr/>
          <p:nvPr/>
        </p:nvSpPr>
        <p:spPr>
          <a:xfrm>
            <a:off x="6291079" y="3668357"/>
            <a:ext cx="70443" cy="59166"/>
          </a:xfrm>
          <a:custGeom>
            <a:avLst/>
            <a:gdLst/>
            <a:ahLst/>
            <a:cxnLst/>
            <a:rect l="l" t="t" r="r" b="b"/>
            <a:pathLst>
              <a:path w="79248" h="67055">
                <a:moveTo>
                  <a:pt x="0" y="3048"/>
                </a:moveTo>
                <a:lnTo>
                  <a:pt x="76200" y="0"/>
                </a:lnTo>
                <a:lnTo>
                  <a:pt x="79248" y="64007"/>
                </a:lnTo>
                <a:lnTo>
                  <a:pt x="3048" y="6705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819" name="object 2819"/>
          <p:cNvSpPr/>
          <p:nvPr/>
        </p:nvSpPr>
        <p:spPr>
          <a:xfrm>
            <a:off x="6261138" y="3671013"/>
            <a:ext cx="31643" cy="1781"/>
          </a:xfrm>
          <a:custGeom>
            <a:avLst/>
            <a:gdLst/>
            <a:ahLst/>
            <a:cxnLst/>
            <a:rect l="l" t="t" r="r" b="b"/>
            <a:pathLst>
              <a:path w="35598" h="2019">
                <a:moveTo>
                  <a:pt x="0" y="2019"/>
                </a:moveTo>
                <a:lnTo>
                  <a:pt x="35598"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820" name="object 2820"/>
          <p:cNvSpPr/>
          <p:nvPr/>
        </p:nvSpPr>
        <p:spPr>
          <a:xfrm>
            <a:off x="6261138" y="3672802"/>
            <a:ext cx="39567" cy="138303"/>
          </a:xfrm>
          <a:custGeom>
            <a:avLst/>
            <a:gdLst/>
            <a:ahLst/>
            <a:cxnLst/>
            <a:rect l="l" t="t" r="r" b="b"/>
            <a:pathLst>
              <a:path w="44513" h="156743">
                <a:moveTo>
                  <a:pt x="39154" y="60553"/>
                </a:moveTo>
                <a:lnTo>
                  <a:pt x="44513" y="154711"/>
                </a:lnTo>
                <a:lnTo>
                  <a:pt x="8902" y="156743"/>
                </a:lnTo>
                <a:lnTo>
                  <a:pt x="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821" name="object 2821"/>
          <p:cNvSpPr/>
          <p:nvPr/>
        </p:nvSpPr>
        <p:spPr>
          <a:xfrm>
            <a:off x="5569851" y="3969282"/>
            <a:ext cx="182665" cy="102981"/>
          </a:xfrm>
          <a:custGeom>
            <a:avLst/>
            <a:gdLst/>
            <a:ahLst/>
            <a:cxnLst/>
            <a:rect l="l" t="t" r="r" b="b"/>
            <a:pathLst>
              <a:path w="205498" h="116712">
                <a:moveTo>
                  <a:pt x="0" y="23342"/>
                </a:moveTo>
                <a:lnTo>
                  <a:pt x="95745" y="23342"/>
                </a:lnTo>
                <a:lnTo>
                  <a:pt x="95745" y="0"/>
                </a:lnTo>
                <a:lnTo>
                  <a:pt x="128435" y="0"/>
                </a:lnTo>
                <a:lnTo>
                  <a:pt x="128435" y="23342"/>
                </a:lnTo>
                <a:lnTo>
                  <a:pt x="205498" y="23342"/>
                </a:lnTo>
                <a:lnTo>
                  <a:pt x="205498" y="116712"/>
                </a:lnTo>
                <a:lnTo>
                  <a:pt x="0" y="116712"/>
                </a:lnTo>
                <a:lnTo>
                  <a:pt x="0" y="23342"/>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822" name="object 2822"/>
          <p:cNvSpPr/>
          <p:nvPr/>
        </p:nvSpPr>
        <p:spPr>
          <a:xfrm>
            <a:off x="5806103" y="3948056"/>
            <a:ext cx="29802" cy="51099"/>
          </a:xfrm>
          <a:custGeom>
            <a:avLst/>
            <a:gdLst/>
            <a:ahLst/>
            <a:cxnLst/>
            <a:rect l="l" t="t" r="r" b="b"/>
            <a:pathLst>
              <a:path w="33527" h="57912">
                <a:moveTo>
                  <a:pt x="33527" y="0"/>
                </a:moveTo>
                <a:lnTo>
                  <a:pt x="0" y="54863"/>
                </a:lnTo>
                <a:lnTo>
                  <a:pt x="3047" y="57912"/>
                </a:lnTo>
                <a:lnTo>
                  <a:pt x="33527" y="0"/>
                </a:lnTo>
                <a:close/>
              </a:path>
            </a:pathLst>
          </a:custGeom>
          <a:solidFill>
            <a:srgbClr val="000000"/>
          </a:solidFill>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823" name="object 2823"/>
          <p:cNvSpPr/>
          <p:nvPr/>
        </p:nvSpPr>
        <p:spPr>
          <a:xfrm>
            <a:off x="5781719" y="3996466"/>
            <a:ext cx="27092" cy="56478"/>
          </a:xfrm>
          <a:custGeom>
            <a:avLst/>
            <a:gdLst/>
            <a:ahLst/>
            <a:cxnLst/>
            <a:rect l="l" t="t" r="r" b="b"/>
            <a:pathLst>
              <a:path w="30479" h="64008">
                <a:moveTo>
                  <a:pt x="27432" y="0"/>
                </a:moveTo>
                <a:lnTo>
                  <a:pt x="0" y="60960"/>
                </a:lnTo>
                <a:lnTo>
                  <a:pt x="9144" y="64008"/>
                </a:lnTo>
                <a:lnTo>
                  <a:pt x="30479" y="3048"/>
                </a:lnTo>
                <a:lnTo>
                  <a:pt x="27432" y="0"/>
                </a:lnTo>
                <a:close/>
              </a:path>
            </a:pathLst>
          </a:custGeom>
          <a:solidFill>
            <a:srgbClr val="000000"/>
          </a:solidFill>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824" name="object 2824"/>
          <p:cNvSpPr/>
          <p:nvPr/>
        </p:nvSpPr>
        <p:spPr>
          <a:xfrm>
            <a:off x="5765469" y="4050259"/>
            <a:ext cx="24383" cy="59167"/>
          </a:xfrm>
          <a:custGeom>
            <a:avLst/>
            <a:gdLst/>
            <a:ahLst/>
            <a:cxnLst/>
            <a:rect l="l" t="t" r="r" b="b"/>
            <a:pathLst>
              <a:path w="27431" h="67055">
                <a:moveTo>
                  <a:pt x="18287" y="0"/>
                </a:moveTo>
                <a:lnTo>
                  <a:pt x="0" y="64007"/>
                </a:lnTo>
                <a:lnTo>
                  <a:pt x="15239" y="67056"/>
                </a:lnTo>
                <a:lnTo>
                  <a:pt x="27431" y="3048"/>
                </a:lnTo>
                <a:lnTo>
                  <a:pt x="18287" y="0"/>
                </a:lnTo>
                <a:close/>
              </a:path>
            </a:pathLst>
          </a:custGeom>
          <a:solidFill>
            <a:srgbClr val="000000"/>
          </a:solidFill>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825" name="object 2825"/>
          <p:cNvSpPr/>
          <p:nvPr/>
        </p:nvSpPr>
        <p:spPr>
          <a:xfrm>
            <a:off x="5757338" y="4106736"/>
            <a:ext cx="21675" cy="59167"/>
          </a:xfrm>
          <a:custGeom>
            <a:avLst/>
            <a:gdLst/>
            <a:ahLst/>
            <a:cxnLst/>
            <a:rect l="l" t="t" r="r" b="b"/>
            <a:pathLst>
              <a:path w="24384" h="67055">
                <a:moveTo>
                  <a:pt x="9144" y="0"/>
                </a:moveTo>
                <a:lnTo>
                  <a:pt x="0" y="67055"/>
                </a:lnTo>
                <a:lnTo>
                  <a:pt x="18287" y="67055"/>
                </a:lnTo>
                <a:lnTo>
                  <a:pt x="24384" y="3047"/>
                </a:lnTo>
                <a:lnTo>
                  <a:pt x="9144" y="0"/>
                </a:lnTo>
                <a:close/>
              </a:path>
            </a:pathLst>
          </a:custGeom>
          <a:solidFill>
            <a:srgbClr val="000000"/>
          </a:solidFill>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826" name="object 2826"/>
          <p:cNvSpPr/>
          <p:nvPr/>
        </p:nvSpPr>
        <p:spPr>
          <a:xfrm>
            <a:off x="5762758" y="4112115"/>
            <a:ext cx="16255" cy="53787"/>
          </a:xfrm>
          <a:custGeom>
            <a:avLst/>
            <a:gdLst/>
            <a:ahLst/>
            <a:cxnLst/>
            <a:rect l="l" t="t" r="r" b="b"/>
            <a:pathLst>
              <a:path w="18287" h="60959">
                <a:moveTo>
                  <a:pt x="0" y="0"/>
                </a:moveTo>
                <a:lnTo>
                  <a:pt x="3048" y="60959"/>
                </a:lnTo>
                <a:lnTo>
                  <a:pt x="18287" y="3047"/>
                </a:lnTo>
                <a:lnTo>
                  <a:pt x="0" y="0"/>
                </a:lnTo>
                <a:close/>
              </a:path>
            </a:pathLst>
          </a:custGeom>
          <a:solidFill>
            <a:srgbClr val="000000"/>
          </a:solidFill>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827" name="object 2827"/>
          <p:cNvSpPr/>
          <p:nvPr/>
        </p:nvSpPr>
        <p:spPr>
          <a:xfrm>
            <a:off x="5673343" y="3945370"/>
            <a:ext cx="162560" cy="24205"/>
          </a:xfrm>
          <a:custGeom>
            <a:avLst/>
            <a:gdLst/>
            <a:ahLst/>
            <a:cxnLst/>
            <a:rect l="l" t="t" r="r" b="b"/>
            <a:pathLst>
              <a:path w="182880" h="27432">
                <a:moveTo>
                  <a:pt x="182880" y="3048"/>
                </a:moveTo>
                <a:lnTo>
                  <a:pt x="121919" y="0"/>
                </a:lnTo>
                <a:lnTo>
                  <a:pt x="57912" y="9144"/>
                </a:lnTo>
                <a:lnTo>
                  <a:pt x="0" y="27432"/>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828" name="object 2828"/>
          <p:cNvSpPr/>
          <p:nvPr/>
        </p:nvSpPr>
        <p:spPr>
          <a:xfrm>
            <a:off x="5673347" y="3945370"/>
            <a:ext cx="54187" cy="24205"/>
          </a:xfrm>
          <a:custGeom>
            <a:avLst/>
            <a:gdLst/>
            <a:ahLst/>
            <a:cxnLst/>
            <a:rect l="l" t="t" r="r" b="b"/>
            <a:pathLst>
              <a:path w="60960" h="27432">
                <a:moveTo>
                  <a:pt x="54863" y="0"/>
                </a:moveTo>
                <a:lnTo>
                  <a:pt x="0" y="27432"/>
                </a:lnTo>
                <a:lnTo>
                  <a:pt x="60960" y="18287"/>
                </a:lnTo>
                <a:lnTo>
                  <a:pt x="54863" y="0"/>
                </a:lnTo>
                <a:close/>
              </a:path>
            </a:pathLst>
          </a:custGeom>
          <a:solidFill>
            <a:srgbClr val="000000"/>
          </a:solidFill>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829" name="object 2829"/>
          <p:cNvSpPr/>
          <p:nvPr/>
        </p:nvSpPr>
        <p:spPr>
          <a:xfrm>
            <a:off x="6399445" y="4052943"/>
            <a:ext cx="0" cy="32272"/>
          </a:xfrm>
          <a:custGeom>
            <a:avLst/>
            <a:gdLst/>
            <a:ahLst/>
            <a:cxnLst/>
            <a:rect l="l" t="t" r="r" b="b"/>
            <a:pathLst>
              <a:path h="36575">
                <a:moveTo>
                  <a:pt x="0"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830" name="object 2830"/>
          <p:cNvSpPr/>
          <p:nvPr/>
        </p:nvSpPr>
        <p:spPr>
          <a:xfrm>
            <a:off x="6399448" y="4052943"/>
            <a:ext cx="21674" cy="32272"/>
          </a:xfrm>
          <a:custGeom>
            <a:avLst/>
            <a:gdLst/>
            <a:ahLst/>
            <a:cxnLst/>
            <a:rect l="l" t="t" r="r" b="b"/>
            <a:pathLst>
              <a:path w="24383" h="36575">
                <a:moveTo>
                  <a:pt x="0" y="0"/>
                </a:moveTo>
                <a:lnTo>
                  <a:pt x="24383"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831" name="object 2831"/>
          <p:cNvSpPr/>
          <p:nvPr/>
        </p:nvSpPr>
        <p:spPr>
          <a:xfrm>
            <a:off x="6421119" y="4052943"/>
            <a:ext cx="0" cy="32272"/>
          </a:xfrm>
          <a:custGeom>
            <a:avLst/>
            <a:gdLst/>
            <a:ahLst/>
            <a:cxnLst/>
            <a:rect l="l" t="t" r="r" b="b"/>
            <a:pathLst>
              <a:path h="36575">
                <a:moveTo>
                  <a:pt x="0"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832" name="object 2832"/>
          <p:cNvSpPr/>
          <p:nvPr/>
        </p:nvSpPr>
        <p:spPr>
          <a:xfrm>
            <a:off x="6431965" y="4052943"/>
            <a:ext cx="24383" cy="32272"/>
          </a:xfrm>
          <a:custGeom>
            <a:avLst/>
            <a:gdLst/>
            <a:ahLst/>
            <a:cxnLst/>
            <a:rect l="l" t="t" r="r" b="b"/>
            <a:pathLst>
              <a:path w="27431" h="36575">
                <a:moveTo>
                  <a:pt x="9144" y="0"/>
                </a:moveTo>
                <a:lnTo>
                  <a:pt x="3048" y="6095"/>
                </a:lnTo>
                <a:lnTo>
                  <a:pt x="3048" y="9143"/>
                </a:lnTo>
                <a:lnTo>
                  <a:pt x="0" y="15239"/>
                </a:lnTo>
                <a:lnTo>
                  <a:pt x="0" y="24383"/>
                </a:lnTo>
                <a:lnTo>
                  <a:pt x="3048" y="27431"/>
                </a:lnTo>
                <a:lnTo>
                  <a:pt x="3048" y="33527"/>
                </a:lnTo>
                <a:lnTo>
                  <a:pt x="6096" y="36575"/>
                </a:lnTo>
                <a:lnTo>
                  <a:pt x="21336" y="36575"/>
                </a:lnTo>
                <a:lnTo>
                  <a:pt x="24383" y="33527"/>
                </a:lnTo>
                <a:lnTo>
                  <a:pt x="27431" y="27431"/>
                </a:lnTo>
                <a:lnTo>
                  <a:pt x="27431" y="9143"/>
                </a:lnTo>
                <a:lnTo>
                  <a:pt x="18288" y="0"/>
                </a:lnTo>
                <a:lnTo>
                  <a:pt x="9144" y="0"/>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833" name="object 2833"/>
          <p:cNvSpPr/>
          <p:nvPr/>
        </p:nvSpPr>
        <p:spPr>
          <a:xfrm>
            <a:off x="6467184" y="4082532"/>
            <a:ext cx="2709" cy="2689"/>
          </a:xfrm>
          <a:custGeom>
            <a:avLst/>
            <a:gdLst/>
            <a:ahLst/>
            <a:cxnLst/>
            <a:rect l="l" t="t" r="r" b="b"/>
            <a:pathLst>
              <a:path w="3048" h="3048">
                <a:moveTo>
                  <a:pt x="3048" y="0"/>
                </a:moveTo>
                <a:lnTo>
                  <a:pt x="0" y="3048"/>
                </a:lnTo>
                <a:lnTo>
                  <a:pt x="3048" y="3048"/>
                </a:lnTo>
                <a:lnTo>
                  <a:pt x="3048" y="0"/>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834" name="object 2834"/>
          <p:cNvSpPr/>
          <p:nvPr/>
        </p:nvSpPr>
        <p:spPr>
          <a:xfrm>
            <a:off x="6518659" y="4052943"/>
            <a:ext cx="8127" cy="32272"/>
          </a:xfrm>
          <a:custGeom>
            <a:avLst/>
            <a:gdLst/>
            <a:ahLst/>
            <a:cxnLst/>
            <a:rect l="l" t="t" r="r" b="b"/>
            <a:pathLst>
              <a:path w="9143" h="36575">
                <a:moveTo>
                  <a:pt x="0" y="9143"/>
                </a:moveTo>
                <a:lnTo>
                  <a:pt x="9143" y="0"/>
                </a:lnTo>
                <a:lnTo>
                  <a:pt x="9143"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835" name="object 2835"/>
          <p:cNvSpPr/>
          <p:nvPr/>
        </p:nvSpPr>
        <p:spPr>
          <a:xfrm>
            <a:off x="6396739" y="4001844"/>
            <a:ext cx="8128" cy="32272"/>
          </a:xfrm>
          <a:custGeom>
            <a:avLst/>
            <a:gdLst/>
            <a:ahLst/>
            <a:cxnLst/>
            <a:rect l="l" t="t" r="r" b="b"/>
            <a:pathLst>
              <a:path w="9144" h="36575">
                <a:moveTo>
                  <a:pt x="0" y="0"/>
                </a:moveTo>
                <a:lnTo>
                  <a:pt x="9144"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836" name="object 2836"/>
          <p:cNvSpPr/>
          <p:nvPr/>
        </p:nvSpPr>
        <p:spPr>
          <a:xfrm>
            <a:off x="6404863" y="4001844"/>
            <a:ext cx="8128" cy="32272"/>
          </a:xfrm>
          <a:custGeom>
            <a:avLst/>
            <a:gdLst/>
            <a:ahLst/>
            <a:cxnLst/>
            <a:rect l="l" t="t" r="r" b="b"/>
            <a:pathLst>
              <a:path w="9144" h="36575">
                <a:moveTo>
                  <a:pt x="9144"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837" name="object 2837"/>
          <p:cNvSpPr/>
          <p:nvPr/>
        </p:nvSpPr>
        <p:spPr>
          <a:xfrm>
            <a:off x="6412992" y="4001844"/>
            <a:ext cx="5418" cy="32272"/>
          </a:xfrm>
          <a:custGeom>
            <a:avLst/>
            <a:gdLst/>
            <a:ahLst/>
            <a:cxnLst/>
            <a:rect l="l" t="t" r="r" b="b"/>
            <a:pathLst>
              <a:path w="6095" h="36575">
                <a:moveTo>
                  <a:pt x="0" y="0"/>
                </a:moveTo>
                <a:lnTo>
                  <a:pt x="6095"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838" name="object 2838"/>
          <p:cNvSpPr/>
          <p:nvPr/>
        </p:nvSpPr>
        <p:spPr>
          <a:xfrm>
            <a:off x="6418411" y="4001844"/>
            <a:ext cx="8128" cy="32272"/>
          </a:xfrm>
          <a:custGeom>
            <a:avLst/>
            <a:gdLst/>
            <a:ahLst/>
            <a:cxnLst/>
            <a:rect l="l" t="t" r="r" b="b"/>
            <a:pathLst>
              <a:path w="9144" h="36575">
                <a:moveTo>
                  <a:pt x="9144"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839" name="object 2839"/>
          <p:cNvSpPr/>
          <p:nvPr/>
        </p:nvSpPr>
        <p:spPr>
          <a:xfrm>
            <a:off x="6437375" y="4001844"/>
            <a:ext cx="0" cy="32272"/>
          </a:xfrm>
          <a:custGeom>
            <a:avLst/>
            <a:gdLst/>
            <a:ahLst/>
            <a:cxnLst/>
            <a:rect l="l" t="t" r="r" b="b"/>
            <a:pathLst>
              <a:path h="36575">
                <a:moveTo>
                  <a:pt x="0" y="0"/>
                </a:moveTo>
                <a:lnTo>
                  <a:pt x="0"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840" name="object 2840"/>
          <p:cNvSpPr/>
          <p:nvPr/>
        </p:nvSpPr>
        <p:spPr>
          <a:xfrm>
            <a:off x="6429250" y="4001844"/>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841" name="object 2841"/>
          <p:cNvSpPr/>
          <p:nvPr/>
        </p:nvSpPr>
        <p:spPr>
          <a:xfrm>
            <a:off x="6437378" y="4017980"/>
            <a:ext cx="10837" cy="0"/>
          </a:xfrm>
          <a:custGeom>
            <a:avLst/>
            <a:gdLst/>
            <a:ahLst/>
            <a:cxnLst/>
            <a:rect l="l" t="t" r="r" b="b"/>
            <a:pathLst>
              <a:path w="12192">
                <a:moveTo>
                  <a:pt x="0" y="0"/>
                </a:moveTo>
                <a:lnTo>
                  <a:pt x="12192"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842" name="object 2842"/>
          <p:cNvSpPr/>
          <p:nvPr/>
        </p:nvSpPr>
        <p:spPr>
          <a:xfrm>
            <a:off x="6437378" y="4034118"/>
            <a:ext cx="18964" cy="0"/>
          </a:xfrm>
          <a:custGeom>
            <a:avLst/>
            <a:gdLst/>
            <a:ahLst/>
            <a:cxnLst/>
            <a:rect l="l" t="t" r="r" b="b"/>
            <a:pathLst>
              <a:path w="21335">
                <a:moveTo>
                  <a:pt x="0" y="0"/>
                </a:moveTo>
                <a:lnTo>
                  <a:pt x="21335"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843" name="object 2843"/>
          <p:cNvSpPr/>
          <p:nvPr/>
        </p:nvSpPr>
        <p:spPr>
          <a:xfrm>
            <a:off x="6467179" y="4001844"/>
            <a:ext cx="16256" cy="32272"/>
          </a:xfrm>
          <a:custGeom>
            <a:avLst/>
            <a:gdLst/>
            <a:ahLst/>
            <a:cxnLst/>
            <a:rect l="l" t="t" r="r" b="b"/>
            <a:pathLst>
              <a:path w="18288" h="36575">
                <a:moveTo>
                  <a:pt x="0" y="0"/>
                </a:moveTo>
                <a:lnTo>
                  <a:pt x="0" y="36575"/>
                </a:lnTo>
                <a:lnTo>
                  <a:pt x="18288"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844" name="object 2844"/>
          <p:cNvSpPr/>
          <p:nvPr/>
        </p:nvSpPr>
        <p:spPr>
          <a:xfrm>
            <a:off x="6491568" y="4001844"/>
            <a:ext cx="18965" cy="32272"/>
          </a:xfrm>
          <a:custGeom>
            <a:avLst/>
            <a:gdLst/>
            <a:ahLst/>
            <a:cxnLst/>
            <a:rect l="l" t="t" r="r" b="b"/>
            <a:pathLst>
              <a:path w="21336" h="36575">
                <a:moveTo>
                  <a:pt x="0" y="0"/>
                </a:moveTo>
                <a:lnTo>
                  <a:pt x="0" y="36575"/>
                </a:lnTo>
                <a:lnTo>
                  <a:pt x="21336" y="3657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845" name="object 2845"/>
          <p:cNvSpPr/>
          <p:nvPr/>
        </p:nvSpPr>
        <p:spPr>
          <a:xfrm>
            <a:off x="6332192" y="4080185"/>
            <a:ext cx="28899" cy="28978"/>
          </a:xfrm>
          <a:custGeom>
            <a:avLst/>
            <a:gdLst/>
            <a:ahLst/>
            <a:cxnLst/>
            <a:rect l="l" t="t" r="r" b="b"/>
            <a:pathLst>
              <a:path w="32511" h="32842">
                <a:moveTo>
                  <a:pt x="29654" y="0"/>
                </a:moveTo>
                <a:lnTo>
                  <a:pt x="32511" y="30022"/>
                </a:lnTo>
                <a:lnTo>
                  <a:pt x="2844" y="32842"/>
                </a:lnTo>
                <a:lnTo>
                  <a:pt x="0" y="2819"/>
                </a:lnTo>
                <a:lnTo>
                  <a:pt x="29654" y="0"/>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846" name="object 2846"/>
          <p:cNvSpPr/>
          <p:nvPr/>
        </p:nvSpPr>
        <p:spPr>
          <a:xfrm>
            <a:off x="6342515" y="4111427"/>
            <a:ext cx="12000" cy="11104"/>
          </a:xfrm>
          <a:custGeom>
            <a:avLst/>
            <a:gdLst/>
            <a:ahLst/>
            <a:cxnLst/>
            <a:rect l="l" t="t" r="r" b="b"/>
            <a:pathLst>
              <a:path w="13500" h="12585">
                <a:moveTo>
                  <a:pt x="13500" y="10401"/>
                </a:moveTo>
                <a:lnTo>
                  <a:pt x="1968" y="12585"/>
                </a:lnTo>
                <a:lnTo>
                  <a:pt x="0" y="2171"/>
                </a:lnTo>
                <a:lnTo>
                  <a:pt x="11518" y="0"/>
                </a:lnTo>
                <a:lnTo>
                  <a:pt x="13500" y="10401"/>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847" name="object 2847"/>
          <p:cNvSpPr/>
          <p:nvPr/>
        </p:nvSpPr>
        <p:spPr>
          <a:xfrm>
            <a:off x="6163738" y="1667438"/>
            <a:ext cx="75861" cy="2689"/>
          </a:xfrm>
          <a:custGeom>
            <a:avLst/>
            <a:gdLst/>
            <a:ahLst/>
            <a:cxnLst/>
            <a:rect l="l" t="t" r="r" b="b"/>
            <a:pathLst>
              <a:path w="85344" h="3048">
                <a:moveTo>
                  <a:pt x="85344" y="3048"/>
                </a:moveTo>
                <a:lnTo>
                  <a:pt x="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848" name="object 2848"/>
          <p:cNvSpPr/>
          <p:nvPr/>
        </p:nvSpPr>
        <p:spPr>
          <a:xfrm>
            <a:off x="6540337" y="2485016"/>
            <a:ext cx="81279" cy="26894"/>
          </a:xfrm>
          <a:custGeom>
            <a:avLst/>
            <a:gdLst/>
            <a:ahLst/>
            <a:cxnLst/>
            <a:rect l="l" t="t" r="r" b="b"/>
            <a:pathLst>
              <a:path w="91439" h="30480">
                <a:moveTo>
                  <a:pt x="0" y="30480"/>
                </a:moveTo>
                <a:lnTo>
                  <a:pt x="9143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849" name="object 2849"/>
          <p:cNvSpPr/>
          <p:nvPr/>
        </p:nvSpPr>
        <p:spPr>
          <a:xfrm>
            <a:off x="6545751" y="2501152"/>
            <a:ext cx="78570" cy="26894"/>
          </a:xfrm>
          <a:custGeom>
            <a:avLst/>
            <a:gdLst/>
            <a:ahLst/>
            <a:cxnLst/>
            <a:rect l="l" t="t" r="r" b="b"/>
            <a:pathLst>
              <a:path w="88391" h="30480">
                <a:moveTo>
                  <a:pt x="88391" y="0"/>
                </a:moveTo>
                <a:lnTo>
                  <a:pt x="0" y="3048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850" name="object 2850"/>
          <p:cNvSpPr/>
          <p:nvPr/>
        </p:nvSpPr>
        <p:spPr>
          <a:xfrm>
            <a:off x="6589105" y="2611419"/>
            <a:ext cx="92117" cy="112954"/>
          </a:xfrm>
          <a:custGeom>
            <a:avLst/>
            <a:gdLst/>
            <a:ahLst/>
            <a:cxnLst/>
            <a:rect l="l" t="t" r="r" b="b"/>
            <a:pathLst>
              <a:path w="103632" h="128015">
                <a:moveTo>
                  <a:pt x="0" y="21336"/>
                </a:moveTo>
                <a:lnTo>
                  <a:pt x="24384" y="128015"/>
                </a:lnTo>
                <a:lnTo>
                  <a:pt x="103632" y="109727"/>
                </a:lnTo>
                <a:lnTo>
                  <a:pt x="7620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851" name="object 2851"/>
          <p:cNvSpPr/>
          <p:nvPr/>
        </p:nvSpPr>
        <p:spPr>
          <a:xfrm>
            <a:off x="6591814" y="2616798"/>
            <a:ext cx="65023" cy="18826"/>
          </a:xfrm>
          <a:custGeom>
            <a:avLst/>
            <a:gdLst/>
            <a:ahLst/>
            <a:cxnLst/>
            <a:rect l="l" t="t" r="r" b="b"/>
            <a:pathLst>
              <a:path w="73151" h="21336">
                <a:moveTo>
                  <a:pt x="0" y="21336"/>
                </a:moveTo>
                <a:lnTo>
                  <a:pt x="73151"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852" name="object 2852"/>
          <p:cNvSpPr/>
          <p:nvPr/>
        </p:nvSpPr>
        <p:spPr>
          <a:xfrm>
            <a:off x="6594523" y="2635625"/>
            <a:ext cx="67733" cy="21515"/>
          </a:xfrm>
          <a:custGeom>
            <a:avLst/>
            <a:gdLst/>
            <a:ahLst/>
            <a:cxnLst/>
            <a:rect l="l" t="t" r="r" b="b"/>
            <a:pathLst>
              <a:path w="76200" h="24384">
                <a:moveTo>
                  <a:pt x="0" y="24384"/>
                </a:moveTo>
                <a:lnTo>
                  <a:pt x="7620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853" name="object 2853"/>
          <p:cNvSpPr/>
          <p:nvPr/>
        </p:nvSpPr>
        <p:spPr>
          <a:xfrm>
            <a:off x="6597232" y="2638313"/>
            <a:ext cx="65023" cy="21515"/>
          </a:xfrm>
          <a:custGeom>
            <a:avLst/>
            <a:gdLst/>
            <a:ahLst/>
            <a:cxnLst/>
            <a:rect l="l" t="t" r="r" b="b"/>
            <a:pathLst>
              <a:path w="73151" h="24384">
                <a:moveTo>
                  <a:pt x="0" y="24384"/>
                </a:moveTo>
                <a:lnTo>
                  <a:pt x="73151"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854" name="object 2854"/>
          <p:cNvSpPr/>
          <p:nvPr/>
        </p:nvSpPr>
        <p:spPr>
          <a:xfrm>
            <a:off x="6599943" y="2665211"/>
            <a:ext cx="70443" cy="13447"/>
          </a:xfrm>
          <a:custGeom>
            <a:avLst/>
            <a:gdLst/>
            <a:ahLst/>
            <a:cxnLst/>
            <a:rect l="l" t="t" r="r" b="b"/>
            <a:pathLst>
              <a:path w="79248" h="15240">
                <a:moveTo>
                  <a:pt x="0" y="15240"/>
                </a:moveTo>
                <a:lnTo>
                  <a:pt x="79248"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855" name="object 2855"/>
          <p:cNvSpPr/>
          <p:nvPr/>
        </p:nvSpPr>
        <p:spPr>
          <a:xfrm>
            <a:off x="6602651" y="2667901"/>
            <a:ext cx="67733" cy="13446"/>
          </a:xfrm>
          <a:custGeom>
            <a:avLst/>
            <a:gdLst/>
            <a:ahLst/>
            <a:cxnLst/>
            <a:rect l="l" t="t" r="r" b="b"/>
            <a:pathLst>
              <a:path w="76200" h="15239">
                <a:moveTo>
                  <a:pt x="0" y="15239"/>
                </a:moveTo>
                <a:lnTo>
                  <a:pt x="7620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856" name="object 2856"/>
          <p:cNvSpPr/>
          <p:nvPr/>
        </p:nvSpPr>
        <p:spPr>
          <a:xfrm>
            <a:off x="6365561" y="2299300"/>
            <a:ext cx="110281" cy="180078"/>
          </a:xfrm>
          <a:custGeom>
            <a:avLst/>
            <a:gdLst/>
            <a:ahLst/>
            <a:cxnLst/>
            <a:rect l="l" t="t" r="r" b="b"/>
            <a:pathLst>
              <a:path w="124066" h="204088">
                <a:moveTo>
                  <a:pt x="61137" y="30175"/>
                </a:moveTo>
                <a:lnTo>
                  <a:pt x="72047" y="52247"/>
                </a:lnTo>
                <a:lnTo>
                  <a:pt x="89738" y="86664"/>
                </a:lnTo>
                <a:lnTo>
                  <a:pt x="104952" y="114363"/>
                </a:lnTo>
                <a:lnTo>
                  <a:pt x="117055" y="137350"/>
                </a:lnTo>
                <a:lnTo>
                  <a:pt x="124066" y="174421"/>
                </a:lnTo>
                <a:lnTo>
                  <a:pt x="115506" y="196507"/>
                </a:lnTo>
                <a:lnTo>
                  <a:pt x="84099" y="204088"/>
                </a:lnTo>
                <a:lnTo>
                  <a:pt x="47548" y="202882"/>
                </a:lnTo>
                <a:lnTo>
                  <a:pt x="20891" y="189102"/>
                </a:lnTo>
                <a:lnTo>
                  <a:pt x="13360" y="171221"/>
                </a:lnTo>
                <a:lnTo>
                  <a:pt x="12458" y="145034"/>
                </a:lnTo>
                <a:lnTo>
                  <a:pt x="8305" y="113080"/>
                </a:lnTo>
                <a:lnTo>
                  <a:pt x="4102" y="78206"/>
                </a:lnTo>
                <a:lnTo>
                  <a:pt x="0" y="50355"/>
                </a:lnTo>
                <a:lnTo>
                  <a:pt x="4724" y="27927"/>
                </a:lnTo>
                <a:lnTo>
                  <a:pt x="14236" y="7950"/>
                </a:lnTo>
                <a:lnTo>
                  <a:pt x="24053" y="266"/>
                </a:lnTo>
                <a:lnTo>
                  <a:pt x="42583" y="0"/>
                </a:lnTo>
                <a:lnTo>
                  <a:pt x="54241" y="9766"/>
                </a:lnTo>
                <a:lnTo>
                  <a:pt x="58267" y="23202"/>
                </a:lnTo>
                <a:lnTo>
                  <a:pt x="61137" y="30175"/>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857" name="object 2857"/>
          <p:cNvSpPr/>
          <p:nvPr/>
        </p:nvSpPr>
        <p:spPr>
          <a:xfrm>
            <a:off x="6964090" y="4345437"/>
            <a:ext cx="36036" cy="34159"/>
          </a:xfrm>
          <a:custGeom>
            <a:avLst/>
            <a:gdLst/>
            <a:ahLst/>
            <a:cxnLst/>
            <a:rect l="l" t="t" r="r" b="b"/>
            <a:pathLst>
              <a:path w="40540" h="38714">
                <a:moveTo>
                  <a:pt x="40540" y="20556"/>
                </a:moveTo>
                <a:lnTo>
                  <a:pt x="35982" y="7431"/>
                </a:lnTo>
                <a:lnTo>
                  <a:pt x="24522" y="0"/>
                </a:lnTo>
                <a:lnTo>
                  <a:pt x="8886" y="3065"/>
                </a:lnTo>
                <a:lnTo>
                  <a:pt x="0" y="12065"/>
                </a:lnTo>
                <a:lnTo>
                  <a:pt x="1645" y="28912"/>
                </a:lnTo>
                <a:lnTo>
                  <a:pt x="8951" y="38714"/>
                </a:lnTo>
                <a:lnTo>
                  <a:pt x="26347" y="38130"/>
                </a:lnTo>
                <a:lnTo>
                  <a:pt x="36658" y="31905"/>
                </a:lnTo>
                <a:lnTo>
                  <a:pt x="40487" y="22053"/>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858" name="object 2858"/>
          <p:cNvSpPr/>
          <p:nvPr/>
        </p:nvSpPr>
        <p:spPr>
          <a:xfrm>
            <a:off x="6964105" y="4395586"/>
            <a:ext cx="36469" cy="37519"/>
          </a:xfrm>
          <a:custGeom>
            <a:avLst/>
            <a:gdLst/>
            <a:ahLst/>
            <a:cxnLst/>
            <a:rect l="l" t="t" r="r" b="b"/>
            <a:pathLst>
              <a:path w="41028" h="42521">
                <a:moveTo>
                  <a:pt x="41028" y="20864"/>
                </a:moveTo>
                <a:lnTo>
                  <a:pt x="36559" y="7685"/>
                </a:lnTo>
                <a:lnTo>
                  <a:pt x="25274" y="0"/>
                </a:lnTo>
                <a:lnTo>
                  <a:pt x="9310" y="2753"/>
                </a:lnTo>
                <a:lnTo>
                  <a:pt x="0" y="11284"/>
                </a:lnTo>
                <a:lnTo>
                  <a:pt x="1134" y="28485"/>
                </a:lnTo>
                <a:lnTo>
                  <a:pt x="7819" y="38755"/>
                </a:lnTo>
                <a:lnTo>
                  <a:pt x="18083" y="42521"/>
                </a:lnTo>
                <a:lnTo>
                  <a:pt x="31923" y="38324"/>
                </a:lnTo>
                <a:lnTo>
                  <a:pt x="39952" y="27595"/>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859" name="object 2859"/>
          <p:cNvSpPr/>
          <p:nvPr/>
        </p:nvSpPr>
        <p:spPr>
          <a:xfrm>
            <a:off x="6966185" y="4450816"/>
            <a:ext cx="35240" cy="33950"/>
          </a:xfrm>
          <a:custGeom>
            <a:avLst/>
            <a:gdLst/>
            <a:ahLst/>
            <a:cxnLst/>
            <a:rect l="l" t="t" r="r" b="b"/>
            <a:pathLst>
              <a:path w="39645" h="38477">
                <a:moveTo>
                  <a:pt x="39645" y="19997"/>
                </a:moveTo>
                <a:lnTo>
                  <a:pt x="34924" y="6966"/>
                </a:lnTo>
                <a:lnTo>
                  <a:pt x="23164" y="0"/>
                </a:lnTo>
                <a:lnTo>
                  <a:pt x="8138" y="3597"/>
                </a:lnTo>
                <a:lnTo>
                  <a:pt x="0" y="13422"/>
                </a:lnTo>
                <a:lnTo>
                  <a:pt x="2527" y="29552"/>
                </a:lnTo>
                <a:lnTo>
                  <a:pt x="10964" y="38477"/>
                </a:lnTo>
                <a:lnTo>
                  <a:pt x="27710" y="36797"/>
                </a:lnTo>
                <a:lnTo>
                  <a:pt x="37138" y="29313"/>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860" name="object 2860"/>
          <p:cNvSpPr/>
          <p:nvPr/>
        </p:nvSpPr>
        <p:spPr>
          <a:xfrm>
            <a:off x="5483944" y="3138668"/>
            <a:ext cx="151113" cy="1674349"/>
          </a:xfrm>
          <a:custGeom>
            <a:avLst/>
            <a:gdLst/>
            <a:ahLst/>
            <a:cxnLst/>
            <a:rect l="l" t="t" r="r" b="b"/>
            <a:pathLst>
              <a:path w="170002" h="1897595">
                <a:moveTo>
                  <a:pt x="5613" y="0"/>
                </a:moveTo>
                <a:lnTo>
                  <a:pt x="7200" y="317703"/>
                </a:lnTo>
                <a:lnTo>
                  <a:pt x="170002" y="320306"/>
                </a:lnTo>
                <a:lnTo>
                  <a:pt x="167640" y="722896"/>
                </a:lnTo>
                <a:lnTo>
                  <a:pt x="0" y="778763"/>
                </a:lnTo>
                <a:lnTo>
                  <a:pt x="8572" y="1897595"/>
                </a:lnTo>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861" name="object 2861"/>
          <p:cNvSpPr/>
          <p:nvPr/>
        </p:nvSpPr>
        <p:spPr>
          <a:xfrm>
            <a:off x="5480418" y="3138666"/>
            <a:ext cx="151124" cy="1672219"/>
          </a:xfrm>
          <a:custGeom>
            <a:avLst/>
            <a:gdLst/>
            <a:ahLst/>
            <a:cxnLst/>
            <a:rect l="l" t="t" r="r" b="b"/>
            <a:pathLst>
              <a:path w="170014" h="1895182">
                <a:moveTo>
                  <a:pt x="5638" y="0"/>
                </a:moveTo>
                <a:lnTo>
                  <a:pt x="7200" y="315290"/>
                </a:lnTo>
                <a:lnTo>
                  <a:pt x="170014" y="317906"/>
                </a:lnTo>
                <a:lnTo>
                  <a:pt x="167652" y="720483"/>
                </a:lnTo>
                <a:lnTo>
                  <a:pt x="0" y="776351"/>
                </a:lnTo>
                <a:lnTo>
                  <a:pt x="8572" y="1895182"/>
                </a:lnTo>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862" name="object 2862"/>
          <p:cNvSpPr/>
          <p:nvPr/>
        </p:nvSpPr>
        <p:spPr>
          <a:xfrm>
            <a:off x="6676351" y="3138674"/>
            <a:ext cx="4108" cy="105043"/>
          </a:xfrm>
          <a:custGeom>
            <a:avLst/>
            <a:gdLst/>
            <a:ahLst/>
            <a:cxnLst/>
            <a:rect l="l" t="t" r="r" b="b"/>
            <a:pathLst>
              <a:path w="4622" h="119049">
                <a:moveTo>
                  <a:pt x="0" y="119049"/>
                </a:moveTo>
                <a:lnTo>
                  <a:pt x="2641" y="60998"/>
                </a:lnTo>
                <a:lnTo>
                  <a:pt x="4622"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863" name="object 2863"/>
          <p:cNvSpPr/>
          <p:nvPr/>
        </p:nvSpPr>
        <p:spPr>
          <a:xfrm>
            <a:off x="6674138" y="3138673"/>
            <a:ext cx="12722" cy="220083"/>
          </a:xfrm>
          <a:custGeom>
            <a:avLst/>
            <a:gdLst/>
            <a:ahLst/>
            <a:cxnLst/>
            <a:rect l="l" t="t" r="r" b="b"/>
            <a:pathLst>
              <a:path w="14312" h="249427">
                <a:moveTo>
                  <a:pt x="14249" y="0"/>
                </a:moveTo>
                <a:lnTo>
                  <a:pt x="14198" y="6692"/>
                </a:lnTo>
                <a:lnTo>
                  <a:pt x="12255" y="58165"/>
                </a:lnTo>
                <a:lnTo>
                  <a:pt x="3048" y="110629"/>
                </a:lnTo>
                <a:lnTo>
                  <a:pt x="0" y="155892"/>
                </a:lnTo>
                <a:lnTo>
                  <a:pt x="1181" y="200469"/>
                </a:lnTo>
                <a:lnTo>
                  <a:pt x="14312" y="24942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864" name="object 2864"/>
          <p:cNvSpPr/>
          <p:nvPr/>
        </p:nvSpPr>
        <p:spPr>
          <a:xfrm>
            <a:off x="6670807" y="3138666"/>
            <a:ext cx="12722" cy="220184"/>
          </a:xfrm>
          <a:custGeom>
            <a:avLst/>
            <a:gdLst/>
            <a:ahLst/>
            <a:cxnLst/>
            <a:rect l="l" t="t" r="r" b="b"/>
            <a:pathLst>
              <a:path w="14312" h="249542">
                <a:moveTo>
                  <a:pt x="14249" y="0"/>
                </a:moveTo>
                <a:lnTo>
                  <a:pt x="14198" y="6794"/>
                </a:lnTo>
                <a:lnTo>
                  <a:pt x="12255" y="58267"/>
                </a:lnTo>
                <a:lnTo>
                  <a:pt x="3060" y="110731"/>
                </a:lnTo>
                <a:lnTo>
                  <a:pt x="0" y="156006"/>
                </a:lnTo>
                <a:lnTo>
                  <a:pt x="1181" y="200571"/>
                </a:lnTo>
                <a:lnTo>
                  <a:pt x="14312" y="249542"/>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865" name="object 2865"/>
          <p:cNvSpPr/>
          <p:nvPr/>
        </p:nvSpPr>
        <p:spPr>
          <a:xfrm>
            <a:off x="6673021" y="3138674"/>
            <a:ext cx="4108" cy="105133"/>
          </a:xfrm>
          <a:custGeom>
            <a:avLst/>
            <a:gdLst/>
            <a:ahLst/>
            <a:cxnLst/>
            <a:rect l="l" t="t" r="r" b="b"/>
            <a:pathLst>
              <a:path w="4622" h="119151">
                <a:moveTo>
                  <a:pt x="0" y="119151"/>
                </a:moveTo>
                <a:lnTo>
                  <a:pt x="2654" y="61112"/>
                </a:lnTo>
                <a:lnTo>
                  <a:pt x="4622"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866" name="object 2866"/>
          <p:cNvSpPr/>
          <p:nvPr/>
        </p:nvSpPr>
        <p:spPr>
          <a:xfrm>
            <a:off x="5054584" y="4813018"/>
            <a:ext cx="2018927" cy="524289"/>
          </a:xfrm>
          <a:custGeom>
            <a:avLst/>
            <a:gdLst/>
            <a:ahLst/>
            <a:cxnLst/>
            <a:rect l="l" t="t" r="r" b="b"/>
            <a:pathLst>
              <a:path w="2271293" h="594194">
                <a:moveTo>
                  <a:pt x="491604" y="0"/>
                </a:moveTo>
                <a:lnTo>
                  <a:pt x="0" y="4203"/>
                </a:lnTo>
                <a:lnTo>
                  <a:pt x="1084935" y="594194"/>
                </a:lnTo>
                <a:lnTo>
                  <a:pt x="1087056" y="206032"/>
                </a:lnTo>
                <a:lnTo>
                  <a:pt x="2271293" y="208826"/>
                </a:lnTo>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867" name="object 2867"/>
          <p:cNvSpPr/>
          <p:nvPr/>
        </p:nvSpPr>
        <p:spPr>
          <a:xfrm>
            <a:off x="7034583" y="4403991"/>
            <a:ext cx="41306" cy="307030"/>
          </a:xfrm>
          <a:custGeom>
            <a:avLst/>
            <a:gdLst/>
            <a:ahLst/>
            <a:cxnLst/>
            <a:rect l="l" t="t" r="r" b="b"/>
            <a:pathLst>
              <a:path w="46469" h="347967">
                <a:moveTo>
                  <a:pt x="43789" y="347967"/>
                </a:moveTo>
                <a:lnTo>
                  <a:pt x="43091" y="346468"/>
                </a:lnTo>
                <a:lnTo>
                  <a:pt x="42417" y="344970"/>
                </a:lnTo>
                <a:lnTo>
                  <a:pt x="41782" y="343458"/>
                </a:lnTo>
                <a:lnTo>
                  <a:pt x="40995" y="341617"/>
                </a:lnTo>
                <a:lnTo>
                  <a:pt x="40360" y="339712"/>
                </a:lnTo>
                <a:lnTo>
                  <a:pt x="39890" y="337756"/>
                </a:lnTo>
                <a:lnTo>
                  <a:pt x="39103" y="334556"/>
                </a:lnTo>
                <a:lnTo>
                  <a:pt x="38379" y="331343"/>
                </a:lnTo>
                <a:lnTo>
                  <a:pt x="37718" y="328104"/>
                </a:lnTo>
                <a:lnTo>
                  <a:pt x="36423" y="321767"/>
                </a:lnTo>
                <a:lnTo>
                  <a:pt x="35204" y="315417"/>
                </a:lnTo>
                <a:lnTo>
                  <a:pt x="34035" y="309054"/>
                </a:lnTo>
                <a:lnTo>
                  <a:pt x="32537" y="300939"/>
                </a:lnTo>
                <a:lnTo>
                  <a:pt x="31165" y="292798"/>
                </a:lnTo>
                <a:lnTo>
                  <a:pt x="29908" y="284632"/>
                </a:lnTo>
                <a:lnTo>
                  <a:pt x="29260" y="280504"/>
                </a:lnTo>
                <a:lnTo>
                  <a:pt x="28511" y="276377"/>
                </a:lnTo>
                <a:lnTo>
                  <a:pt x="27635" y="272288"/>
                </a:lnTo>
                <a:lnTo>
                  <a:pt x="27012" y="269328"/>
                </a:lnTo>
                <a:lnTo>
                  <a:pt x="26288" y="266395"/>
                </a:lnTo>
                <a:lnTo>
                  <a:pt x="25476" y="263474"/>
                </a:lnTo>
                <a:lnTo>
                  <a:pt x="24206" y="258902"/>
                </a:lnTo>
                <a:lnTo>
                  <a:pt x="19075" y="236613"/>
                </a:lnTo>
                <a:lnTo>
                  <a:pt x="18580" y="234149"/>
                </a:lnTo>
                <a:lnTo>
                  <a:pt x="18148" y="231660"/>
                </a:lnTo>
                <a:lnTo>
                  <a:pt x="17805" y="229171"/>
                </a:lnTo>
                <a:lnTo>
                  <a:pt x="17437" y="226593"/>
                </a:lnTo>
                <a:lnTo>
                  <a:pt x="17233" y="224002"/>
                </a:lnTo>
                <a:lnTo>
                  <a:pt x="17183" y="221411"/>
                </a:lnTo>
                <a:lnTo>
                  <a:pt x="17157" y="219938"/>
                </a:lnTo>
                <a:lnTo>
                  <a:pt x="17144" y="218465"/>
                </a:lnTo>
                <a:lnTo>
                  <a:pt x="17144" y="216992"/>
                </a:lnTo>
                <a:lnTo>
                  <a:pt x="17144" y="213461"/>
                </a:lnTo>
                <a:lnTo>
                  <a:pt x="17221" y="209943"/>
                </a:lnTo>
                <a:lnTo>
                  <a:pt x="17386" y="206413"/>
                </a:lnTo>
                <a:lnTo>
                  <a:pt x="17500" y="203631"/>
                </a:lnTo>
                <a:lnTo>
                  <a:pt x="19342" y="179946"/>
                </a:lnTo>
                <a:lnTo>
                  <a:pt x="19570" y="177253"/>
                </a:lnTo>
                <a:lnTo>
                  <a:pt x="20916" y="169240"/>
                </a:lnTo>
                <a:lnTo>
                  <a:pt x="21031" y="168871"/>
                </a:lnTo>
                <a:lnTo>
                  <a:pt x="21374" y="168630"/>
                </a:lnTo>
                <a:lnTo>
                  <a:pt x="21755" y="168630"/>
                </a:lnTo>
                <a:lnTo>
                  <a:pt x="21970" y="168643"/>
                </a:lnTo>
                <a:lnTo>
                  <a:pt x="24244" y="169468"/>
                </a:lnTo>
                <a:lnTo>
                  <a:pt x="32816" y="178612"/>
                </a:lnTo>
                <a:lnTo>
                  <a:pt x="33464" y="181228"/>
                </a:lnTo>
                <a:lnTo>
                  <a:pt x="42468" y="187185"/>
                </a:lnTo>
                <a:lnTo>
                  <a:pt x="42760" y="187185"/>
                </a:lnTo>
                <a:lnTo>
                  <a:pt x="43179" y="187185"/>
                </a:lnTo>
                <a:lnTo>
                  <a:pt x="46469" y="183464"/>
                </a:lnTo>
                <a:lnTo>
                  <a:pt x="46469" y="182702"/>
                </a:lnTo>
                <a:lnTo>
                  <a:pt x="46469" y="182295"/>
                </a:lnTo>
                <a:lnTo>
                  <a:pt x="46431" y="181902"/>
                </a:lnTo>
                <a:lnTo>
                  <a:pt x="46342" y="181508"/>
                </a:lnTo>
                <a:lnTo>
                  <a:pt x="45808" y="179082"/>
                </a:lnTo>
                <a:lnTo>
                  <a:pt x="44767" y="176796"/>
                </a:lnTo>
                <a:lnTo>
                  <a:pt x="43294" y="174802"/>
                </a:lnTo>
                <a:lnTo>
                  <a:pt x="40766" y="171399"/>
                </a:lnTo>
                <a:lnTo>
                  <a:pt x="38684" y="167703"/>
                </a:lnTo>
                <a:lnTo>
                  <a:pt x="37058" y="163791"/>
                </a:lnTo>
                <a:lnTo>
                  <a:pt x="35166" y="159219"/>
                </a:lnTo>
                <a:lnTo>
                  <a:pt x="33362" y="154609"/>
                </a:lnTo>
                <a:lnTo>
                  <a:pt x="31673" y="149961"/>
                </a:lnTo>
                <a:lnTo>
                  <a:pt x="31102" y="148437"/>
                </a:lnTo>
                <a:lnTo>
                  <a:pt x="30645" y="146875"/>
                </a:lnTo>
                <a:lnTo>
                  <a:pt x="30289" y="145275"/>
                </a:lnTo>
                <a:lnTo>
                  <a:pt x="29933" y="143725"/>
                </a:lnTo>
                <a:lnTo>
                  <a:pt x="29756" y="142138"/>
                </a:lnTo>
                <a:lnTo>
                  <a:pt x="29756" y="140538"/>
                </a:lnTo>
                <a:lnTo>
                  <a:pt x="29756" y="138785"/>
                </a:lnTo>
                <a:lnTo>
                  <a:pt x="29971" y="137032"/>
                </a:lnTo>
                <a:lnTo>
                  <a:pt x="30403" y="135331"/>
                </a:lnTo>
                <a:lnTo>
                  <a:pt x="31038" y="132778"/>
                </a:lnTo>
                <a:lnTo>
                  <a:pt x="31356" y="130162"/>
                </a:lnTo>
                <a:lnTo>
                  <a:pt x="31356" y="127546"/>
                </a:lnTo>
                <a:lnTo>
                  <a:pt x="31356" y="126085"/>
                </a:lnTo>
                <a:lnTo>
                  <a:pt x="21475" y="86868"/>
                </a:lnTo>
                <a:lnTo>
                  <a:pt x="19811" y="82994"/>
                </a:lnTo>
                <a:lnTo>
                  <a:pt x="14757" y="63093"/>
                </a:lnTo>
                <a:lnTo>
                  <a:pt x="13868" y="58267"/>
                </a:lnTo>
                <a:lnTo>
                  <a:pt x="12839" y="53479"/>
                </a:lnTo>
                <a:lnTo>
                  <a:pt x="11658" y="48717"/>
                </a:lnTo>
                <a:lnTo>
                  <a:pt x="11048" y="46240"/>
                </a:lnTo>
                <a:lnTo>
                  <a:pt x="10375" y="43764"/>
                </a:lnTo>
                <a:lnTo>
                  <a:pt x="9651" y="41313"/>
                </a:lnTo>
                <a:lnTo>
                  <a:pt x="9004" y="39090"/>
                </a:lnTo>
                <a:lnTo>
                  <a:pt x="4787" y="30873"/>
                </a:lnTo>
                <a:lnTo>
                  <a:pt x="3251" y="29679"/>
                </a:lnTo>
                <a:lnTo>
                  <a:pt x="2019" y="28143"/>
                </a:lnTo>
                <a:lnTo>
                  <a:pt x="1181" y="26377"/>
                </a:lnTo>
                <a:lnTo>
                  <a:pt x="393" y="24726"/>
                </a:lnTo>
                <a:lnTo>
                  <a:pt x="0" y="22923"/>
                </a:lnTo>
                <a:lnTo>
                  <a:pt x="0" y="21107"/>
                </a:lnTo>
                <a:lnTo>
                  <a:pt x="0" y="20916"/>
                </a:lnTo>
                <a:lnTo>
                  <a:pt x="0" y="20739"/>
                </a:lnTo>
                <a:lnTo>
                  <a:pt x="12" y="20548"/>
                </a:lnTo>
                <a:lnTo>
                  <a:pt x="63" y="19431"/>
                </a:lnTo>
                <a:lnTo>
                  <a:pt x="634" y="18402"/>
                </a:lnTo>
                <a:lnTo>
                  <a:pt x="1562" y="17780"/>
                </a:lnTo>
                <a:lnTo>
                  <a:pt x="2527" y="17119"/>
                </a:lnTo>
                <a:lnTo>
                  <a:pt x="3670" y="16776"/>
                </a:lnTo>
                <a:lnTo>
                  <a:pt x="4825" y="16776"/>
                </a:lnTo>
                <a:lnTo>
                  <a:pt x="5206" y="16776"/>
                </a:lnTo>
                <a:lnTo>
                  <a:pt x="5575" y="16814"/>
                </a:lnTo>
                <a:lnTo>
                  <a:pt x="5943" y="16890"/>
                </a:lnTo>
                <a:lnTo>
                  <a:pt x="6464" y="16992"/>
                </a:lnTo>
                <a:lnTo>
                  <a:pt x="6997" y="17043"/>
                </a:lnTo>
                <a:lnTo>
                  <a:pt x="7531" y="17043"/>
                </a:lnTo>
                <a:lnTo>
                  <a:pt x="8813" y="17043"/>
                </a:lnTo>
                <a:lnTo>
                  <a:pt x="10083" y="16751"/>
                </a:lnTo>
                <a:lnTo>
                  <a:pt x="11226" y="16179"/>
                </a:lnTo>
                <a:lnTo>
                  <a:pt x="13347" y="15125"/>
                </a:lnTo>
                <a:lnTo>
                  <a:pt x="15455" y="14084"/>
                </a:lnTo>
                <a:lnTo>
                  <a:pt x="17564" y="13030"/>
                </a:lnTo>
                <a:lnTo>
                  <a:pt x="19989" y="11823"/>
                </a:lnTo>
                <a:lnTo>
                  <a:pt x="22415" y="10629"/>
                </a:lnTo>
                <a:lnTo>
                  <a:pt x="24841" y="9423"/>
                </a:lnTo>
                <a:lnTo>
                  <a:pt x="28511" y="7594"/>
                </a:lnTo>
                <a:lnTo>
                  <a:pt x="32169" y="5778"/>
                </a:lnTo>
                <a:lnTo>
                  <a:pt x="35813" y="3962"/>
                </a:lnTo>
                <a:lnTo>
                  <a:pt x="38379" y="2679"/>
                </a:lnTo>
                <a:lnTo>
                  <a:pt x="40944" y="1409"/>
                </a:lnTo>
                <a:lnTo>
                  <a:pt x="43510" y="139"/>
                </a:lnTo>
                <a:lnTo>
                  <a:pt x="43687" y="38"/>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868" name="object 2868"/>
          <p:cNvSpPr/>
          <p:nvPr/>
        </p:nvSpPr>
        <p:spPr>
          <a:xfrm>
            <a:off x="7017290" y="4282226"/>
            <a:ext cx="56219" cy="118054"/>
          </a:xfrm>
          <a:custGeom>
            <a:avLst/>
            <a:gdLst/>
            <a:ahLst/>
            <a:cxnLst/>
            <a:rect l="l" t="t" r="r" b="b"/>
            <a:pathLst>
              <a:path w="63246" h="133794">
                <a:moveTo>
                  <a:pt x="63246" y="130797"/>
                </a:moveTo>
                <a:lnTo>
                  <a:pt x="54482" y="131267"/>
                </a:lnTo>
                <a:lnTo>
                  <a:pt x="45224" y="130086"/>
                </a:lnTo>
                <a:lnTo>
                  <a:pt x="38341" y="133794"/>
                </a:lnTo>
                <a:lnTo>
                  <a:pt x="25234" y="132880"/>
                </a:lnTo>
                <a:lnTo>
                  <a:pt x="16611" y="117271"/>
                </a:lnTo>
                <a:lnTo>
                  <a:pt x="13030" y="102196"/>
                </a:lnTo>
                <a:lnTo>
                  <a:pt x="7848" y="91617"/>
                </a:lnTo>
                <a:lnTo>
                  <a:pt x="3213" y="81572"/>
                </a:lnTo>
                <a:lnTo>
                  <a:pt x="546" y="66497"/>
                </a:lnTo>
                <a:lnTo>
                  <a:pt x="0" y="51409"/>
                </a:lnTo>
                <a:lnTo>
                  <a:pt x="1308" y="36995"/>
                </a:lnTo>
                <a:lnTo>
                  <a:pt x="3428" y="31432"/>
                </a:lnTo>
                <a:lnTo>
                  <a:pt x="17195" y="33794"/>
                </a:lnTo>
                <a:lnTo>
                  <a:pt x="32410" y="29146"/>
                </a:lnTo>
                <a:lnTo>
                  <a:pt x="48412" y="16967"/>
                </a:lnTo>
                <a:lnTo>
                  <a:pt x="56870" y="7302"/>
                </a:lnTo>
                <a:lnTo>
                  <a:pt x="63246"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869" name="object 2869"/>
          <p:cNvSpPr/>
          <p:nvPr/>
        </p:nvSpPr>
        <p:spPr>
          <a:xfrm>
            <a:off x="5051067" y="4810888"/>
            <a:ext cx="2022438" cy="524289"/>
          </a:xfrm>
          <a:custGeom>
            <a:avLst/>
            <a:gdLst/>
            <a:ahLst/>
            <a:cxnLst/>
            <a:rect l="l" t="t" r="r" b="b"/>
            <a:pathLst>
              <a:path w="2275243" h="594194">
                <a:moveTo>
                  <a:pt x="491591" y="0"/>
                </a:moveTo>
                <a:lnTo>
                  <a:pt x="0" y="4216"/>
                </a:lnTo>
                <a:lnTo>
                  <a:pt x="1084935" y="594194"/>
                </a:lnTo>
                <a:lnTo>
                  <a:pt x="1087043" y="206032"/>
                </a:lnTo>
                <a:lnTo>
                  <a:pt x="2275243" y="208838"/>
                </a:lnTo>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870" name="object 2870"/>
          <p:cNvSpPr/>
          <p:nvPr/>
        </p:nvSpPr>
        <p:spPr>
          <a:xfrm>
            <a:off x="6936669" y="1215217"/>
            <a:ext cx="1595018" cy="4030531"/>
          </a:xfrm>
          <a:prstGeom prst="rect">
            <a:avLst/>
          </a:prstGeom>
          <a:blipFill>
            <a:blip r:embed="rId19" cstate="print"/>
            <a:stretch>
              <a:fillRect/>
            </a:stretch>
          </a:blipFill>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871" name="object 2871"/>
          <p:cNvSpPr/>
          <p:nvPr/>
        </p:nvSpPr>
        <p:spPr>
          <a:xfrm>
            <a:off x="6510217" y="4422244"/>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872" name="object 2872"/>
          <p:cNvSpPr/>
          <p:nvPr/>
        </p:nvSpPr>
        <p:spPr>
          <a:xfrm>
            <a:off x="6491568" y="4413324"/>
            <a:ext cx="21675" cy="0"/>
          </a:xfrm>
          <a:custGeom>
            <a:avLst/>
            <a:gdLst/>
            <a:ahLst/>
            <a:cxnLst/>
            <a:rect l="l" t="t" r="r" b="b"/>
            <a:pathLst>
              <a:path w="24384">
                <a:moveTo>
                  <a:pt x="0" y="0"/>
                </a:moveTo>
                <a:lnTo>
                  <a:pt x="24384"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873" name="object 2873"/>
          <p:cNvSpPr/>
          <p:nvPr/>
        </p:nvSpPr>
        <p:spPr>
          <a:xfrm>
            <a:off x="6456899" y="4456053"/>
            <a:ext cx="5407" cy="5356"/>
          </a:xfrm>
          <a:custGeom>
            <a:avLst/>
            <a:gdLst/>
            <a:ahLst/>
            <a:cxnLst/>
            <a:rect l="l" t="t" r="r" b="b"/>
            <a:pathLst>
              <a:path w="6083" h="6070">
                <a:moveTo>
                  <a:pt x="0" y="3035"/>
                </a:moveTo>
                <a:lnTo>
                  <a:pt x="0" y="4711"/>
                </a:lnTo>
                <a:lnTo>
                  <a:pt x="1371" y="6070"/>
                </a:lnTo>
                <a:lnTo>
                  <a:pt x="3047" y="6070"/>
                </a:lnTo>
                <a:lnTo>
                  <a:pt x="4724" y="6070"/>
                </a:lnTo>
                <a:lnTo>
                  <a:pt x="6083" y="4711"/>
                </a:lnTo>
                <a:lnTo>
                  <a:pt x="6083" y="3035"/>
                </a:lnTo>
                <a:lnTo>
                  <a:pt x="6083" y="1358"/>
                </a:lnTo>
                <a:lnTo>
                  <a:pt x="4724" y="0"/>
                </a:lnTo>
                <a:lnTo>
                  <a:pt x="3047"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874" name="object 2874"/>
          <p:cNvSpPr/>
          <p:nvPr/>
        </p:nvSpPr>
        <p:spPr>
          <a:xfrm>
            <a:off x="6453634" y="4442908"/>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875" name="object 2875"/>
          <p:cNvSpPr/>
          <p:nvPr/>
        </p:nvSpPr>
        <p:spPr>
          <a:xfrm>
            <a:off x="6423247" y="4553700"/>
            <a:ext cx="5407" cy="5356"/>
          </a:xfrm>
          <a:custGeom>
            <a:avLst/>
            <a:gdLst/>
            <a:ahLst/>
            <a:cxnLst/>
            <a:rect l="l" t="t" r="r" b="b"/>
            <a:pathLst>
              <a:path w="6083" h="6070">
                <a:moveTo>
                  <a:pt x="0" y="3035"/>
                </a:moveTo>
                <a:lnTo>
                  <a:pt x="0" y="4711"/>
                </a:lnTo>
                <a:lnTo>
                  <a:pt x="1371" y="6070"/>
                </a:lnTo>
                <a:lnTo>
                  <a:pt x="3047" y="6070"/>
                </a:lnTo>
                <a:lnTo>
                  <a:pt x="4724" y="6070"/>
                </a:lnTo>
                <a:lnTo>
                  <a:pt x="6083" y="4711"/>
                </a:lnTo>
                <a:lnTo>
                  <a:pt x="6083" y="3035"/>
                </a:lnTo>
                <a:lnTo>
                  <a:pt x="6083" y="1358"/>
                </a:lnTo>
                <a:lnTo>
                  <a:pt x="4724" y="0"/>
                </a:lnTo>
                <a:lnTo>
                  <a:pt x="3047"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876" name="object 2876"/>
          <p:cNvSpPr/>
          <p:nvPr/>
        </p:nvSpPr>
        <p:spPr>
          <a:xfrm>
            <a:off x="6434669" y="4558552"/>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877" name="object 2877"/>
          <p:cNvSpPr/>
          <p:nvPr/>
        </p:nvSpPr>
        <p:spPr>
          <a:xfrm>
            <a:off x="6371524" y="4539923"/>
            <a:ext cx="5407" cy="5367"/>
          </a:xfrm>
          <a:custGeom>
            <a:avLst/>
            <a:gdLst/>
            <a:ahLst/>
            <a:cxnLst/>
            <a:rect l="l" t="t" r="r" b="b"/>
            <a:pathLst>
              <a:path w="6083" h="6083">
                <a:moveTo>
                  <a:pt x="0" y="3035"/>
                </a:moveTo>
                <a:lnTo>
                  <a:pt x="0" y="4711"/>
                </a:lnTo>
                <a:lnTo>
                  <a:pt x="1358" y="6083"/>
                </a:lnTo>
                <a:lnTo>
                  <a:pt x="3048" y="6083"/>
                </a:lnTo>
                <a:lnTo>
                  <a:pt x="4724" y="6083"/>
                </a:lnTo>
                <a:lnTo>
                  <a:pt x="6083" y="4711"/>
                </a:lnTo>
                <a:lnTo>
                  <a:pt x="6083" y="3035"/>
                </a:lnTo>
                <a:lnTo>
                  <a:pt x="6083" y="1358"/>
                </a:lnTo>
                <a:lnTo>
                  <a:pt x="4724" y="0"/>
                </a:lnTo>
                <a:lnTo>
                  <a:pt x="3048"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878" name="object 2878"/>
          <p:cNvSpPr/>
          <p:nvPr/>
        </p:nvSpPr>
        <p:spPr>
          <a:xfrm>
            <a:off x="6358809" y="4531658"/>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879" name="object 2879"/>
          <p:cNvSpPr/>
          <p:nvPr/>
        </p:nvSpPr>
        <p:spPr>
          <a:xfrm>
            <a:off x="6360208" y="4591587"/>
            <a:ext cx="5407" cy="5356"/>
          </a:xfrm>
          <a:custGeom>
            <a:avLst/>
            <a:gdLst/>
            <a:ahLst/>
            <a:cxnLst/>
            <a:rect l="l" t="t" r="r" b="b"/>
            <a:pathLst>
              <a:path w="6083" h="6070">
                <a:moveTo>
                  <a:pt x="0" y="3035"/>
                </a:moveTo>
                <a:lnTo>
                  <a:pt x="0" y="4711"/>
                </a:lnTo>
                <a:lnTo>
                  <a:pt x="1358" y="6070"/>
                </a:lnTo>
                <a:lnTo>
                  <a:pt x="3048" y="6070"/>
                </a:lnTo>
                <a:lnTo>
                  <a:pt x="4724" y="6070"/>
                </a:lnTo>
                <a:lnTo>
                  <a:pt x="6083" y="4711"/>
                </a:lnTo>
                <a:lnTo>
                  <a:pt x="6083" y="3035"/>
                </a:lnTo>
                <a:lnTo>
                  <a:pt x="6083" y="1358"/>
                </a:lnTo>
                <a:lnTo>
                  <a:pt x="4724" y="0"/>
                </a:lnTo>
                <a:lnTo>
                  <a:pt x="3048"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880" name="object 2880"/>
          <p:cNvSpPr/>
          <p:nvPr/>
        </p:nvSpPr>
        <p:spPr>
          <a:xfrm>
            <a:off x="6369649" y="4582757"/>
            <a:ext cx="24383" cy="0"/>
          </a:xfrm>
          <a:custGeom>
            <a:avLst/>
            <a:gdLst/>
            <a:ahLst/>
            <a:cxnLst/>
            <a:rect l="l" t="t" r="r" b="b"/>
            <a:pathLst>
              <a:path w="27431">
                <a:moveTo>
                  <a:pt x="0" y="0"/>
                </a:moveTo>
                <a:lnTo>
                  <a:pt x="27431"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881" name="object 2881"/>
          <p:cNvSpPr/>
          <p:nvPr/>
        </p:nvSpPr>
        <p:spPr>
          <a:xfrm>
            <a:off x="6346235" y="4666061"/>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882" name="object 2882"/>
          <p:cNvSpPr/>
          <p:nvPr/>
        </p:nvSpPr>
        <p:spPr>
          <a:xfrm>
            <a:off x="6353393" y="4658060"/>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883" name="object 2883"/>
          <p:cNvSpPr/>
          <p:nvPr/>
        </p:nvSpPr>
        <p:spPr>
          <a:xfrm>
            <a:off x="6269208" y="4684193"/>
            <a:ext cx="5407" cy="5356"/>
          </a:xfrm>
          <a:custGeom>
            <a:avLst/>
            <a:gdLst/>
            <a:ahLst/>
            <a:cxnLst/>
            <a:rect l="l" t="t" r="r" b="b"/>
            <a:pathLst>
              <a:path w="6083" h="6070">
                <a:moveTo>
                  <a:pt x="0" y="3035"/>
                </a:moveTo>
                <a:lnTo>
                  <a:pt x="0" y="4711"/>
                </a:lnTo>
                <a:lnTo>
                  <a:pt x="1371" y="6070"/>
                </a:lnTo>
                <a:lnTo>
                  <a:pt x="3048" y="6070"/>
                </a:lnTo>
                <a:lnTo>
                  <a:pt x="4724" y="6070"/>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884" name="object 2884"/>
          <p:cNvSpPr/>
          <p:nvPr/>
        </p:nvSpPr>
        <p:spPr>
          <a:xfrm>
            <a:off x="6255856" y="4671508"/>
            <a:ext cx="21675" cy="0"/>
          </a:xfrm>
          <a:custGeom>
            <a:avLst/>
            <a:gdLst/>
            <a:ahLst/>
            <a:cxnLst/>
            <a:rect l="l" t="t" r="r" b="b"/>
            <a:pathLst>
              <a:path w="24384">
                <a:moveTo>
                  <a:pt x="0" y="0"/>
                </a:moveTo>
                <a:lnTo>
                  <a:pt x="24384"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885" name="object 2885"/>
          <p:cNvSpPr/>
          <p:nvPr/>
        </p:nvSpPr>
        <p:spPr>
          <a:xfrm>
            <a:off x="6209579" y="4726495"/>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886" name="object 2886"/>
          <p:cNvSpPr/>
          <p:nvPr/>
        </p:nvSpPr>
        <p:spPr>
          <a:xfrm>
            <a:off x="6193544" y="4717227"/>
            <a:ext cx="24383" cy="0"/>
          </a:xfrm>
          <a:custGeom>
            <a:avLst/>
            <a:gdLst/>
            <a:ahLst/>
            <a:cxnLst/>
            <a:rect l="l" t="t" r="r" b="b"/>
            <a:pathLst>
              <a:path w="27431">
                <a:moveTo>
                  <a:pt x="0" y="0"/>
                </a:moveTo>
                <a:lnTo>
                  <a:pt x="27431"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887" name="object 2887"/>
          <p:cNvSpPr/>
          <p:nvPr/>
        </p:nvSpPr>
        <p:spPr>
          <a:xfrm>
            <a:off x="6161105" y="4782748"/>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888" name="object 2888"/>
          <p:cNvSpPr/>
          <p:nvPr/>
        </p:nvSpPr>
        <p:spPr>
          <a:xfrm>
            <a:off x="6120385" y="4779085"/>
            <a:ext cx="67733" cy="0"/>
          </a:xfrm>
          <a:custGeom>
            <a:avLst/>
            <a:gdLst/>
            <a:ahLst/>
            <a:cxnLst/>
            <a:rect l="l" t="t" r="r" b="b"/>
            <a:pathLst>
              <a:path w="76200">
                <a:moveTo>
                  <a:pt x="0" y="0"/>
                </a:moveTo>
                <a:lnTo>
                  <a:pt x="7620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889" name="object 2889"/>
          <p:cNvSpPr/>
          <p:nvPr/>
        </p:nvSpPr>
        <p:spPr>
          <a:xfrm>
            <a:off x="6217406" y="4891692"/>
            <a:ext cx="5407" cy="5356"/>
          </a:xfrm>
          <a:custGeom>
            <a:avLst/>
            <a:gdLst/>
            <a:ahLst/>
            <a:cxnLst/>
            <a:rect l="l" t="t" r="r" b="b"/>
            <a:pathLst>
              <a:path w="6083" h="6070">
                <a:moveTo>
                  <a:pt x="0" y="3035"/>
                </a:moveTo>
                <a:lnTo>
                  <a:pt x="0" y="4711"/>
                </a:lnTo>
                <a:lnTo>
                  <a:pt x="1358" y="6070"/>
                </a:lnTo>
                <a:lnTo>
                  <a:pt x="3035" y="6070"/>
                </a:lnTo>
                <a:lnTo>
                  <a:pt x="4724" y="6070"/>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890" name="object 2890"/>
          <p:cNvSpPr/>
          <p:nvPr/>
        </p:nvSpPr>
        <p:spPr>
          <a:xfrm>
            <a:off x="6212503" y="4881282"/>
            <a:ext cx="13546" cy="0"/>
          </a:xfrm>
          <a:custGeom>
            <a:avLst/>
            <a:gdLst/>
            <a:ahLst/>
            <a:cxnLst/>
            <a:rect l="l" t="t" r="r" b="b"/>
            <a:pathLst>
              <a:path w="15239">
                <a:moveTo>
                  <a:pt x="0" y="0"/>
                </a:moveTo>
                <a:lnTo>
                  <a:pt x="1523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891" name="object 2891"/>
          <p:cNvSpPr/>
          <p:nvPr/>
        </p:nvSpPr>
        <p:spPr>
          <a:xfrm>
            <a:off x="6213737" y="4957779"/>
            <a:ext cx="5407" cy="5367"/>
          </a:xfrm>
          <a:custGeom>
            <a:avLst/>
            <a:gdLst/>
            <a:ahLst/>
            <a:cxnLst/>
            <a:rect l="l" t="t" r="r" b="b"/>
            <a:pathLst>
              <a:path w="6083" h="6083">
                <a:moveTo>
                  <a:pt x="0" y="3035"/>
                </a:moveTo>
                <a:lnTo>
                  <a:pt x="0" y="4711"/>
                </a:lnTo>
                <a:lnTo>
                  <a:pt x="1358" y="6083"/>
                </a:lnTo>
                <a:lnTo>
                  <a:pt x="3035" y="6083"/>
                </a:lnTo>
                <a:lnTo>
                  <a:pt x="4724" y="6083"/>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892" name="object 2892"/>
          <p:cNvSpPr/>
          <p:nvPr/>
        </p:nvSpPr>
        <p:spPr>
          <a:xfrm>
            <a:off x="6220628" y="4948518"/>
            <a:ext cx="16256" cy="0"/>
          </a:xfrm>
          <a:custGeom>
            <a:avLst/>
            <a:gdLst/>
            <a:ahLst/>
            <a:cxnLst/>
            <a:rect l="l" t="t" r="r" b="b"/>
            <a:pathLst>
              <a:path w="18288">
                <a:moveTo>
                  <a:pt x="0" y="0"/>
                </a:moveTo>
                <a:lnTo>
                  <a:pt x="18288"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893" name="object 2893"/>
          <p:cNvSpPr/>
          <p:nvPr/>
        </p:nvSpPr>
        <p:spPr>
          <a:xfrm>
            <a:off x="6288027" y="4915455"/>
            <a:ext cx="5407" cy="5367"/>
          </a:xfrm>
          <a:custGeom>
            <a:avLst/>
            <a:gdLst/>
            <a:ahLst/>
            <a:cxnLst/>
            <a:rect l="l" t="t" r="r" b="b"/>
            <a:pathLst>
              <a:path w="6083" h="6083">
                <a:moveTo>
                  <a:pt x="0" y="3048"/>
                </a:moveTo>
                <a:lnTo>
                  <a:pt x="0" y="4724"/>
                </a:lnTo>
                <a:lnTo>
                  <a:pt x="1358" y="6083"/>
                </a:lnTo>
                <a:lnTo>
                  <a:pt x="3035" y="6083"/>
                </a:lnTo>
                <a:lnTo>
                  <a:pt x="4711" y="6083"/>
                </a:lnTo>
                <a:lnTo>
                  <a:pt x="6083" y="4724"/>
                </a:lnTo>
                <a:lnTo>
                  <a:pt x="6083" y="3048"/>
                </a:lnTo>
                <a:lnTo>
                  <a:pt x="6083" y="1371"/>
                </a:lnTo>
                <a:lnTo>
                  <a:pt x="4711" y="0"/>
                </a:lnTo>
                <a:lnTo>
                  <a:pt x="3035" y="0"/>
                </a:lnTo>
                <a:lnTo>
                  <a:pt x="1358" y="0"/>
                </a:lnTo>
                <a:lnTo>
                  <a:pt x="0" y="1371"/>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894" name="object 2894"/>
          <p:cNvSpPr/>
          <p:nvPr/>
        </p:nvSpPr>
        <p:spPr>
          <a:xfrm>
            <a:off x="6263979" y="4910865"/>
            <a:ext cx="18964" cy="0"/>
          </a:xfrm>
          <a:custGeom>
            <a:avLst/>
            <a:gdLst/>
            <a:ahLst/>
            <a:cxnLst/>
            <a:rect l="l" t="t" r="r" b="b"/>
            <a:pathLst>
              <a:path w="21335">
                <a:moveTo>
                  <a:pt x="0" y="0"/>
                </a:moveTo>
                <a:lnTo>
                  <a:pt x="21335"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895" name="object 2895"/>
          <p:cNvSpPr/>
          <p:nvPr/>
        </p:nvSpPr>
        <p:spPr>
          <a:xfrm>
            <a:off x="6388567" y="4955352"/>
            <a:ext cx="5407" cy="5356"/>
          </a:xfrm>
          <a:custGeom>
            <a:avLst/>
            <a:gdLst/>
            <a:ahLst/>
            <a:cxnLst/>
            <a:rect l="l" t="t" r="r" b="b"/>
            <a:pathLst>
              <a:path w="6083" h="6070">
                <a:moveTo>
                  <a:pt x="0" y="3035"/>
                </a:moveTo>
                <a:lnTo>
                  <a:pt x="0" y="4711"/>
                </a:lnTo>
                <a:lnTo>
                  <a:pt x="1371" y="6070"/>
                </a:lnTo>
                <a:lnTo>
                  <a:pt x="3047" y="6070"/>
                </a:lnTo>
                <a:lnTo>
                  <a:pt x="4724" y="6070"/>
                </a:lnTo>
                <a:lnTo>
                  <a:pt x="6083" y="4711"/>
                </a:lnTo>
                <a:lnTo>
                  <a:pt x="6083" y="3035"/>
                </a:lnTo>
                <a:lnTo>
                  <a:pt x="6083" y="1358"/>
                </a:lnTo>
                <a:lnTo>
                  <a:pt x="4724" y="0"/>
                </a:lnTo>
                <a:lnTo>
                  <a:pt x="3047"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896" name="object 2896"/>
          <p:cNvSpPr/>
          <p:nvPr/>
        </p:nvSpPr>
        <p:spPr>
          <a:xfrm>
            <a:off x="6396736" y="4945827"/>
            <a:ext cx="16256" cy="0"/>
          </a:xfrm>
          <a:custGeom>
            <a:avLst/>
            <a:gdLst/>
            <a:ahLst/>
            <a:cxnLst/>
            <a:rect l="l" t="t" r="r" b="b"/>
            <a:pathLst>
              <a:path w="18288">
                <a:moveTo>
                  <a:pt x="0" y="0"/>
                </a:moveTo>
                <a:lnTo>
                  <a:pt x="18288"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897" name="object 2897"/>
          <p:cNvSpPr/>
          <p:nvPr/>
        </p:nvSpPr>
        <p:spPr>
          <a:xfrm>
            <a:off x="6470356" y="4907089"/>
            <a:ext cx="5407" cy="5356"/>
          </a:xfrm>
          <a:custGeom>
            <a:avLst/>
            <a:gdLst/>
            <a:ahLst/>
            <a:cxnLst/>
            <a:rect l="l" t="t" r="r" b="b"/>
            <a:pathLst>
              <a:path w="6083" h="6070">
                <a:moveTo>
                  <a:pt x="0" y="3035"/>
                </a:moveTo>
                <a:lnTo>
                  <a:pt x="0" y="4711"/>
                </a:lnTo>
                <a:lnTo>
                  <a:pt x="1371" y="6070"/>
                </a:lnTo>
                <a:lnTo>
                  <a:pt x="3048" y="6070"/>
                </a:lnTo>
                <a:lnTo>
                  <a:pt x="4724" y="6070"/>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898" name="object 2898"/>
          <p:cNvSpPr/>
          <p:nvPr/>
        </p:nvSpPr>
        <p:spPr>
          <a:xfrm>
            <a:off x="6480732" y="4902797"/>
            <a:ext cx="16255" cy="0"/>
          </a:xfrm>
          <a:custGeom>
            <a:avLst/>
            <a:gdLst/>
            <a:ahLst/>
            <a:cxnLst/>
            <a:rect l="l" t="t" r="r" b="b"/>
            <a:pathLst>
              <a:path w="18287">
                <a:moveTo>
                  <a:pt x="0" y="0"/>
                </a:moveTo>
                <a:lnTo>
                  <a:pt x="1828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899" name="object 2899"/>
          <p:cNvSpPr/>
          <p:nvPr/>
        </p:nvSpPr>
        <p:spPr>
          <a:xfrm>
            <a:off x="6669897" y="4972464"/>
            <a:ext cx="5407" cy="5356"/>
          </a:xfrm>
          <a:custGeom>
            <a:avLst/>
            <a:gdLst/>
            <a:ahLst/>
            <a:cxnLst/>
            <a:rect l="l" t="t" r="r" b="b"/>
            <a:pathLst>
              <a:path w="6083" h="6070">
                <a:moveTo>
                  <a:pt x="0" y="3035"/>
                </a:moveTo>
                <a:lnTo>
                  <a:pt x="0" y="4711"/>
                </a:lnTo>
                <a:lnTo>
                  <a:pt x="1371" y="6070"/>
                </a:lnTo>
                <a:lnTo>
                  <a:pt x="3048" y="6070"/>
                </a:lnTo>
                <a:lnTo>
                  <a:pt x="4724" y="6070"/>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900" name="object 2900"/>
          <p:cNvSpPr/>
          <p:nvPr/>
        </p:nvSpPr>
        <p:spPr>
          <a:xfrm>
            <a:off x="6683933" y="4970032"/>
            <a:ext cx="16255" cy="0"/>
          </a:xfrm>
          <a:custGeom>
            <a:avLst/>
            <a:gdLst/>
            <a:ahLst/>
            <a:cxnLst/>
            <a:rect l="l" t="t" r="r" b="b"/>
            <a:pathLst>
              <a:path w="18287">
                <a:moveTo>
                  <a:pt x="0" y="0"/>
                </a:moveTo>
                <a:lnTo>
                  <a:pt x="1828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901" name="object 2901"/>
          <p:cNvSpPr/>
          <p:nvPr/>
        </p:nvSpPr>
        <p:spPr>
          <a:xfrm>
            <a:off x="6639407" y="4969008"/>
            <a:ext cx="5407" cy="5367"/>
          </a:xfrm>
          <a:custGeom>
            <a:avLst/>
            <a:gdLst/>
            <a:ahLst/>
            <a:cxnLst/>
            <a:rect l="l" t="t" r="r" b="b"/>
            <a:pathLst>
              <a:path w="6083" h="6083">
                <a:moveTo>
                  <a:pt x="0" y="3048"/>
                </a:moveTo>
                <a:lnTo>
                  <a:pt x="0" y="4724"/>
                </a:lnTo>
                <a:lnTo>
                  <a:pt x="1371" y="6083"/>
                </a:lnTo>
                <a:lnTo>
                  <a:pt x="3048" y="6083"/>
                </a:lnTo>
                <a:lnTo>
                  <a:pt x="4724" y="6083"/>
                </a:lnTo>
                <a:lnTo>
                  <a:pt x="6083" y="4724"/>
                </a:lnTo>
                <a:lnTo>
                  <a:pt x="6083" y="3048"/>
                </a:lnTo>
                <a:lnTo>
                  <a:pt x="6083" y="1371"/>
                </a:lnTo>
                <a:lnTo>
                  <a:pt x="4724" y="0"/>
                </a:lnTo>
                <a:lnTo>
                  <a:pt x="3048" y="0"/>
                </a:lnTo>
                <a:lnTo>
                  <a:pt x="1371" y="0"/>
                </a:lnTo>
                <a:lnTo>
                  <a:pt x="0" y="1371"/>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902" name="object 2902"/>
          <p:cNvSpPr/>
          <p:nvPr/>
        </p:nvSpPr>
        <p:spPr>
          <a:xfrm>
            <a:off x="6613483" y="4959274"/>
            <a:ext cx="51476" cy="0"/>
          </a:xfrm>
          <a:custGeom>
            <a:avLst/>
            <a:gdLst/>
            <a:ahLst/>
            <a:cxnLst/>
            <a:rect l="l" t="t" r="r" b="b"/>
            <a:pathLst>
              <a:path w="57911">
                <a:moveTo>
                  <a:pt x="0" y="0"/>
                </a:moveTo>
                <a:lnTo>
                  <a:pt x="57911"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903" name="object 2903"/>
          <p:cNvSpPr/>
          <p:nvPr/>
        </p:nvSpPr>
        <p:spPr>
          <a:xfrm>
            <a:off x="6605757" y="4967539"/>
            <a:ext cx="5407" cy="5367"/>
          </a:xfrm>
          <a:custGeom>
            <a:avLst/>
            <a:gdLst/>
            <a:ahLst/>
            <a:cxnLst/>
            <a:rect l="l" t="t" r="r" b="b"/>
            <a:pathLst>
              <a:path w="6083" h="6083">
                <a:moveTo>
                  <a:pt x="0" y="3035"/>
                </a:moveTo>
                <a:lnTo>
                  <a:pt x="0" y="4711"/>
                </a:lnTo>
                <a:lnTo>
                  <a:pt x="1358" y="6083"/>
                </a:lnTo>
                <a:lnTo>
                  <a:pt x="3035" y="6083"/>
                </a:lnTo>
                <a:lnTo>
                  <a:pt x="4711" y="6083"/>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904" name="object 2904"/>
          <p:cNvSpPr/>
          <p:nvPr/>
        </p:nvSpPr>
        <p:spPr>
          <a:xfrm>
            <a:off x="6593988" y="4937771"/>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905" name="object 2905"/>
          <p:cNvSpPr/>
          <p:nvPr/>
        </p:nvSpPr>
        <p:spPr>
          <a:xfrm>
            <a:off x="6570133" y="4940449"/>
            <a:ext cx="16256" cy="0"/>
          </a:xfrm>
          <a:custGeom>
            <a:avLst/>
            <a:gdLst/>
            <a:ahLst/>
            <a:cxnLst/>
            <a:rect l="l" t="t" r="r" b="b"/>
            <a:pathLst>
              <a:path w="18288">
                <a:moveTo>
                  <a:pt x="0" y="0"/>
                </a:moveTo>
                <a:lnTo>
                  <a:pt x="18288"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906" name="object 2906"/>
          <p:cNvSpPr/>
          <p:nvPr/>
        </p:nvSpPr>
        <p:spPr>
          <a:xfrm>
            <a:off x="6541628" y="4886291"/>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907" name="object 2907"/>
          <p:cNvSpPr/>
          <p:nvPr/>
        </p:nvSpPr>
        <p:spPr>
          <a:xfrm>
            <a:off x="6553876" y="4886660"/>
            <a:ext cx="16256" cy="0"/>
          </a:xfrm>
          <a:custGeom>
            <a:avLst/>
            <a:gdLst/>
            <a:ahLst/>
            <a:cxnLst/>
            <a:rect l="l" t="t" r="r" b="b"/>
            <a:pathLst>
              <a:path w="18288">
                <a:moveTo>
                  <a:pt x="0" y="0"/>
                </a:moveTo>
                <a:lnTo>
                  <a:pt x="18288"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908" name="object 2908"/>
          <p:cNvSpPr/>
          <p:nvPr/>
        </p:nvSpPr>
        <p:spPr>
          <a:xfrm>
            <a:off x="6610837" y="4905173"/>
            <a:ext cx="5407" cy="5356"/>
          </a:xfrm>
          <a:custGeom>
            <a:avLst/>
            <a:gdLst/>
            <a:ahLst/>
            <a:cxnLst/>
            <a:rect l="l" t="t" r="r" b="b"/>
            <a:pathLst>
              <a:path w="6083" h="6070">
                <a:moveTo>
                  <a:pt x="0" y="3035"/>
                </a:moveTo>
                <a:lnTo>
                  <a:pt x="0" y="4711"/>
                </a:lnTo>
                <a:lnTo>
                  <a:pt x="1371" y="6070"/>
                </a:lnTo>
                <a:lnTo>
                  <a:pt x="3048" y="6070"/>
                </a:lnTo>
                <a:lnTo>
                  <a:pt x="4724" y="6070"/>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909" name="object 2909"/>
          <p:cNvSpPr/>
          <p:nvPr/>
        </p:nvSpPr>
        <p:spPr>
          <a:xfrm>
            <a:off x="6605359" y="4894729"/>
            <a:ext cx="16255" cy="0"/>
          </a:xfrm>
          <a:custGeom>
            <a:avLst/>
            <a:gdLst/>
            <a:ahLst/>
            <a:cxnLst/>
            <a:rect l="l" t="t" r="r" b="b"/>
            <a:pathLst>
              <a:path w="18287">
                <a:moveTo>
                  <a:pt x="0" y="0"/>
                </a:moveTo>
                <a:lnTo>
                  <a:pt x="1828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910" name="object 2910"/>
          <p:cNvSpPr/>
          <p:nvPr/>
        </p:nvSpPr>
        <p:spPr>
          <a:xfrm>
            <a:off x="6646374" y="4909319"/>
            <a:ext cx="5407" cy="5356"/>
          </a:xfrm>
          <a:custGeom>
            <a:avLst/>
            <a:gdLst/>
            <a:ahLst/>
            <a:cxnLst/>
            <a:rect l="l" t="t" r="r" b="b"/>
            <a:pathLst>
              <a:path w="6083" h="6070">
                <a:moveTo>
                  <a:pt x="0" y="3035"/>
                </a:moveTo>
                <a:lnTo>
                  <a:pt x="0" y="4711"/>
                </a:lnTo>
                <a:lnTo>
                  <a:pt x="1358" y="6070"/>
                </a:lnTo>
                <a:lnTo>
                  <a:pt x="3035" y="6070"/>
                </a:lnTo>
                <a:lnTo>
                  <a:pt x="4724" y="6070"/>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911" name="object 2911"/>
          <p:cNvSpPr/>
          <p:nvPr/>
        </p:nvSpPr>
        <p:spPr>
          <a:xfrm>
            <a:off x="6643290" y="4900107"/>
            <a:ext cx="54186" cy="0"/>
          </a:xfrm>
          <a:custGeom>
            <a:avLst/>
            <a:gdLst/>
            <a:ahLst/>
            <a:cxnLst/>
            <a:rect l="l" t="t" r="r" b="b"/>
            <a:pathLst>
              <a:path w="60959">
                <a:moveTo>
                  <a:pt x="0" y="0"/>
                </a:moveTo>
                <a:lnTo>
                  <a:pt x="6095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912" name="object 2912"/>
          <p:cNvSpPr/>
          <p:nvPr/>
        </p:nvSpPr>
        <p:spPr>
          <a:xfrm>
            <a:off x="6675687" y="4913701"/>
            <a:ext cx="5407" cy="5356"/>
          </a:xfrm>
          <a:custGeom>
            <a:avLst/>
            <a:gdLst/>
            <a:ahLst/>
            <a:cxnLst/>
            <a:rect l="l" t="t" r="r" b="b"/>
            <a:pathLst>
              <a:path w="6083" h="6070">
                <a:moveTo>
                  <a:pt x="0" y="3035"/>
                </a:moveTo>
                <a:lnTo>
                  <a:pt x="0" y="4711"/>
                </a:lnTo>
                <a:lnTo>
                  <a:pt x="1371" y="6070"/>
                </a:lnTo>
                <a:lnTo>
                  <a:pt x="3048" y="6070"/>
                </a:lnTo>
                <a:lnTo>
                  <a:pt x="4724" y="6070"/>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913" name="object 2913"/>
          <p:cNvSpPr/>
          <p:nvPr/>
        </p:nvSpPr>
        <p:spPr>
          <a:xfrm>
            <a:off x="6686635" y="4916245"/>
            <a:ext cx="18964" cy="0"/>
          </a:xfrm>
          <a:custGeom>
            <a:avLst/>
            <a:gdLst/>
            <a:ahLst/>
            <a:cxnLst/>
            <a:rect l="l" t="t" r="r" b="b"/>
            <a:pathLst>
              <a:path w="21335">
                <a:moveTo>
                  <a:pt x="0" y="0"/>
                </a:moveTo>
                <a:lnTo>
                  <a:pt x="21335"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914" name="object 2914"/>
          <p:cNvSpPr/>
          <p:nvPr/>
        </p:nvSpPr>
        <p:spPr>
          <a:xfrm>
            <a:off x="6715087" y="4815230"/>
            <a:ext cx="5407" cy="5367"/>
          </a:xfrm>
          <a:custGeom>
            <a:avLst/>
            <a:gdLst/>
            <a:ahLst/>
            <a:cxnLst/>
            <a:rect l="l" t="t" r="r" b="b"/>
            <a:pathLst>
              <a:path w="6083" h="6083">
                <a:moveTo>
                  <a:pt x="0" y="3047"/>
                </a:moveTo>
                <a:lnTo>
                  <a:pt x="0" y="4724"/>
                </a:lnTo>
                <a:lnTo>
                  <a:pt x="1358" y="6083"/>
                </a:lnTo>
                <a:lnTo>
                  <a:pt x="3048" y="6083"/>
                </a:lnTo>
                <a:lnTo>
                  <a:pt x="4724" y="6083"/>
                </a:lnTo>
                <a:lnTo>
                  <a:pt x="6083" y="4724"/>
                </a:lnTo>
                <a:lnTo>
                  <a:pt x="6083" y="3047"/>
                </a:lnTo>
                <a:lnTo>
                  <a:pt x="6083" y="1371"/>
                </a:lnTo>
                <a:lnTo>
                  <a:pt x="4724" y="0"/>
                </a:lnTo>
                <a:lnTo>
                  <a:pt x="3048" y="0"/>
                </a:lnTo>
                <a:lnTo>
                  <a:pt x="1358" y="0"/>
                </a:lnTo>
                <a:lnTo>
                  <a:pt x="0" y="1371"/>
                </a:lnTo>
                <a:lnTo>
                  <a:pt x="0" y="3047"/>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915" name="object 2915"/>
          <p:cNvSpPr/>
          <p:nvPr/>
        </p:nvSpPr>
        <p:spPr>
          <a:xfrm>
            <a:off x="6721862" y="4805979"/>
            <a:ext cx="16255" cy="0"/>
          </a:xfrm>
          <a:custGeom>
            <a:avLst/>
            <a:gdLst/>
            <a:ahLst/>
            <a:cxnLst/>
            <a:rect l="l" t="t" r="r" b="b"/>
            <a:pathLst>
              <a:path w="18287">
                <a:moveTo>
                  <a:pt x="0" y="0"/>
                </a:moveTo>
                <a:lnTo>
                  <a:pt x="1828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916" name="object 2916"/>
          <p:cNvSpPr/>
          <p:nvPr/>
        </p:nvSpPr>
        <p:spPr>
          <a:xfrm>
            <a:off x="6625377" y="4810803"/>
            <a:ext cx="5407" cy="5367"/>
          </a:xfrm>
          <a:custGeom>
            <a:avLst/>
            <a:gdLst/>
            <a:ahLst/>
            <a:cxnLst/>
            <a:rect l="l" t="t" r="r" b="b"/>
            <a:pathLst>
              <a:path w="6083" h="6083">
                <a:moveTo>
                  <a:pt x="0" y="3035"/>
                </a:moveTo>
                <a:lnTo>
                  <a:pt x="0" y="4724"/>
                </a:lnTo>
                <a:lnTo>
                  <a:pt x="1371" y="6083"/>
                </a:lnTo>
                <a:lnTo>
                  <a:pt x="3048" y="6083"/>
                </a:lnTo>
                <a:lnTo>
                  <a:pt x="4724" y="6083"/>
                </a:lnTo>
                <a:lnTo>
                  <a:pt x="6083" y="4724"/>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917" name="object 2917"/>
          <p:cNvSpPr/>
          <p:nvPr/>
        </p:nvSpPr>
        <p:spPr>
          <a:xfrm>
            <a:off x="6632450" y="4803289"/>
            <a:ext cx="18965" cy="0"/>
          </a:xfrm>
          <a:custGeom>
            <a:avLst/>
            <a:gdLst/>
            <a:ahLst/>
            <a:cxnLst/>
            <a:rect l="l" t="t" r="r" b="b"/>
            <a:pathLst>
              <a:path w="21336">
                <a:moveTo>
                  <a:pt x="0" y="0"/>
                </a:moveTo>
                <a:lnTo>
                  <a:pt x="21336"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918" name="object 2918"/>
          <p:cNvSpPr/>
          <p:nvPr/>
        </p:nvSpPr>
        <p:spPr>
          <a:xfrm>
            <a:off x="6455737" y="4745511"/>
            <a:ext cx="5407" cy="5356"/>
          </a:xfrm>
          <a:custGeom>
            <a:avLst/>
            <a:gdLst/>
            <a:ahLst/>
            <a:cxnLst/>
            <a:rect l="l" t="t" r="r" b="b"/>
            <a:pathLst>
              <a:path w="6083" h="6070">
                <a:moveTo>
                  <a:pt x="0" y="3035"/>
                </a:moveTo>
                <a:lnTo>
                  <a:pt x="0" y="4711"/>
                </a:lnTo>
                <a:lnTo>
                  <a:pt x="1358" y="6070"/>
                </a:lnTo>
                <a:lnTo>
                  <a:pt x="3035" y="6070"/>
                </a:lnTo>
                <a:lnTo>
                  <a:pt x="4724" y="6070"/>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919" name="object 2919"/>
          <p:cNvSpPr/>
          <p:nvPr/>
        </p:nvSpPr>
        <p:spPr>
          <a:xfrm>
            <a:off x="6464475" y="4746812"/>
            <a:ext cx="18965" cy="0"/>
          </a:xfrm>
          <a:custGeom>
            <a:avLst/>
            <a:gdLst/>
            <a:ahLst/>
            <a:cxnLst/>
            <a:rect l="l" t="t" r="r" b="b"/>
            <a:pathLst>
              <a:path w="21336">
                <a:moveTo>
                  <a:pt x="0" y="0"/>
                </a:moveTo>
                <a:lnTo>
                  <a:pt x="21336"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920" name="object 2920"/>
          <p:cNvSpPr/>
          <p:nvPr/>
        </p:nvSpPr>
        <p:spPr>
          <a:xfrm>
            <a:off x="6466957" y="4717923"/>
            <a:ext cx="5407" cy="5356"/>
          </a:xfrm>
          <a:custGeom>
            <a:avLst/>
            <a:gdLst/>
            <a:ahLst/>
            <a:cxnLst/>
            <a:rect l="l" t="t" r="r" b="b"/>
            <a:pathLst>
              <a:path w="6083" h="6070">
                <a:moveTo>
                  <a:pt x="0" y="3035"/>
                </a:moveTo>
                <a:lnTo>
                  <a:pt x="0" y="4711"/>
                </a:lnTo>
                <a:lnTo>
                  <a:pt x="1358" y="6070"/>
                </a:lnTo>
                <a:lnTo>
                  <a:pt x="3035" y="6070"/>
                </a:lnTo>
                <a:lnTo>
                  <a:pt x="4724" y="6070"/>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921" name="object 2921"/>
          <p:cNvSpPr/>
          <p:nvPr/>
        </p:nvSpPr>
        <p:spPr>
          <a:xfrm>
            <a:off x="6453638" y="4706471"/>
            <a:ext cx="29803" cy="0"/>
          </a:xfrm>
          <a:custGeom>
            <a:avLst/>
            <a:gdLst/>
            <a:ahLst/>
            <a:cxnLst/>
            <a:rect l="l" t="t" r="r" b="b"/>
            <a:pathLst>
              <a:path w="33528">
                <a:moveTo>
                  <a:pt x="0" y="0"/>
                </a:moveTo>
                <a:lnTo>
                  <a:pt x="33528"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922" name="object 2922"/>
          <p:cNvSpPr/>
          <p:nvPr/>
        </p:nvSpPr>
        <p:spPr>
          <a:xfrm>
            <a:off x="6534767" y="4650945"/>
            <a:ext cx="5407" cy="5356"/>
          </a:xfrm>
          <a:custGeom>
            <a:avLst/>
            <a:gdLst/>
            <a:ahLst/>
            <a:cxnLst/>
            <a:rect l="l" t="t" r="r" b="b"/>
            <a:pathLst>
              <a:path w="6083" h="6070">
                <a:moveTo>
                  <a:pt x="0" y="3035"/>
                </a:moveTo>
                <a:lnTo>
                  <a:pt x="0" y="4711"/>
                </a:lnTo>
                <a:lnTo>
                  <a:pt x="1358" y="6070"/>
                </a:lnTo>
                <a:lnTo>
                  <a:pt x="3035" y="6070"/>
                </a:lnTo>
                <a:lnTo>
                  <a:pt x="4724" y="6070"/>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923" name="object 2923"/>
          <p:cNvSpPr/>
          <p:nvPr/>
        </p:nvSpPr>
        <p:spPr>
          <a:xfrm>
            <a:off x="6543042" y="4641924"/>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924" name="object 2924"/>
          <p:cNvSpPr/>
          <p:nvPr/>
        </p:nvSpPr>
        <p:spPr>
          <a:xfrm>
            <a:off x="6607066" y="4605948"/>
            <a:ext cx="5407" cy="5367"/>
          </a:xfrm>
          <a:custGeom>
            <a:avLst/>
            <a:gdLst/>
            <a:ahLst/>
            <a:cxnLst/>
            <a:rect l="l" t="t" r="r" b="b"/>
            <a:pathLst>
              <a:path w="6083" h="6083">
                <a:moveTo>
                  <a:pt x="0" y="3035"/>
                </a:moveTo>
                <a:lnTo>
                  <a:pt x="0" y="4724"/>
                </a:lnTo>
                <a:lnTo>
                  <a:pt x="1358" y="6083"/>
                </a:lnTo>
                <a:lnTo>
                  <a:pt x="3048" y="6083"/>
                </a:lnTo>
                <a:lnTo>
                  <a:pt x="4724" y="6083"/>
                </a:lnTo>
                <a:lnTo>
                  <a:pt x="6083" y="4724"/>
                </a:lnTo>
                <a:lnTo>
                  <a:pt x="6083" y="3035"/>
                </a:lnTo>
                <a:lnTo>
                  <a:pt x="6083" y="1358"/>
                </a:lnTo>
                <a:lnTo>
                  <a:pt x="4724" y="0"/>
                </a:lnTo>
                <a:lnTo>
                  <a:pt x="3048"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925" name="object 2925"/>
          <p:cNvSpPr/>
          <p:nvPr/>
        </p:nvSpPr>
        <p:spPr>
          <a:xfrm>
            <a:off x="6618909" y="4604273"/>
            <a:ext cx="24383" cy="0"/>
          </a:xfrm>
          <a:custGeom>
            <a:avLst/>
            <a:gdLst/>
            <a:ahLst/>
            <a:cxnLst/>
            <a:rect l="l" t="t" r="r" b="b"/>
            <a:pathLst>
              <a:path w="27431">
                <a:moveTo>
                  <a:pt x="0" y="0"/>
                </a:moveTo>
                <a:lnTo>
                  <a:pt x="27431"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926" name="object 2926"/>
          <p:cNvSpPr/>
          <p:nvPr/>
        </p:nvSpPr>
        <p:spPr>
          <a:xfrm>
            <a:off x="6698676" y="4627127"/>
            <a:ext cx="5407" cy="5367"/>
          </a:xfrm>
          <a:custGeom>
            <a:avLst/>
            <a:gdLst/>
            <a:ahLst/>
            <a:cxnLst/>
            <a:rect l="l" t="t" r="r" b="b"/>
            <a:pathLst>
              <a:path w="6083" h="6083">
                <a:moveTo>
                  <a:pt x="0" y="3035"/>
                </a:moveTo>
                <a:lnTo>
                  <a:pt x="0" y="4711"/>
                </a:lnTo>
                <a:lnTo>
                  <a:pt x="1358" y="6083"/>
                </a:lnTo>
                <a:lnTo>
                  <a:pt x="3035" y="6083"/>
                </a:lnTo>
                <a:lnTo>
                  <a:pt x="4724" y="6083"/>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927" name="object 2927"/>
          <p:cNvSpPr/>
          <p:nvPr/>
        </p:nvSpPr>
        <p:spPr>
          <a:xfrm>
            <a:off x="6708316" y="4617719"/>
            <a:ext cx="24383" cy="0"/>
          </a:xfrm>
          <a:custGeom>
            <a:avLst/>
            <a:gdLst/>
            <a:ahLst/>
            <a:cxnLst/>
            <a:rect l="l" t="t" r="r" b="b"/>
            <a:pathLst>
              <a:path w="27431">
                <a:moveTo>
                  <a:pt x="0" y="0"/>
                </a:moveTo>
                <a:lnTo>
                  <a:pt x="27431"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928" name="object 2928"/>
          <p:cNvSpPr/>
          <p:nvPr/>
        </p:nvSpPr>
        <p:spPr>
          <a:xfrm>
            <a:off x="6567237" y="4448006"/>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929" name="object 2929"/>
          <p:cNvSpPr/>
          <p:nvPr/>
        </p:nvSpPr>
        <p:spPr>
          <a:xfrm>
            <a:off x="6540330" y="4440218"/>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930" name="object 2930"/>
          <p:cNvSpPr/>
          <p:nvPr/>
        </p:nvSpPr>
        <p:spPr>
          <a:xfrm>
            <a:off x="6651587" y="4479080"/>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931" name="object 2931"/>
          <p:cNvSpPr/>
          <p:nvPr/>
        </p:nvSpPr>
        <p:spPr>
          <a:xfrm>
            <a:off x="6659544" y="4469802"/>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932" name="object 2932"/>
          <p:cNvSpPr/>
          <p:nvPr/>
        </p:nvSpPr>
        <p:spPr>
          <a:xfrm>
            <a:off x="6635282" y="4381842"/>
            <a:ext cx="5396" cy="5367"/>
          </a:xfrm>
          <a:custGeom>
            <a:avLst/>
            <a:gdLst/>
            <a:ahLst/>
            <a:cxnLst/>
            <a:rect l="l" t="t" r="r" b="b"/>
            <a:pathLst>
              <a:path w="6070" h="6083">
                <a:moveTo>
                  <a:pt x="0" y="3035"/>
                </a:moveTo>
                <a:lnTo>
                  <a:pt x="0" y="4711"/>
                </a:lnTo>
                <a:lnTo>
                  <a:pt x="1358" y="6083"/>
                </a:lnTo>
                <a:lnTo>
                  <a:pt x="3035" y="6083"/>
                </a:lnTo>
                <a:lnTo>
                  <a:pt x="4711" y="6083"/>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933" name="object 2933"/>
          <p:cNvSpPr/>
          <p:nvPr/>
        </p:nvSpPr>
        <p:spPr>
          <a:xfrm>
            <a:off x="6534884" y="4360320"/>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934" name="object 2934"/>
          <p:cNvSpPr/>
          <p:nvPr/>
        </p:nvSpPr>
        <p:spPr>
          <a:xfrm>
            <a:off x="6488852" y="4354157"/>
            <a:ext cx="73152" cy="0"/>
          </a:xfrm>
          <a:custGeom>
            <a:avLst/>
            <a:gdLst/>
            <a:ahLst/>
            <a:cxnLst/>
            <a:rect l="l" t="t" r="r" b="b"/>
            <a:pathLst>
              <a:path w="82296">
                <a:moveTo>
                  <a:pt x="0" y="0"/>
                </a:moveTo>
                <a:lnTo>
                  <a:pt x="82296"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935" name="object 2935"/>
          <p:cNvSpPr/>
          <p:nvPr/>
        </p:nvSpPr>
        <p:spPr>
          <a:xfrm>
            <a:off x="6585817" y="4398421"/>
            <a:ext cx="5407" cy="5356"/>
          </a:xfrm>
          <a:custGeom>
            <a:avLst/>
            <a:gdLst/>
            <a:ahLst/>
            <a:cxnLst/>
            <a:rect l="l" t="t" r="r" b="b"/>
            <a:pathLst>
              <a:path w="6083" h="6070">
                <a:moveTo>
                  <a:pt x="0" y="3035"/>
                </a:moveTo>
                <a:lnTo>
                  <a:pt x="0" y="4711"/>
                </a:lnTo>
                <a:lnTo>
                  <a:pt x="1358" y="6070"/>
                </a:lnTo>
                <a:lnTo>
                  <a:pt x="3035" y="6070"/>
                </a:lnTo>
                <a:lnTo>
                  <a:pt x="4724" y="6070"/>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936" name="object 2936"/>
          <p:cNvSpPr/>
          <p:nvPr/>
        </p:nvSpPr>
        <p:spPr>
          <a:xfrm>
            <a:off x="6551170" y="4394499"/>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937" name="object 2937"/>
          <p:cNvSpPr/>
          <p:nvPr/>
        </p:nvSpPr>
        <p:spPr>
          <a:xfrm>
            <a:off x="6607578" y="4357328"/>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938" name="object 2938"/>
          <p:cNvSpPr/>
          <p:nvPr/>
        </p:nvSpPr>
        <p:spPr>
          <a:xfrm>
            <a:off x="6618909" y="4359536"/>
            <a:ext cx="24383" cy="0"/>
          </a:xfrm>
          <a:custGeom>
            <a:avLst/>
            <a:gdLst/>
            <a:ahLst/>
            <a:cxnLst/>
            <a:rect l="l" t="t" r="r" b="b"/>
            <a:pathLst>
              <a:path w="27431">
                <a:moveTo>
                  <a:pt x="0" y="0"/>
                </a:moveTo>
                <a:lnTo>
                  <a:pt x="27431"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939" name="object 2939"/>
          <p:cNvSpPr/>
          <p:nvPr/>
        </p:nvSpPr>
        <p:spPr>
          <a:xfrm>
            <a:off x="6552194" y="4327028"/>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940" name="object 2940"/>
          <p:cNvSpPr/>
          <p:nvPr/>
        </p:nvSpPr>
        <p:spPr>
          <a:xfrm>
            <a:off x="6551170" y="4316506"/>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941" name="object 2941"/>
          <p:cNvSpPr/>
          <p:nvPr/>
        </p:nvSpPr>
        <p:spPr>
          <a:xfrm>
            <a:off x="6594268" y="4308829"/>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942" name="object 2942"/>
          <p:cNvSpPr/>
          <p:nvPr/>
        </p:nvSpPr>
        <p:spPr>
          <a:xfrm>
            <a:off x="6602649" y="4300369"/>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943" name="object 2943"/>
          <p:cNvSpPr/>
          <p:nvPr/>
        </p:nvSpPr>
        <p:spPr>
          <a:xfrm>
            <a:off x="6713427" y="4324736"/>
            <a:ext cx="5407" cy="5367"/>
          </a:xfrm>
          <a:custGeom>
            <a:avLst/>
            <a:gdLst/>
            <a:ahLst/>
            <a:cxnLst/>
            <a:rect l="l" t="t" r="r" b="b"/>
            <a:pathLst>
              <a:path w="6083" h="6083">
                <a:moveTo>
                  <a:pt x="0" y="3048"/>
                </a:moveTo>
                <a:lnTo>
                  <a:pt x="0" y="4724"/>
                </a:lnTo>
                <a:lnTo>
                  <a:pt x="1358" y="6083"/>
                </a:lnTo>
                <a:lnTo>
                  <a:pt x="3035" y="6083"/>
                </a:lnTo>
                <a:lnTo>
                  <a:pt x="4711" y="6083"/>
                </a:lnTo>
                <a:lnTo>
                  <a:pt x="6083" y="4724"/>
                </a:lnTo>
                <a:lnTo>
                  <a:pt x="6083" y="3048"/>
                </a:lnTo>
                <a:lnTo>
                  <a:pt x="6083" y="1371"/>
                </a:lnTo>
                <a:lnTo>
                  <a:pt x="4711" y="0"/>
                </a:lnTo>
                <a:lnTo>
                  <a:pt x="3035" y="0"/>
                </a:lnTo>
                <a:lnTo>
                  <a:pt x="1358" y="0"/>
                </a:lnTo>
                <a:lnTo>
                  <a:pt x="0" y="1371"/>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944" name="object 2944"/>
          <p:cNvSpPr/>
          <p:nvPr/>
        </p:nvSpPr>
        <p:spPr>
          <a:xfrm>
            <a:off x="6716440" y="4316506"/>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945" name="object 2945"/>
          <p:cNvSpPr/>
          <p:nvPr/>
        </p:nvSpPr>
        <p:spPr>
          <a:xfrm>
            <a:off x="6664536" y="4239286"/>
            <a:ext cx="5407" cy="5356"/>
          </a:xfrm>
          <a:custGeom>
            <a:avLst/>
            <a:gdLst/>
            <a:ahLst/>
            <a:cxnLst/>
            <a:rect l="l" t="t" r="r" b="b"/>
            <a:pathLst>
              <a:path w="6083" h="6070">
                <a:moveTo>
                  <a:pt x="0" y="3035"/>
                </a:moveTo>
                <a:lnTo>
                  <a:pt x="0" y="4711"/>
                </a:lnTo>
                <a:lnTo>
                  <a:pt x="1371" y="6070"/>
                </a:lnTo>
                <a:lnTo>
                  <a:pt x="3048" y="6070"/>
                </a:lnTo>
                <a:lnTo>
                  <a:pt x="4724" y="6070"/>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946" name="object 2946"/>
          <p:cNvSpPr/>
          <p:nvPr/>
        </p:nvSpPr>
        <p:spPr>
          <a:xfrm>
            <a:off x="6673090" y="4230444"/>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947" name="object 2947"/>
          <p:cNvSpPr/>
          <p:nvPr/>
        </p:nvSpPr>
        <p:spPr>
          <a:xfrm>
            <a:off x="6746357" y="4953218"/>
            <a:ext cx="5407" cy="5367"/>
          </a:xfrm>
          <a:custGeom>
            <a:avLst/>
            <a:gdLst/>
            <a:ahLst/>
            <a:cxnLst/>
            <a:rect l="l" t="t" r="r" b="b"/>
            <a:pathLst>
              <a:path w="6083" h="6083">
                <a:moveTo>
                  <a:pt x="0" y="3035"/>
                </a:moveTo>
                <a:lnTo>
                  <a:pt x="0" y="4724"/>
                </a:lnTo>
                <a:lnTo>
                  <a:pt x="1371" y="6083"/>
                </a:lnTo>
                <a:lnTo>
                  <a:pt x="3048" y="6083"/>
                </a:lnTo>
                <a:lnTo>
                  <a:pt x="4724" y="6083"/>
                </a:lnTo>
                <a:lnTo>
                  <a:pt x="6083" y="4724"/>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948" name="object 2948"/>
          <p:cNvSpPr/>
          <p:nvPr/>
        </p:nvSpPr>
        <p:spPr>
          <a:xfrm>
            <a:off x="6729985" y="4945827"/>
            <a:ext cx="67733" cy="0"/>
          </a:xfrm>
          <a:custGeom>
            <a:avLst/>
            <a:gdLst/>
            <a:ahLst/>
            <a:cxnLst/>
            <a:rect l="l" t="t" r="r" b="b"/>
            <a:pathLst>
              <a:path w="76200">
                <a:moveTo>
                  <a:pt x="0" y="0"/>
                </a:moveTo>
                <a:lnTo>
                  <a:pt x="7620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949" name="object 2949"/>
          <p:cNvSpPr/>
          <p:nvPr/>
        </p:nvSpPr>
        <p:spPr>
          <a:xfrm>
            <a:off x="6810939" y="4905800"/>
            <a:ext cx="5407" cy="5356"/>
          </a:xfrm>
          <a:custGeom>
            <a:avLst/>
            <a:gdLst/>
            <a:ahLst/>
            <a:cxnLst/>
            <a:rect l="l" t="t" r="r" b="b"/>
            <a:pathLst>
              <a:path w="6083" h="6070">
                <a:moveTo>
                  <a:pt x="0" y="3035"/>
                </a:moveTo>
                <a:lnTo>
                  <a:pt x="0" y="4711"/>
                </a:lnTo>
                <a:lnTo>
                  <a:pt x="1358" y="6070"/>
                </a:lnTo>
                <a:lnTo>
                  <a:pt x="3035" y="6070"/>
                </a:lnTo>
                <a:lnTo>
                  <a:pt x="4724" y="6070"/>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950" name="object 2950"/>
          <p:cNvSpPr/>
          <p:nvPr/>
        </p:nvSpPr>
        <p:spPr>
          <a:xfrm>
            <a:off x="6822103" y="4900107"/>
            <a:ext cx="13546" cy="0"/>
          </a:xfrm>
          <a:custGeom>
            <a:avLst/>
            <a:gdLst/>
            <a:ahLst/>
            <a:cxnLst/>
            <a:rect l="l" t="t" r="r" b="b"/>
            <a:pathLst>
              <a:path w="15239">
                <a:moveTo>
                  <a:pt x="0" y="0"/>
                </a:moveTo>
                <a:lnTo>
                  <a:pt x="1523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951" name="object 2951"/>
          <p:cNvSpPr/>
          <p:nvPr/>
        </p:nvSpPr>
        <p:spPr>
          <a:xfrm>
            <a:off x="6857674" y="4952450"/>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952" name="object 2952"/>
          <p:cNvSpPr/>
          <p:nvPr/>
        </p:nvSpPr>
        <p:spPr>
          <a:xfrm>
            <a:off x="6865450" y="4940449"/>
            <a:ext cx="16256" cy="0"/>
          </a:xfrm>
          <a:custGeom>
            <a:avLst/>
            <a:gdLst/>
            <a:ahLst/>
            <a:cxnLst/>
            <a:rect l="l" t="t" r="r" b="b"/>
            <a:pathLst>
              <a:path w="18288">
                <a:moveTo>
                  <a:pt x="0" y="0"/>
                </a:moveTo>
                <a:lnTo>
                  <a:pt x="18288"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953" name="object 2953"/>
          <p:cNvSpPr/>
          <p:nvPr/>
        </p:nvSpPr>
        <p:spPr>
          <a:xfrm>
            <a:off x="6801437" y="4157377"/>
            <a:ext cx="5407" cy="5367"/>
          </a:xfrm>
          <a:custGeom>
            <a:avLst/>
            <a:gdLst/>
            <a:ahLst/>
            <a:cxnLst/>
            <a:rect l="l" t="t" r="r" b="b"/>
            <a:pathLst>
              <a:path w="6083" h="6083">
                <a:moveTo>
                  <a:pt x="0" y="3047"/>
                </a:moveTo>
                <a:lnTo>
                  <a:pt x="0" y="4724"/>
                </a:lnTo>
                <a:lnTo>
                  <a:pt x="1371" y="6083"/>
                </a:lnTo>
                <a:lnTo>
                  <a:pt x="3048" y="6083"/>
                </a:lnTo>
                <a:lnTo>
                  <a:pt x="4724" y="6083"/>
                </a:lnTo>
                <a:lnTo>
                  <a:pt x="6083" y="4724"/>
                </a:lnTo>
                <a:lnTo>
                  <a:pt x="6083" y="3047"/>
                </a:lnTo>
                <a:lnTo>
                  <a:pt x="6083" y="1371"/>
                </a:lnTo>
                <a:lnTo>
                  <a:pt x="4724" y="0"/>
                </a:lnTo>
                <a:lnTo>
                  <a:pt x="3048" y="0"/>
                </a:lnTo>
                <a:lnTo>
                  <a:pt x="1371" y="0"/>
                </a:lnTo>
                <a:lnTo>
                  <a:pt x="0" y="1371"/>
                </a:lnTo>
                <a:lnTo>
                  <a:pt x="0" y="3047"/>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954" name="object 2954"/>
          <p:cNvSpPr/>
          <p:nvPr/>
        </p:nvSpPr>
        <p:spPr>
          <a:xfrm>
            <a:off x="6805845" y="4149762"/>
            <a:ext cx="16256" cy="0"/>
          </a:xfrm>
          <a:custGeom>
            <a:avLst/>
            <a:gdLst/>
            <a:ahLst/>
            <a:cxnLst/>
            <a:rect l="l" t="t" r="r" b="b"/>
            <a:pathLst>
              <a:path w="18288">
                <a:moveTo>
                  <a:pt x="0" y="0"/>
                </a:moveTo>
                <a:lnTo>
                  <a:pt x="18288"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955" name="object 2955"/>
          <p:cNvSpPr/>
          <p:nvPr/>
        </p:nvSpPr>
        <p:spPr>
          <a:xfrm>
            <a:off x="6800688" y="4712566"/>
            <a:ext cx="5407" cy="5356"/>
          </a:xfrm>
          <a:custGeom>
            <a:avLst/>
            <a:gdLst/>
            <a:ahLst/>
            <a:cxnLst/>
            <a:rect l="l" t="t" r="r" b="b"/>
            <a:pathLst>
              <a:path w="6083" h="6070">
                <a:moveTo>
                  <a:pt x="0" y="3035"/>
                </a:moveTo>
                <a:lnTo>
                  <a:pt x="0" y="4711"/>
                </a:lnTo>
                <a:lnTo>
                  <a:pt x="1358" y="6070"/>
                </a:lnTo>
                <a:lnTo>
                  <a:pt x="3035" y="6070"/>
                </a:lnTo>
                <a:lnTo>
                  <a:pt x="4724" y="6070"/>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956" name="object 2956"/>
          <p:cNvSpPr/>
          <p:nvPr/>
        </p:nvSpPr>
        <p:spPr>
          <a:xfrm>
            <a:off x="6778757" y="4706471"/>
            <a:ext cx="16255" cy="0"/>
          </a:xfrm>
          <a:custGeom>
            <a:avLst/>
            <a:gdLst/>
            <a:ahLst/>
            <a:cxnLst/>
            <a:rect l="l" t="t" r="r" b="b"/>
            <a:pathLst>
              <a:path w="18287">
                <a:moveTo>
                  <a:pt x="0" y="0"/>
                </a:moveTo>
                <a:lnTo>
                  <a:pt x="1828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957" name="object 2957"/>
          <p:cNvSpPr/>
          <p:nvPr/>
        </p:nvSpPr>
        <p:spPr>
          <a:xfrm>
            <a:off x="6788498" y="4624886"/>
            <a:ext cx="5407" cy="5367"/>
          </a:xfrm>
          <a:custGeom>
            <a:avLst/>
            <a:gdLst/>
            <a:ahLst/>
            <a:cxnLst/>
            <a:rect l="l" t="t" r="r" b="b"/>
            <a:pathLst>
              <a:path w="6083" h="6083">
                <a:moveTo>
                  <a:pt x="0" y="3048"/>
                </a:moveTo>
                <a:lnTo>
                  <a:pt x="0" y="4724"/>
                </a:lnTo>
                <a:lnTo>
                  <a:pt x="1358" y="6083"/>
                </a:lnTo>
                <a:lnTo>
                  <a:pt x="3035" y="6083"/>
                </a:lnTo>
                <a:lnTo>
                  <a:pt x="4711" y="6083"/>
                </a:lnTo>
                <a:lnTo>
                  <a:pt x="6083" y="4724"/>
                </a:lnTo>
                <a:lnTo>
                  <a:pt x="6083" y="3048"/>
                </a:lnTo>
                <a:lnTo>
                  <a:pt x="6083" y="1371"/>
                </a:lnTo>
                <a:lnTo>
                  <a:pt x="4711" y="0"/>
                </a:lnTo>
                <a:lnTo>
                  <a:pt x="3035" y="0"/>
                </a:lnTo>
                <a:lnTo>
                  <a:pt x="1358" y="0"/>
                </a:lnTo>
                <a:lnTo>
                  <a:pt x="0" y="1371"/>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958" name="object 2958"/>
          <p:cNvSpPr/>
          <p:nvPr/>
        </p:nvSpPr>
        <p:spPr>
          <a:xfrm>
            <a:off x="6795007" y="4617719"/>
            <a:ext cx="16256" cy="0"/>
          </a:xfrm>
          <a:custGeom>
            <a:avLst/>
            <a:gdLst/>
            <a:ahLst/>
            <a:cxnLst/>
            <a:rect l="l" t="t" r="r" b="b"/>
            <a:pathLst>
              <a:path w="18288">
                <a:moveTo>
                  <a:pt x="0" y="0"/>
                </a:moveTo>
                <a:lnTo>
                  <a:pt x="18288"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959" name="object 2959"/>
          <p:cNvSpPr/>
          <p:nvPr/>
        </p:nvSpPr>
        <p:spPr>
          <a:xfrm>
            <a:off x="6815737" y="4520878"/>
            <a:ext cx="5407" cy="5356"/>
          </a:xfrm>
          <a:custGeom>
            <a:avLst/>
            <a:gdLst/>
            <a:ahLst/>
            <a:cxnLst/>
            <a:rect l="l" t="t" r="r" b="b"/>
            <a:pathLst>
              <a:path w="6083" h="6070">
                <a:moveTo>
                  <a:pt x="0" y="3035"/>
                </a:moveTo>
                <a:lnTo>
                  <a:pt x="0" y="4711"/>
                </a:lnTo>
                <a:lnTo>
                  <a:pt x="1358" y="6070"/>
                </a:lnTo>
                <a:lnTo>
                  <a:pt x="3035" y="6070"/>
                </a:lnTo>
                <a:lnTo>
                  <a:pt x="4724" y="6070"/>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960" name="object 2960"/>
          <p:cNvSpPr/>
          <p:nvPr/>
        </p:nvSpPr>
        <p:spPr>
          <a:xfrm>
            <a:off x="6805848" y="4510144"/>
            <a:ext cx="18964" cy="0"/>
          </a:xfrm>
          <a:custGeom>
            <a:avLst/>
            <a:gdLst/>
            <a:ahLst/>
            <a:cxnLst/>
            <a:rect l="l" t="t" r="r" b="b"/>
            <a:pathLst>
              <a:path w="21335">
                <a:moveTo>
                  <a:pt x="0" y="0"/>
                </a:moveTo>
                <a:lnTo>
                  <a:pt x="21335"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961" name="object 2961"/>
          <p:cNvSpPr/>
          <p:nvPr/>
        </p:nvSpPr>
        <p:spPr>
          <a:xfrm>
            <a:off x="6730349" y="4406735"/>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962" name="object 2962"/>
          <p:cNvSpPr/>
          <p:nvPr/>
        </p:nvSpPr>
        <p:spPr>
          <a:xfrm>
            <a:off x="6702898" y="4399878"/>
            <a:ext cx="24383" cy="0"/>
          </a:xfrm>
          <a:custGeom>
            <a:avLst/>
            <a:gdLst/>
            <a:ahLst/>
            <a:cxnLst/>
            <a:rect l="l" t="t" r="r" b="b"/>
            <a:pathLst>
              <a:path w="27431">
                <a:moveTo>
                  <a:pt x="0" y="0"/>
                </a:moveTo>
                <a:lnTo>
                  <a:pt x="27431"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963" name="object 2963"/>
          <p:cNvSpPr/>
          <p:nvPr/>
        </p:nvSpPr>
        <p:spPr>
          <a:xfrm>
            <a:off x="6811224" y="4394442"/>
            <a:ext cx="5407" cy="5356"/>
          </a:xfrm>
          <a:custGeom>
            <a:avLst/>
            <a:gdLst/>
            <a:ahLst/>
            <a:cxnLst/>
            <a:rect l="l" t="t" r="r" b="b"/>
            <a:pathLst>
              <a:path w="6083" h="6070">
                <a:moveTo>
                  <a:pt x="0" y="3035"/>
                </a:moveTo>
                <a:lnTo>
                  <a:pt x="0" y="4711"/>
                </a:lnTo>
                <a:lnTo>
                  <a:pt x="1358" y="6070"/>
                </a:lnTo>
                <a:lnTo>
                  <a:pt x="3035" y="6070"/>
                </a:lnTo>
                <a:lnTo>
                  <a:pt x="4724" y="6070"/>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964" name="object 2964"/>
          <p:cNvSpPr/>
          <p:nvPr/>
        </p:nvSpPr>
        <p:spPr>
          <a:xfrm>
            <a:off x="6792305" y="4386431"/>
            <a:ext cx="18965" cy="0"/>
          </a:xfrm>
          <a:custGeom>
            <a:avLst/>
            <a:gdLst/>
            <a:ahLst/>
            <a:cxnLst/>
            <a:rect l="l" t="t" r="r" b="b"/>
            <a:pathLst>
              <a:path w="21336">
                <a:moveTo>
                  <a:pt x="0" y="0"/>
                </a:moveTo>
                <a:lnTo>
                  <a:pt x="21336"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965" name="object 2965"/>
          <p:cNvSpPr/>
          <p:nvPr/>
        </p:nvSpPr>
        <p:spPr>
          <a:xfrm>
            <a:off x="6841614" y="4247791"/>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966" name="object 2966"/>
          <p:cNvSpPr/>
          <p:nvPr/>
        </p:nvSpPr>
        <p:spPr>
          <a:xfrm>
            <a:off x="6857328" y="4243892"/>
            <a:ext cx="16255" cy="0"/>
          </a:xfrm>
          <a:custGeom>
            <a:avLst/>
            <a:gdLst/>
            <a:ahLst/>
            <a:cxnLst/>
            <a:rect l="l" t="t" r="r" b="b"/>
            <a:pathLst>
              <a:path w="18287">
                <a:moveTo>
                  <a:pt x="0" y="0"/>
                </a:moveTo>
                <a:lnTo>
                  <a:pt x="1828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967" name="object 2967"/>
          <p:cNvSpPr/>
          <p:nvPr/>
        </p:nvSpPr>
        <p:spPr>
          <a:xfrm>
            <a:off x="6924757" y="4342027"/>
            <a:ext cx="5407" cy="5367"/>
          </a:xfrm>
          <a:custGeom>
            <a:avLst/>
            <a:gdLst/>
            <a:ahLst/>
            <a:cxnLst/>
            <a:rect l="l" t="t" r="r" b="b"/>
            <a:pathLst>
              <a:path w="6083" h="6083">
                <a:moveTo>
                  <a:pt x="0" y="3048"/>
                </a:moveTo>
                <a:lnTo>
                  <a:pt x="0" y="4724"/>
                </a:lnTo>
                <a:lnTo>
                  <a:pt x="1358" y="6083"/>
                </a:lnTo>
                <a:lnTo>
                  <a:pt x="3035" y="6083"/>
                </a:lnTo>
                <a:lnTo>
                  <a:pt x="4711" y="6083"/>
                </a:lnTo>
                <a:lnTo>
                  <a:pt x="6083" y="4724"/>
                </a:lnTo>
                <a:lnTo>
                  <a:pt x="6083" y="3048"/>
                </a:lnTo>
                <a:lnTo>
                  <a:pt x="6083" y="1371"/>
                </a:lnTo>
                <a:lnTo>
                  <a:pt x="4711" y="0"/>
                </a:lnTo>
                <a:lnTo>
                  <a:pt x="3035" y="0"/>
                </a:lnTo>
                <a:lnTo>
                  <a:pt x="1358" y="0"/>
                </a:lnTo>
                <a:lnTo>
                  <a:pt x="0" y="1371"/>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968" name="object 2968"/>
          <p:cNvSpPr/>
          <p:nvPr/>
        </p:nvSpPr>
        <p:spPr>
          <a:xfrm>
            <a:off x="6938608" y="4335332"/>
            <a:ext cx="18965" cy="0"/>
          </a:xfrm>
          <a:custGeom>
            <a:avLst/>
            <a:gdLst/>
            <a:ahLst/>
            <a:cxnLst/>
            <a:rect l="l" t="t" r="r" b="b"/>
            <a:pathLst>
              <a:path w="21336">
                <a:moveTo>
                  <a:pt x="0" y="0"/>
                </a:moveTo>
                <a:lnTo>
                  <a:pt x="21336"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969" name="object 2969"/>
          <p:cNvSpPr/>
          <p:nvPr/>
        </p:nvSpPr>
        <p:spPr>
          <a:xfrm>
            <a:off x="6917825" y="4266265"/>
            <a:ext cx="5407" cy="5367"/>
          </a:xfrm>
          <a:custGeom>
            <a:avLst/>
            <a:gdLst/>
            <a:ahLst/>
            <a:cxnLst/>
            <a:rect l="l" t="t" r="r" b="b"/>
            <a:pathLst>
              <a:path w="6083" h="6083">
                <a:moveTo>
                  <a:pt x="0" y="3035"/>
                </a:moveTo>
                <a:lnTo>
                  <a:pt x="0" y="4724"/>
                </a:lnTo>
                <a:lnTo>
                  <a:pt x="1358" y="6083"/>
                </a:lnTo>
                <a:lnTo>
                  <a:pt x="3035" y="6083"/>
                </a:lnTo>
                <a:lnTo>
                  <a:pt x="4724" y="6083"/>
                </a:lnTo>
                <a:lnTo>
                  <a:pt x="6083" y="4724"/>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970" name="object 2970"/>
          <p:cNvSpPr/>
          <p:nvPr/>
        </p:nvSpPr>
        <p:spPr>
          <a:xfrm>
            <a:off x="6892548" y="4260028"/>
            <a:ext cx="18965" cy="0"/>
          </a:xfrm>
          <a:custGeom>
            <a:avLst/>
            <a:gdLst/>
            <a:ahLst/>
            <a:cxnLst/>
            <a:rect l="l" t="t" r="r" b="b"/>
            <a:pathLst>
              <a:path w="21336">
                <a:moveTo>
                  <a:pt x="0" y="0"/>
                </a:moveTo>
                <a:lnTo>
                  <a:pt x="21336"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971" name="object 2971"/>
          <p:cNvSpPr/>
          <p:nvPr/>
        </p:nvSpPr>
        <p:spPr>
          <a:xfrm>
            <a:off x="6929736" y="4171161"/>
            <a:ext cx="5407" cy="5367"/>
          </a:xfrm>
          <a:custGeom>
            <a:avLst/>
            <a:gdLst/>
            <a:ahLst/>
            <a:cxnLst/>
            <a:rect l="l" t="t" r="r" b="b"/>
            <a:pathLst>
              <a:path w="6083" h="6083">
                <a:moveTo>
                  <a:pt x="0" y="3047"/>
                </a:moveTo>
                <a:lnTo>
                  <a:pt x="0" y="4724"/>
                </a:lnTo>
                <a:lnTo>
                  <a:pt x="1358" y="6083"/>
                </a:lnTo>
                <a:lnTo>
                  <a:pt x="3048" y="6083"/>
                </a:lnTo>
                <a:lnTo>
                  <a:pt x="4724" y="6083"/>
                </a:lnTo>
                <a:lnTo>
                  <a:pt x="6083" y="4724"/>
                </a:lnTo>
                <a:lnTo>
                  <a:pt x="6083" y="3047"/>
                </a:lnTo>
                <a:lnTo>
                  <a:pt x="6083" y="1371"/>
                </a:lnTo>
                <a:lnTo>
                  <a:pt x="4724" y="0"/>
                </a:lnTo>
                <a:lnTo>
                  <a:pt x="3048" y="0"/>
                </a:lnTo>
                <a:lnTo>
                  <a:pt x="1358" y="0"/>
                </a:lnTo>
                <a:lnTo>
                  <a:pt x="0" y="1371"/>
                </a:lnTo>
                <a:lnTo>
                  <a:pt x="0" y="3047"/>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972" name="object 2972"/>
          <p:cNvSpPr/>
          <p:nvPr/>
        </p:nvSpPr>
        <p:spPr>
          <a:xfrm>
            <a:off x="6938608" y="4163209"/>
            <a:ext cx="18965" cy="0"/>
          </a:xfrm>
          <a:custGeom>
            <a:avLst/>
            <a:gdLst/>
            <a:ahLst/>
            <a:cxnLst/>
            <a:rect l="l" t="t" r="r" b="b"/>
            <a:pathLst>
              <a:path w="21336">
                <a:moveTo>
                  <a:pt x="0" y="0"/>
                </a:moveTo>
                <a:lnTo>
                  <a:pt x="21336"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973" name="object 2973"/>
          <p:cNvSpPr/>
          <p:nvPr/>
        </p:nvSpPr>
        <p:spPr>
          <a:xfrm>
            <a:off x="6920170" y="4696262"/>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974" name="object 2974"/>
          <p:cNvSpPr/>
          <p:nvPr/>
        </p:nvSpPr>
        <p:spPr>
          <a:xfrm>
            <a:off x="6930477" y="4687645"/>
            <a:ext cx="13547" cy="0"/>
          </a:xfrm>
          <a:custGeom>
            <a:avLst/>
            <a:gdLst/>
            <a:ahLst/>
            <a:cxnLst/>
            <a:rect l="l" t="t" r="r" b="b"/>
            <a:pathLst>
              <a:path w="15240">
                <a:moveTo>
                  <a:pt x="0" y="0"/>
                </a:moveTo>
                <a:lnTo>
                  <a:pt x="1524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975" name="object 2975"/>
          <p:cNvSpPr/>
          <p:nvPr/>
        </p:nvSpPr>
        <p:spPr>
          <a:xfrm>
            <a:off x="6915224" y="4522032"/>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976" name="object 2976"/>
          <p:cNvSpPr/>
          <p:nvPr/>
        </p:nvSpPr>
        <p:spPr>
          <a:xfrm>
            <a:off x="6933183" y="4518212"/>
            <a:ext cx="16256" cy="0"/>
          </a:xfrm>
          <a:custGeom>
            <a:avLst/>
            <a:gdLst/>
            <a:ahLst/>
            <a:cxnLst/>
            <a:rect l="l" t="t" r="r" b="b"/>
            <a:pathLst>
              <a:path w="18288">
                <a:moveTo>
                  <a:pt x="0" y="0"/>
                </a:moveTo>
                <a:lnTo>
                  <a:pt x="18288"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977" name="object 2977"/>
          <p:cNvSpPr/>
          <p:nvPr/>
        </p:nvSpPr>
        <p:spPr>
          <a:xfrm>
            <a:off x="6991496" y="4798863"/>
            <a:ext cx="5407" cy="5356"/>
          </a:xfrm>
          <a:custGeom>
            <a:avLst/>
            <a:gdLst/>
            <a:ahLst/>
            <a:cxnLst/>
            <a:rect l="l" t="t" r="r" b="b"/>
            <a:pathLst>
              <a:path w="6083" h="6070">
                <a:moveTo>
                  <a:pt x="0" y="3035"/>
                </a:moveTo>
                <a:lnTo>
                  <a:pt x="0" y="4711"/>
                </a:lnTo>
                <a:lnTo>
                  <a:pt x="1371" y="6070"/>
                </a:lnTo>
                <a:lnTo>
                  <a:pt x="3048" y="6070"/>
                </a:lnTo>
                <a:lnTo>
                  <a:pt x="4724" y="6070"/>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978" name="object 2978"/>
          <p:cNvSpPr/>
          <p:nvPr/>
        </p:nvSpPr>
        <p:spPr>
          <a:xfrm>
            <a:off x="6736002" y="4109976"/>
            <a:ext cx="5396" cy="5367"/>
          </a:xfrm>
          <a:custGeom>
            <a:avLst/>
            <a:gdLst/>
            <a:ahLst/>
            <a:cxnLst/>
            <a:rect l="l" t="t" r="r" b="b"/>
            <a:pathLst>
              <a:path w="6070" h="6083">
                <a:moveTo>
                  <a:pt x="0" y="3035"/>
                </a:moveTo>
                <a:lnTo>
                  <a:pt x="0" y="4711"/>
                </a:lnTo>
                <a:lnTo>
                  <a:pt x="1358" y="6083"/>
                </a:lnTo>
                <a:lnTo>
                  <a:pt x="3035" y="6083"/>
                </a:lnTo>
                <a:lnTo>
                  <a:pt x="4711" y="6083"/>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979" name="object 2979"/>
          <p:cNvSpPr/>
          <p:nvPr/>
        </p:nvSpPr>
        <p:spPr>
          <a:xfrm>
            <a:off x="6711023" y="4112110"/>
            <a:ext cx="16255" cy="0"/>
          </a:xfrm>
          <a:custGeom>
            <a:avLst/>
            <a:gdLst/>
            <a:ahLst/>
            <a:cxnLst/>
            <a:rect l="l" t="t" r="r" b="b"/>
            <a:pathLst>
              <a:path w="18287">
                <a:moveTo>
                  <a:pt x="0" y="0"/>
                </a:moveTo>
                <a:lnTo>
                  <a:pt x="1828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980" name="object 2980"/>
          <p:cNvSpPr/>
          <p:nvPr/>
        </p:nvSpPr>
        <p:spPr>
          <a:xfrm>
            <a:off x="6931752" y="4066916"/>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981" name="object 2981"/>
          <p:cNvSpPr/>
          <p:nvPr/>
        </p:nvSpPr>
        <p:spPr>
          <a:xfrm>
            <a:off x="6927768" y="4055633"/>
            <a:ext cx="18965" cy="0"/>
          </a:xfrm>
          <a:custGeom>
            <a:avLst/>
            <a:gdLst/>
            <a:ahLst/>
            <a:cxnLst/>
            <a:rect l="l" t="t" r="r" b="b"/>
            <a:pathLst>
              <a:path w="21336">
                <a:moveTo>
                  <a:pt x="0" y="0"/>
                </a:moveTo>
                <a:lnTo>
                  <a:pt x="21336"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982" name="object 2982"/>
          <p:cNvSpPr/>
          <p:nvPr/>
        </p:nvSpPr>
        <p:spPr>
          <a:xfrm>
            <a:off x="6862890" y="4065187"/>
            <a:ext cx="5407" cy="5367"/>
          </a:xfrm>
          <a:custGeom>
            <a:avLst/>
            <a:gdLst/>
            <a:ahLst/>
            <a:cxnLst/>
            <a:rect l="l" t="t" r="r" b="b"/>
            <a:pathLst>
              <a:path w="6083" h="6083">
                <a:moveTo>
                  <a:pt x="0" y="3035"/>
                </a:moveTo>
                <a:lnTo>
                  <a:pt x="0" y="4724"/>
                </a:lnTo>
                <a:lnTo>
                  <a:pt x="1358" y="6083"/>
                </a:lnTo>
                <a:lnTo>
                  <a:pt x="3035" y="6083"/>
                </a:lnTo>
                <a:lnTo>
                  <a:pt x="4711" y="6083"/>
                </a:lnTo>
                <a:lnTo>
                  <a:pt x="6083" y="4724"/>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983" name="object 2983"/>
          <p:cNvSpPr/>
          <p:nvPr/>
        </p:nvSpPr>
        <p:spPr>
          <a:xfrm>
            <a:off x="6849194" y="4052943"/>
            <a:ext cx="18964" cy="0"/>
          </a:xfrm>
          <a:custGeom>
            <a:avLst/>
            <a:gdLst/>
            <a:ahLst/>
            <a:cxnLst/>
            <a:rect l="l" t="t" r="r" b="b"/>
            <a:pathLst>
              <a:path w="21335">
                <a:moveTo>
                  <a:pt x="0" y="0"/>
                </a:moveTo>
                <a:lnTo>
                  <a:pt x="21335"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984" name="object 2984"/>
          <p:cNvSpPr/>
          <p:nvPr/>
        </p:nvSpPr>
        <p:spPr>
          <a:xfrm>
            <a:off x="6879349" y="3989805"/>
            <a:ext cx="5407" cy="5367"/>
          </a:xfrm>
          <a:custGeom>
            <a:avLst/>
            <a:gdLst/>
            <a:ahLst/>
            <a:cxnLst/>
            <a:rect l="l" t="t" r="r" b="b"/>
            <a:pathLst>
              <a:path w="6083" h="6083">
                <a:moveTo>
                  <a:pt x="0" y="3048"/>
                </a:moveTo>
                <a:lnTo>
                  <a:pt x="0" y="4724"/>
                </a:lnTo>
                <a:lnTo>
                  <a:pt x="1358" y="6083"/>
                </a:lnTo>
                <a:lnTo>
                  <a:pt x="3035" y="6083"/>
                </a:lnTo>
                <a:lnTo>
                  <a:pt x="4711" y="6083"/>
                </a:lnTo>
                <a:lnTo>
                  <a:pt x="6083" y="4724"/>
                </a:lnTo>
                <a:lnTo>
                  <a:pt x="6083" y="3048"/>
                </a:lnTo>
                <a:lnTo>
                  <a:pt x="6083" y="1358"/>
                </a:lnTo>
                <a:lnTo>
                  <a:pt x="4711" y="0"/>
                </a:lnTo>
                <a:lnTo>
                  <a:pt x="3035" y="0"/>
                </a:lnTo>
                <a:lnTo>
                  <a:pt x="1358" y="0"/>
                </a:lnTo>
                <a:lnTo>
                  <a:pt x="0" y="1358"/>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985" name="object 2985"/>
          <p:cNvSpPr/>
          <p:nvPr/>
        </p:nvSpPr>
        <p:spPr>
          <a:xfrm>
            <a:off x="6860031" y="3980329"/>
            <a:ext cx="16256" cy="0"/>
          </a:xfrm>
          <a:custGeom>
            <a:avLst/>
            <a:gdLst/>
            <a:ahLst/>
            <a:cxnLst/>
            <a:rect l="l" t="t" r="r" b="b"/>
            <a:pathLst>
              <a:path w="18288">
                <a:moveTo>
                  <a:pt x="0" y="0"/>
                </a:moveTo>
                <a:lnTo>
                  <a:pt x="18288"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986" name="object 2986"/>
          <p:cNvSpPr/>
          <p:nvPr/>
        </p:nvSpPr>
        <p:spPr>
          <a:xfrm>
            <a:off x="6759116" y="4953677"/>
            <a:ext cx="5407" cy="5367"/>
          </a:xfrm>
          <a:custGeom>
            <a:avLst/>
            <a:gdLst/>
            <a:ahLst/>
            <a:cxnLst/>
            <a:rect l="l" t="t" r="r" b="b"/>
            <a:pathLst>
              <a:path w="6083" h="6083">
                <a:moveTo>
                  <a:pt x="0" y="3035"/>
                </a:moveTo>
                <a:lnTo>
                  <a:pt x="0" y="4711"/>
                </a:lnTo>
                <a:lnTo>
                  <a:pt x="1371" y="6083"/>
                </a:lnTo>
                <a:lnTo>
                  <a:pt x="3048" y="6083"/>
                </a:lnTo>
                <a:lnTo>
                  <a:pt x="4724" y="6083"/>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987" name="object 2987"/>
          <p:cNvSpPr/>
          <p:nvPr/>
        </p:nvSpPr>
        <p:spPr>
          <a:xfrm>
            <a:off x="6605447" y="4743147"/>
            <a:ext cx="5407" cy="5356"/>
          </a:xfrm>
          <a:custGeom>
            <a:avLst/>
            <a:gdLst/>
            <a:ahLst/>
            <a:cxnLst/>
            <a:rect l="l" t="t" r="r" b="b"/>
            <a:pathLst>
              <a:path w="6083" h="6070">
                <a:moveTo>
                  <a:pt x="0" y="3035"/>
                </a:moveTo>
                <a:lnTo>
                  <a:pt x="0" y="4711"/>
                </a:lnTo>
                <a:lnTo>
                  <a:pt x="1371" y="6070"/>
                </a:lnTo>
                <a:lnTo>
                  <a:pt x="3048" y="6070"/>
                </a:lnTo>
                <a:lnTo>
                  <a:pt x="4724" y="6070"/>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988" name="object 2988"/>
          <p:cNvSpPr/>
          <p:nvPr/>
        </p:nvSpPr>
        <p:spPr>
          <a:xfrm>
            <a:off x="6594519" y="4733364"/>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989" name="object 2989"/>
          <p:cNvSpPr/>
          <p:nvPr/>
        </p:nvSpPr>
        <p:spPr>
          <a:xfrm>
            <a:off x="7391540" y="1215622"/>
            <a:ext cx="928377" cy="1838817"/>
          </a:xfrm>
          <a:custGeom>
            <a:avLst/>
            <a:gdLst/>
            <a:ahLst/>
            <a:cxnLst/>
            <a:rect l="l" t="t" r="r" b="b"/>
            <a:pathLst>
              <a:path w="1044424" h="2083993">
                <a:moveTo>
                  <a:pt x="2044" y="2083993"/>
                </a:moveTo>
                <a:lnTo>
                  <a:pt x="0" y="1856968"/>
                </a:lnTo>
                <a:lnTo>
                  <a:pt x="1035659" y="1535811"/>
                </a:lnTo>
                <a:lnTo>
                  <a:pt x="1044424" y="0"/>
                </a:lnTo>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990" name="object 2990"/>
          <p:cNvSpPr/>
          <p:nvPr/>
        </p:nvSpPr>
        <p:spPr>
          <a:xfrm>
            <a:off x="7395057" y="1215622"/>
            <a:ext cx="928378" cy="1838817"/>
          </a:xfrm>
          <a:custGeom>
            <a:avLst/>
            <a:gdLst/>
            <a:ahLst/>
            <a:cxnLst/>
            <a:rect l="l" t="t" r="r" b="b"/>
            <a:pathLst>
              <a:path w="1044425" h="2083993">
                <a:moveTo>
                  <a:pt x="2006" y="2083993"/>
                </a:moveTo>
                <a:lnTo>
                  <a:pt x="0" y="1859381"/>
                </a:lnTo>
                <a:lnTo>
                  <a:pt x="1035646" y="1538224"/>
                </a:lnTo>
                <a:lnTo>
                  <a:pt x="1044425" y="0"/>
                </a:lnTo>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991" name="object 2991"/>
          <p:cNvSpPr/>
          <p:nvPr/>
        </p:nvSpPr>
        <p:spPr>
          <a:xfrm>
            <a:off x="8011916" y="2995276"/>
            <a:ext cx="197284" cy="59156"/>
          </a:xfrm>
          <a:custGeom>
            <a:avLst/>
            <a:gdLst/>
            <a:ahLst/>
            <a:cxnLst/>
            <a:rect l="l" t="t" r="r" b="b"/>
            <a:pathLst>
              <a:path w="221945" h="67043">
                <a:moveTo>
                  <a:pt x="221703" y="67043"/>
                </a:moveTo>
                <a:lnTo>
                  <a:pt x="221945" y="0"/>
                </a:lnTo>
                <a:lnTo>
                  <a:pt x="0" y="67043"/>
                </a:lnTo>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992" name="object 2992"/>
          <p:cNvSpPr/>
          <p:nvPr/>
        </p:nvSpPr>
        <p:spPr>
          <a:xfrm>
            <a:off x="8001308" y="2993150"/>
            <a:ext cx="204385" cy="61285"/>
          </a:xfrm>
          <a:custGeom>
            <a:avLst/>
            <a:gdLst/>
            <a:ahLst/>
            <a:cxnLst/>
            <a:rect l="l" t="t" r="r" b="b"/>
            <a:pathLst>
              <a:path w="229933" h="69456">
                <a:moveTo>
                  <a:pt x="229679" y="69456"/>
                </a:moveTo>
                <a:lnTo>
                  <a:pt x="229933" y="0"/>
                </a:lnTo>
                <a:lnTo>
                  <a:pt x="0" y="69456"/>
                </a:lnTo>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993" name="object 2993"/>
          <p:cNvSpPr/>
          <p:nvPr/>
        </p:nvSpPr>
        <p:spPr>
          <a:xfrm>
            <a:off x="7073505" y="1338599"/>
            <a:ext cx="1332698" cy="130537"/>
          </a:xfrm>
          <a:custGeom>
            <a:avLst/>
            <a:gdLst/>
            <a:ahLst/>
            <a:cxnLst/>
            <a:rect l="l" t="t" r="r" b="b"/>
            <a:pathLst>
              <a:path w="1499285" h="147942">
                <a:moveTo>
                  <a:pt x="0" y="0"/>
                </a:moveTo>
                <a:lnTo>
                  <a:pt x="81241" y="7289"/>
                </a:lnTo>
                <a:lnTo>
                  <a:pt x="239395" y="22326"/>
                </a:lnTo>
                <a:lnTo>
                  <a:pt x="412140" y="40271"/>
                </a:lnTo>
                <a:lnTo>
                  <a:pt x="625665" y="60121"/>
                </a:lnTo>
                <a:lnTo>
                  <a:pt x="787146" y="76581"/>
                </a:lnTo>
                <a:lnTo>
                  <a:pt x="949413" y="93040"/>
                </a:lnTo>
                <a:lnTo>
                  <a:pt x="1120457" y="114046"/>
                </a:lnTo>
                <a:lnTo>
                  <a:pt x="1307998" y="128295"/>
                </a:lnTo>
                <a:lnTo>
                  <a:pt x="1499285" y="147942"/>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994" name="object 2994"/>
          <p:cNvSpPr/>
          <p:nvPr/>
        </p:nvSpPr>
        <p:spPr>
          <a:xfrm>
            <a:off x="7073507" y="1396903"/>
            <a:ext cx="1311407" cy="126806"/>
          </a:xfrm>
          <a:custGeom>
            <a:avLst/>
            <a:gdLst/>
            <a:ahLst/>
            <a:cxnLst/>
            <a:rect l="l" t="t" r="r" b="b"/>
            <a:pathLst>
              <a:path w="1475333" h="143713">
                <a:moveTo>
                  <a:pt x="1475333" y="143713"/>
                </a:moveTo>
                <a:lnTo>
                  <a:pt x="1372501" y="129387"/>
                </a:lnTo>
                <a:lnTo>
                  <a:pt x="1217498" y="112344"/>
                </a:lnTo>
                <a:lnTo>
                  <a:pt x="1079487" y="100837"/>
                </a:lnTo>
                <a:lnTo>
                  <a:pt x="900518" y="81216"/>
                </a:lnTo>
                <a:lnTo>
                  <a:pt x="727265" y="65519"/>
                </a:lnTo>
                <a:lnTo>
                  <a:pt x="576656" y="50952"/>
                </a:lnTo>
                <a:lnTo>
                  <a:pt x="396659" y="35572"/>
                </a:lnTo>
                <a:lnTo>
                  <a:pt x="214122" y="18643"/>
                </a:lnTo>
                <a:lnTo>
                  <a:pt x="68821" y="6007"/>
                </a:lnTo>
                <a:lnTo>
                  <a:pt x="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995" name="object 2995"/>
          <p:cNvSpPr/>
          <p:nvPr/>
        </p:nvSpPr>
        <p:spPr>
          <a:xfrm>
            <a:off x="7075262" y="3003855"/>
            <a:ext cx="45855" cy="50583"/>
          </a:xfrm>
          <a:custGeom>
            <a:avLst/>
            <a:gdLst/>
            <a:ahLst/>
            <a:cxnLst/>
            <a:rect l="l" t="t" r="r" b="b"/>
            <a:pathLst>
              <a:path w="51587" h="57327">
                <a:moveTo>
                  <a:pt x="15189" y="57327"/>
                </a:moveTo>
                <a:lnTo>
                  <a:pt x="0" y="10718"/>
                </a:lnTo>
                <a:lnTo>
                  <a:pt x="32905" y="0"/>
                </a:lnTo>
                <a:lnTo>
                  <a:pt x="51587" y="5732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996" name="object 2996"/>
          <p:cNvSpPr/>
          <p:nvPr/>
        </p:nvSpPr>
        <p:spPr>
          <a:xfrm>
            <a:off x="8048322" y="3005854"/>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997" name="object 2997"/>
          <p:cNvSpPr/>
          <p:nvPr/>
        </p:nvSpPr>
        <p:spPr>
          <a:xfrm>
            <a:off x="8030471" y="2993314"/>
            <a:ext cx="24383" cy="0"/>
          </a:xfrm>
          <a:custGeom>
            <a:avLst/>
            <a:gdLst/>
            <a:ahLst/>
            <a:cxnLst/>
            <a:rect l="l" t="t" r="r" b="b"/>
            <a:pathLst>
              <a:path w="27431">
                <a:moveTo>
                  <a:pt x="0" y="0"/>
                </a:moveTo>
                <a:lnTo>
                  <a:pt x="27431"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998" name="object 2998"/>
          <p:cNvSpPr/>
          <p:nvPr/>
        </p:nvSpPr>
        <p:spPr>
          <a:xfrm>
            <a:off x="8206125" y="2958442"/>
            <a:ext cx="5407" cy="5356"/>
          </a:xfrm>
          <a:custGeom>
            <a:avLst/>
            <a:gdLst/>
            <a:ahLst/>
            <a:cxnLst/>
            <a:rect l="l" t="t" r="r" b="b"/>
            <a:pathLst>
              <a:path w="6083" h="6070">
                <a:moveTo>
                  <a:pt x="0" y="3035"/>
                </a:moveTo>
                <a:lnTo>
                  <a:pt x="0" y="4711"/>
                </a:lnTo>
                <a:lnTo>
                  <a:pt x="1371" y="6070"/>
                </a:lnTo>
                <a:lnTo>
                  <a:pt x="3048" y="6070"/>
                </a:lnTo>
                <a:lnTo>
                  <a:pt x="4724" y="6070"/>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2999" name="object 2999"/>
          <p:cNvSpPr/>
          <p:nvPr/>
        </p:nvSpPr>
        <p:spPr>
          <a:xfrm>
            <a:off x="8182193" y="2944905"/>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000" name="object 3000"/>
          <p:cNvSpPr/>
          <p:nvPr/>
        </p:nvSpPr>
        <p:spPr>
          <a:xfrm>
            <a:off x="8331203" y="1239823"/>
            <a:ext cx="10837" cy="10757"/>
          </a:xfrm>
          <a:custGeom>
            <a:avLst/>
            <a:gdLst/>
            <a:ahLst/>
            <a:cxnLst/>
            <a:rect l="l" t="t" r="r" b="b"/>
            <a:pathLst>
              <a:path w="12192" h="12191">
                <a:moveTo>
                  <a:pt x="0" y="6095"/>
                </a:moveTo>
                <a:lnTo>
                  <a:pt x="12192" y="6095"/>
                </a:lnTo>
              </a:path>
            </a:pathLst>
          </a:custGeom>
          <a:ln w="13461">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001" name="object 3001"/>
          <p:cNvSpPr/>
          <p:nvPr/>
        </p:nvSpPr>
        <p:spPr>
          <a:xfrm>
            <a:off x="8342040" y="1234440"/>
            <a:ext cx="51476" cy="0"/>
          </a:xfrm>
          <a:custGeom>
            <a:avLst/>
            <a:gdLst/>
            <a:ahLst/>
            <a:cxnLst/>
            <a:rect l="l" t="t" r="r" b="b"/>
            <a:pathLst>
              <a:path w="57911">
                <a:moveTo>
                  <a:pt x="0" y="0"/>
                </a:moveTo>
                <a:lnTo>
                  <a:pt x="57911"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002" name="object 3002"/>
          <p:cNvSpPr/>
          <p:nvPr/>
        </p:nvSpPr>
        <p:spPr>
          <a:xfrm>
            <a:off x="8019634" y="1710470"/>
            <a:ext cx="10837" cy="10757"/>
          </a:xfrm>
          <a:custGeom>
            <a:avLst/>
            <a:gdLst/>
            <a:ahLst/>
            <a:cxnLst/>
            <a:rect l="l" t="t" r="r" b="b"/>
            <a:pathLst>
              <a:path w="12192" h="12191">
                <a:moveTo>
                  <a:pt x="0" y="6095"/>
                </a:moveTo>
                <a:lnTo>
                  <a:pt x="12192" y="6095"/>
                </a:lnTo>
              </a:path>
            </a:pathLst>
          </a:custGeom>
          <a:ln w="13461">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003" name="object 3003"/>
          <p:cNvSpPr/>
          <p:nvPr/>
        </p:nvSpPr>
        <p:spPr>
          <a:xfrm>
            <a:off x="7997954" y="1699707"/>
            <a:ext cx="51476" cy="0"/>
          </a:xfrm>
          <a:custGeom>
            <a:avLst/>
            <a:gdLst/>
            <a:ahLst/>
            <a:cxnLst/>
            <a:rect l="l" t="t" r="r" b="b"/>
            <a:pathLst>
              <a:path w="57911">
                <a:moveTo>
                  <a:pt x="0" y="0"/>
                </a:moveTo>
                <a:lnTo>
                  <a:pt x="57911"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004" name="object 3004"/>
          <p:cNvSpPr/>
          <p:nvPr/>
        </p:nvSpPr>
        <p:spPr>
          <a:xfrm>
            <a:off x="8244506" y="1723918"/>
            <a:ext cx="10837" cy="10757"/>
          </a:xfrm>
          <a:custGeom>
            <a:avLst/>
            <a:gdLst/>
            <a:ahLst/>
            <a:cxnLst/>
            <a:rect l="l" t="t" r="r" b="b"/>
            <a:pathLst>
              <a:path w="12192" h="12191">
                <a:moveTo>
                  <a:pt x="0" y="6096"/>
                </a:moveTo>
                <a:lnTo>
                  <a:pt x="12192" y="6096"/>
                </a:lnTo>
              </a:path>
            </a:pathLst>
          </a:custGeom>
          <a:ln w="13461">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005" name="object 3005"/>
          <p:cNvSpPr/>
          <p:nvPr/>
        </p:nvSpPr>
        <p:spPr>
          <a:xfrm>
            <a:off x="8222830" y="1713155"/>
            <a:ext cx="48768" cy="0"/>
          </a:xfrm>
          <a:custGeom>
            <a:avLst/>
            <a:gdLst/>
            <a:ahLst/>
            <a:cxnLst/>
            <a:rect l="l" t="t" r="r" b="b"/>
            <a:pathLst>
              <a:path w="54864">
                <a:moveTo>
                  <a:pt x="0" y="0"/>
                </a:moveTo>
                <a:lnTo>
                  <a:pt x="54864"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006" name="object 3006"/>
          <p:cNvSpPr/>
          <p:nvPr/>
        </p:nvSpPr>
        <p:spPr>
          <a:xfrm>
            <a:off x="8114458" y="2041270"/>
            <a:ext cx="10837" cy="10757"/>
          </a:xfrm>
          <a:custGeom>
            <a:avLst/>
            <a:gdLst/>
            <a:ahLst/>
            <a:cxnLst/>
            <a:rect l="l" t="t" r="r" b="b"/>
            <a:pathLst>
              <a:path w="12192" h="12191">
                <a:moveTo>
                  <a:pt x="0" y="6095"/>
                </a:moveTo>
                <a:lnTo>
                  <a:pt x="12192" y="6095"/>
                </a:lnTo>
              </a:path>
            </a:pathLst>
          </a:custGeom>
          <a:ln w="13461">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007" name="object 3007"/>
          <p:cNvSpPr/>
          <p:nvPr/>
        </p:nvSpPr>
        <p:spPr>
          <a:xfrm>
            <a:off x="8092781" y="2030505"/>
            <a:ext cx="48768" cy="0"/>
          </a:xfrm>
          <a:custGeom>
            <a:avLst/>
            <a:gdLst/>
            <a:ahLst/>
            <a:cxnLst/>
            <a:rect l="l" t="t" r="r" b="b"/>
            <a:pathLst>
              <a:path w="54864">
                <a:moveTo>
                  <a:pt x="0" y="0"/>
                </a:moveTo>
                <a:lnTo>
                  <a:pt x="54864"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008" name="object 3008"/>
          <p:cNvSpPr/>
          <p:nvPr/>
        </p:nvSpPr>
        <p:spPr>
          <a:xfrm>
            <a:off x="8217412" y="2385514"/>
            <a:ext cx="10837" cy="10757"/>
          </a:xfrm>
          <a:custGeom>
            <a:avLst/>
            <a:gdLst/>
            <a:ahLst/>
            <a:cxnLst/>
            <a:rect l="l" t="t" r="r" b="b"/>
            <a:pathLst>
              <a:path w="12192" h="12191">
                <a:moveTo>
                  <a:pt x="0" y="6096"/>
                </a:moveTo>
                <a:lnTo>
                  <a:pt x="12192" y="6096"/>
                </a:lnTo>
              </a:path>
            </a:pathLst>
          </a:custGeom>
          <a:ln w="13461">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009" name="object 3009"/>
          <p:cNvSpPr/>
          <p:nvPr/>
        </p:nvSpPr>
        <p:spPr>
          <a:xfrm>
            <a:off x="8195736" y="2374750"/>
            <a:ext cx="51476" cy="0"/>
          </a:xfrm>
          <a:custGeom>
            <a:avLst/>
            <a:gdLst/>
            <a:ahLst/>
            <a:cxnLst/>
            <a:rect l="l" t="t" r="r" b="b"/>
            <a:pathLst>
              <a:path w="57911">
                <a:moveTo>
                  <a:pt x="0" y="0"/>
                </a:moveTo>
                <a:lnTo>
                  <a:pt x="57911"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010" name="object 3010"/>
          <p:cNvSpPr/>
          <p:nvPr/>
        </p:nvSpPr>
        <p:spPr>
          <a:xfrm>
            <a:off x="8027760" y="2232218"/>
            <a:ext cx="10837" cy="10757"/>
          </a:xfrm>
          <a:custGeom>
            <a:avLst/>
            <a:gdLst/>
            <a:ahLst/>
            <a:cxnLst/>
            <a:rect l="l" t="t" r="r" b="b"/>
            <a:pathLst>
              <a:path w="12192" h="12191">
                <a:moveTo>
                  <a:pt x="0" y="6096"/>
                </a:moveTo>
                <a:lnTo>
                  <a:pt x="12192" y="6096"/>
                </a:lnTo>
              </a:path>
            </a:pathLst>
          </a:custGeom>
          <a:ln w="13461">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011" name="object 3011"/>
          <p:cNvSpPr/>
          <p:nvPr/>
        </p:nvSpPr>
        <p:spPr>
          <a:xfrm>
            <a:off x="8006082" y="2221454"/>
            <a:ext cx="51476" cy="0"/>
          </a:xfrm>
          <a:custGeom>
            <a:avLst/>
            <a:gdLst/>
            <a:ahLst/>
            <a:cxnLst/>
            <a:rect l="l" t="t" r="r" b="b"/>
            <a:pathLst>
              <a:path w="57911">
                <a:moveTo>
                  <a:pt x="0" y="0"/>
                </a:moveTo>
                <a:lnTo>
                  <a:pt x="57911"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012" name="object 3012"/>
          <p:cNvSpPr/>
          <p:nvPr/>
        </p:nvSpPr>
        <p:spPr>
          <a:xfrm>
            <a:off x="8518146" y="2740515"/>
            <a:ext cx="10837" cy="10757"/>
          </a:xfrm>
          <a:custGeom>
            <a:avLst/>
            <a:gdLst/>
            <a:ahLst/>
            <a:cxnLst/>
            <a:rect l="l" t="t" r="r" b="b"/>
            <a:pathLst>
              <a:path w="12192" h="12191">
                <a:moveTo>
                  <a:pt x="0" y="6095"/>
                </a:moveTo>
                <a:lnTo>
                  <a:pt x="12192" y="6095"/>
                </a:lnTo>
              </a:path>
            </a:pathLst>
          </a:custGeom>
          <a:ln w="13461">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013" name="object 3013"/>
          <p:cNvSpPr/>
          <p:nvPr/>
        </p:nvSpPr>
        <p:spPr>
          <a:xfrm>
            <a:off x="8496475" y="2729753"/>
            <a:ext cx="32511" cy="0"/>
          </a:xfrm>
          <a:custGeom>
            <a:avLst/>
            <a:gdLst/>
            <a:ahLst/>
            <a:cxnLst/>
            <a:rect l="l" t="t" r="r" b="b"/>
            <a:pathLst>
              <a:path w="36575">
                <a:moveTo>
                  <a:pt x="0" y="0"/>
                </a:moveTo>
                <a:lnTo>
                  <a:pt x="36575"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014" name="object 3014"/>
          <p:cNvSpPr/>
          <p:nvPr/>
        </p:nvSpPr>
        <p:spPr>
          <a:xfrm>
            <a:off x="7567172" y="2538810"/>
            <a:ext cx="10837" cy="10757"/>
          </a:xfrm>
          <a:custGeom>
            <a:avLst/>
            <a:gdLst/>
            <a:ahLst/>
            <a:cxnLst/>
            <a:rect l="l" t="t" r="r" b="b"/>
            <a:pathLst>
              <a:path w="12192" h="12191">
                <a:moveTo>
                  <a:pt x="0" y="6095"/>
                </a:moveTo>
                <a:lnTo>
                  <a:pt x="12192" y="6095"/>
                </a:lnTo>
              </a:path>
            </a:pathLst>
          </a:custGeom>
          <a:ln w="13461">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015" name="object 3015"/>
          <p:cNvSpPr/>
          <p:nvPr/>
        </p:nvSpPr>
        <p:spPr>
          <a:xfrm>
            <a:off x="7545493" y="2528047"/>
            <a:ext cx="48768" cy="0"/>
          </a:xfrm>
          <a:custGeom>
            <a:avLst/>
            <a:gdLst/>
            <a:ahLst/>
            <a:cxnLst/>
            <a:rect l="l" t="t" r="r" b="b"/>
            <a:pathLst>
              <a:path w="54864">
                <a:moveTo>
                  <a:pt x="0" y="0"/>
                </a:moveTo>
                <a:lnTo>
                  <a:pt x="54864"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016" name="object 3016"/>
          <p:cNvSpPr/>
          <p:nvPr/>
        </p:nvSpPr>
        <p:spPr>
          <a:xfrm>
            <a:off x="6060736" y="4485916"/>
            <a:ext cx="5407" cy="5356"/>
          </a:xfrm>
          <a:custGeom>
            <a:avLst/>
            <a:gdLst/>
            <a:ahLst/>
            <a:cxnLst/>
            <a:rect l="l" t="t" r="r" b="b"/>
            <a:pathLst>
              <a:path w="6083" h="6070">
                <a:moveTo>
                  <a:pt x="0" y="3035"/>
                </a:moveTo>
                <a:lnTo>
                  <a:pt x="0" y="4711"/>
                </a:lnTo>
                <a:lnTo>
                  <a:pt x="1358" y="6070"/>
                </a:lnTo>
                <a:lnTo>
                  <a:pt x="3048" y="6070"/>
                </a:lnTo>
                <a:lnTo>
                  <a:pt x="4724" y="6070"/>
                </a:lnTo>
                <a:lnTo>
                  <a:pt x="6083" y="4711"/>
                </a:lnTo>
                <a:lnTo>
                  <a:pt x="6083" y="3035"/>
                </a:lnTo>
                <a:lnTo>
                  <a:pt x="6083" y="1358"/>
                </a:lnTo>
                <a:lnTo>
                  <a:pt x="4724" y="0"/>
                </a:lnTo>
                <a:lnTo>
                  <a:pt x="3048"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017" name="object 3017"/>
          <p:cNvSpPr/>
          <p:nvPr/>
        </p:nvSpPr>
        <p:spPr>
          <a:xfrm>
            <a:off x="6044525" y="4475180"/>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018" name="object 3018"/>
          <p:cNvSpPr/>
          <p:nvPr/>
        </p:nvSpPr>
        <p:spPr>
          <a:xfrm>
            <a:off x="5935906" y="4589582"/>
            <a:ext cx="5407" cy="5356"/>
          </a:xfrm>
          <a:custGeom>
            <a:avLst/>
            <a:gdLst/>
            <a:ahLst/>
            <a:cxnLst/>
            <a:rect l="l" t="t" r="r" b="b"/>
            <a:pathLst>
              <a:path w="6083" h="6070">
                <a:moveTo>
                  <a:pt x="0" y="3035"/>
                </a:moveTo>
                <a:lnTo>
                  <a:pt x="0" y="4711"/>
                </a:lnTo>
                <a:lnTo>
                  <a:pt x="1358" y="6070"/>
                </a:lnTo>
                <a:lnTo>
                  <a:pt x="3035" y="6070"/>
                </a:lnTo>
                <a:lnTo>
                  <a:pt x="4724" y="6070"/>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019" name="object 3019"/>
          <p:cNvSpPr/>
          <p:nvPr/>
        </p:nvSpPr>
        <p:spPr>
          <a:xfrm>
            <a:off x="5919895" y="4580068"/>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020" name="object 3020"/>
          <p:cNvSpPr/>
          <p:nvPr/>
        </p:nvSpPr>
        <p:spPr>
          <a:xfrm>
            <a:off x="4786985" y="4308579"/>
            <a:ext cx="2349804" cy="1614604"/>
          </a:xfrm>
          <a:prstGeom prst="rect">
            <a:avLst/>
          </a:prstGeom>
          <a:blipFill>
            <a:blip r:embed="rId20" cstate="print"/>
            <a:stretch>
              <a:fillRect/>
            </a:stretch>
          </a:blipFill>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021" name="object 3021"/>
          <p:cNvSpPr/>
          <p:nvPr/>
        </p:nvSpPr>
        <p:spPr>
          <a:xfrm>
            <a:off x="5782377" y="4661366"/>
            <a:ext cx="5407" cy="5356"/>
          </a:xfrm>
          <a:custGeom>
            <a:avLst/>
            <a:gdLst/>
            <a:ahLst/>
            <a:cxnLst/>
            <a:rect l="l" t="t" r="r" b="b"/>
            <a:pathLst>
              <a:path w="6083" h="6070">
                <a:moveTo>
                  <a:pt x="0" y="3035"/>
                </a:moveTo>
                <a:lnTo>
                  <a:pt x="0" y="4711"/>
                </a:lnTo>
                <a:lnTo>
                  <a:pt x="1358" y="6070"/>
                </a:lnTo>
                <a:lnTo>
                  <a:pt x="3035" y="6070"/>
                </a:lnTo>
                <a:lnTo>
                  <a:pt x="4724" y="6070"/>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022" name="object 3022"/>
          <p:cNvSpPr/>
          <p:nvPr/>
        </p:nvSpPr>
        <p:spPr>
          <a:xfrm>
            <a:off x="5768174" y="4652682"/>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023" name="object 3023"/>
          <p:cNvSpPr/>
          <p:nvPr/>
        </p:nvSpPr>
        <p:spPr>
          <a:xfrm>
            <a:off x="5617674" y="4736267"/>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024" name="object 3024"/>
          <p:cNvSpPr/>
          <p:nvPr/>
        </p:nvSpPr>
        <p:spPr>
          <a:xfrm>
            <a:off x="5602904" y="4727986"/>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025" name="object 3025"/>
          <p:cNvSpPr/>
          <p:nvPr/>
        </p:nvSpPr>
        <p:spPr>
          <a:xfrm>
            <a:off x="5474204" y="4795831"/>
            <a:ext cx="5407" cy="5367"/>
          </a:xfrm>
          <a:custGeom>
            <a:avLst/>
            <a:gdLst/>
            <a:ahLst/>
            <a:cxnLst/>
            <a:rect l="l" t="t" r="r" b="b"/>
            <a:pathLst>
              <a:path w="6083" h="6083">
                <a:moveTo>
                  <a:pt x="0" y="3048"/>
                </a:moveTo>
                <a:lnTo>
                  <a:pt x="0" y="4724"/>
                </a:lnTo>
                <a:lnTo>
                  <a:pt x="1371" y="6083"/>
                </a:lnTo>
                <a:lnTo>
                  <a:pt x="3048" y="6083"/>
                </a:lnTo>
                <a:lnTo>
                  <a:pt x="4724" y="6083"/>
                </a:lnTo>
                <a:lnTo>
                  <a:pt x="6083" y="4724"/>
                </a:lnTo>
                <a:lnTo>
                  <a:pt x="6083" y="3048"/>
                </a:lnTo>
                <a:lnTo>
                  <a:pt x="6083" y="1371"/>
                </a:lnTo>
                <a:lnTo>
                  <a:pt x="4724" y="0"/>
                </a:lnTo>
                <a:lnTo>
                  <a:pt x="3048" y="0"/>
                </a:lnTo>
                <a:lnTo>
                  <a:pt x="1371" y="0"/>
                </a:lnTo>
                <a:lnTo>
                  <a:pt x="0" y="1371"/>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026" name="object 3026"/>
          <p:cNvSpPr/>
          <p:nvPr/>
        </p:nvSpPr>
        <p:spPr>
          <a:xfrm>
            <a:off x="5459309" y="4787153"/>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027" name="object 3027"/>
          <p:cNvSpPr/>
          <p:nvPr/>
        </p:nvSpPr>
        <p:spPr>
          <a:xfrm>
            <a:off x="5413647" y="4944961"/>
            <a:ext cx="5407" cy="5367"/>
          </a:xfrm>
          <a:custGeom>
            <a:avLst/>
            <a:gdLst/>
            <a:ahLst/>
            <a:cxnLst/>
            <a:rect l="l" t="t" r="r" b="b"/>
            <a:pathLst>
              <a:path w="6083" h="6083">
                <a:moveTo>
                  <a:pt x="0" y="3035"/>
                </a:moveTo>
                <a:lnTo>
                  <a:pt x="0" y="4711"/>
                </a:lnTo>
                <a:lnTo>
                  <a:pt x="1371" y="6083"/>
                </a:lnTo>
                <a:lnTo>
                  <a:pt x="3048" y="6083"/>
                </a:lnTo>
                <a:lnTo>
                  <a:pt x="4724" y="6083"/>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028" name="object 3028"/>
          <p:cNvSpPr/>
          <p:nvPr/>
        </p:nvSpPr>
        <p:spPr>
          <a:xfrm>
            <a:off x="5399704" y="4935070"/>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029" name="object 3029"/>
          <p:cNvSpPr/>
          <p:nvPr/>
        </p:nvSpPr>
        <p:spPr>
          <a:xfrm>
            <a:off x="5548718" y="5002305"/>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030" name="object 3030"/>
          <p:cNvSpPr/>
          <p:nvPr/>
        </p:nvSpPr>
        <p:spPr>
          <a:xfrm>
            <a:off x="5898827" y="4966536"/>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031" name="object 3031"/>
          <p:cNvSpPr/>
          <p:nvPr/>
        </p:nvSpPr>
        <p:spPr>
          <a:xfrm>
            <a:off x="5884677" y="4956586"/>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032" name="object 3032"/>
          <p:cNvSpPr/>
          <p:nvPr/>
        </p:nvSpPr>
        <p:spPr>
          <a:xfrm>
            <a:off x="6203269" y="4380345"/>
            <a:ext cx="5407" cy="5356"/>
          </a:xfrm>
          <a:custGeom>
            <a:avLst/>
            <a:gdLst/>
            <a:ahLst/>
            <a:cxnLst/>
            <a:rect l="l" t="t" r="r" b="b"/>
            <a:pathLst>
              <a:path w="6083" h="6070">
                <a:moveTo>
                  <a:pt x="0" y="3035"/>
                </a:moveTo>
                <a:lnTo>
                  <a:pt x="0" y="4711"/>
                </a:lnTo>
                <a:lnTo>
                  <a:pt x="1371" y="6070"/>
                </a:lnTo>
                <a:lnTo>
                  <a:pt x="3048" y="6070"/>
                </a:lnTo>
                <a:lnTo>
                  <a:pt x="4724" y="6070"/>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033" name="object 3033"/>
          <p:cNvSpPr/>
          <p:nvPr/>
        </p:nvSpPr>
        <p:spPr>
          <a:xfrm>
            <a:off x="6188119" y="4370294"/>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034" name="object 3034"/>
          <p:cNvSpPr/>
          <p:nvPr/>
        </p:nvSpPr>
        <p:spPr>
          <a:xfrm>
            <a:off x="6304678" y="4268797"/>
            <a:ext cx="5407" cy="5367"/>
          </a:xfrm>
          <a:custGeom>
            <a:avLst/>
            <a:gdLst/>
            <a:ahLst/>
            <a:cxnLst/>
            <a:rect l="l" t="t" r="r" b="b"/>
            <a:pathLst>
              <a:path w="6083" h="6083">
                <a:moveTo>
                  <a:pt x="0" y="3047"/>
                </a:moveTo>
                <a:lnTo>
                  <a:pt x="0" y="4724"/>
                </a:lnTo>
                <a:lnTo>
                  <a:pt x="1358" y="6083"/>
                </a:lnTo>
                <a:lnTo>
                  <a:pt x="3035" y="6083"/>
                </a:lnTo>
                <a:lnTo>
                  <a:pt x="4711" y="6083"/>
                </a:lnTo>
                <a:lnTo>
                  <a:pt x="6083" y="4724"/>
                </a:lnTo>
                <a:lnTo>
                  <a:pt x="6083" y="3047"/>
                </a:lnTo>
                <a:lnTo>
                  <a:pt x="6083" y="1358"/>
                </a:lnTo>
                <a:lnTo>
                  <a:pt x="4711" y="0"/>
                </a:lnTo>
                <a:lnTo>
                  <a:pt x="3035" y="0"/>
                </a:lnTo>
                <a:lnTo>
                  <a:pt x="1358" y="0"/>
                </a:lnTo>
                <a:lnTo>
                  <a:pt x="0" y="1358"/>
                </a:lnTo>
                <a:lnTo>
                  <a:pt x="0" y="3047"/>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035" name="object 3035"/>
          <p:cNvSpPr/>
          <p:nvPr/>
        </p:nvSpPr>
        <p:spPr>
          <a:xfrm>
            <a:off x="6299202" y="4257339"/>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036" name="object 3036"/>
          <p:cNvSpPr/>
          <p:nvPr/>
        </p:nvSpPr>
        <p:spPr>
          <a:xfrm>
            <a:off x="6361507" y="4168655"/>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037" name="object 3037"/>
          <p:cNvSpPr/>
          <p:nvPr/>
        </p:nvSpPr>
        <p:spPr>
          <a:xfrm>
            <a:off x="6356095" y="4157831"/>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038" name="object 3038"/>
          <p:cNvSpPr/>
          <p:nvPr/>
        </p:nvSpPr>
        <p:spPr>
          <a:xfrm>
            <a:off x="6502402" y="4300369"/>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039" name="object 3039"/>
          <p:cNvSpPr/>
          <p:nvPr/>
        </p:nvSpPr>
        <p:spPr>
          <a:xfrm>
            <a:off x="6600930" y="4198919"/>
            <a:ext cx="5396" cy="5367"/>
          </a:xfrm>
          <a:custGeom>
            <a:avLst/>
            <a:gdLst/>
            <a:ahLst/>
            <a:cxnLst/>
            <a:rect l="l" t="t" r="r" b="b"/>
            <a:pathLst>
              <a:path w="6070" h="6083">
                <a:moveTo>
                  <a:pt x="0" y="3035"/>
                </a:moveTo>
                <a:lnTo>
                  <a:pt x="0" y="4711"/>
                </a:lnTo>
                <a:lnTo>
                  <a:pt x="1358" y="6083"/>
                </a:lnTo>
                <a:lnTo>
                  <a:pt x="3035" y="6083"/>
                </a:lnTo>
                <a:lnTo>
                  <a:pt x="4711" y="6083"/>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040" name="object 3040"/>
          <p:cNvSpPr/>
          <p:nvPr/>
        </p:nvSpPr>
        <p:spPr>
          <a:xfrm>
            <a:off x="6597229" y="4187413"/>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041" name="object 3041"/>
          <p:cNvSpPr/>
          <p:nvPr/>
        </p:nvSpPr>
        <p:spPr>
          <a:xfrm>
            <a:off x="6674634" y="4102445"/>
            <a:ext cx="5396" cy="5367"/>
          </a:xfrm>
          <a:custGeom>
            <a:avLst/>
            <a:gdLst/>
            <a:ahLst/>
            <a:cxnLst/>
            <a:rect l="l" t="t" r="r" b="b"/>
            <a:pathLst>
              <a:path w="6070" h="6083">
                <a:moveTo>
                  <a:pt x="0" y="3048"/>
                </a:moveTo>
                <a:lnTo>
                  <a:pt x="0" y="4724"/>
                </a:lnTo>
                <a:lnTo>
                  <a:pt x="1358" y="6083"/>
                </a:lnTo>
                <a:lnTo>
                  <a:pt x="3035" y="6083"/>
                </a:lnTo>
                <a:lnTo>
                  <a:pt x="4711" y="6083"/>
                </a:lnTo>
                <a:lnTo>
                  <a:pt x="6070" y="4724"/>
                </a:lnTo>
                <a:lnTo>
                  <a:pt x="6070" y="3048"/>
                </a:lnTo>
                <a:lnTo>
                  <a:pt x="6070" y="1358"/>
                </a:lnTo>
                <a:lnTo>
                  <a:pt x="4711" y="0"/>
                </a:lnTo>
                <a:lnTo>
                  <a:pt x="3035" y="0"/>
                </a:lnTo>
                <a:lnTo>
                  <a:pt x="1358" y="0"/>
                </a:lnTo>
                <a:lnTo>
                  <a:pt x="0" y="1358"/>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042" name="object 3042"/>
          <p:cNvSpPr/>
          <p:nvPr/>
        </p:nvSpPr>
        <p:spPr>
          <a:xfrm>
            <a:off x="6673095" y="4090595"/>
            <a:ext cx="24383" cy="0"/>
          </a:xfrm>
          <a:custGeom>
            <a:avLst/>
            <a:gdLst/>
            <a:ahLst/>
            <a:cxnLst/>
            <a:rect l="l" t="t" r="r" b="b"/>
            <a:pathLst>
              <a:path w="27431">
                <a:moveTo>
                  <a:pt x="0" y="0"/>
                </a:moveTo>
                <a:lnTo>
                  <a:pt x="27431"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043" name="object 3043"/>
          <p:cNvSpPr/>
          <p:nvPr/>
        </p:nvSpPr>
        <p:spPr>
          <a:xfrm>
            <a:off x="6746257" y="4000646"/>
            <a:ext cx="5407" cy="5356"/>
          </a:xfrm>
          <a:custGeom>
            <a:avLst/>
            <a:gdLst/>
            <a:ahLst/>
            <a:cxnLst/>
            <a:rect l="l" t="t" r="r" b="b"/>
            <a:pathLst>
              <a:path w="6083" h="6070">
                <a:moveTo>
                  <a:pt x="0" y="3035"/>
                </a:moveTo>
                <a:lnTo>
                  <a:pt x="0" y="4711"/>
                </a:lnTo>
                <a:lnTo>
                  <a:pt x="1358" y="6070"/>
                </a:lnTo>
                <a:lnTo>
                  <a:pt x="3035" y="6070"/>
                </a:lnTo>
                <a:lnTo>
                  <a:pt x="4724" y="6070"/>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044" name="object 3044"/>
          <p:cNvSpPr/>
          <p:nvPr/>
        </p:nvSpPr>
        <p:spPr>
          <a:xfrm>
            <a:off x="6743530" y="3988398"/>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045" name="object 3045"/>
          <p:cNvSpPr/>
          <p:nvPr/>
        </p:nvSpPr>
        <p:spPr>
          <a:xfrm>
            <a:off x="6432118" y="4014648"/>
            <a:ext cx="5407" cy="5367"/>
          </a:xfrm>
          <a:custGeom>
            <a:avLst/>
            <a:gdLst/>
            <a:ahLst/>
            <a:cxnLst/>
            <a:rect l="l" t="t" r="r" b="b"/>
            <a:pathLst>
              <a:path w="6083" h="6083">
                <a:moveTo>
                  <a:pt x="0" y="3048"/>
                </a:moveTo>
                <a:lnTo>
                  <a:pt x="0" y="4724"/>
                </a:lnTo>
                <a:lnTo>
                  <a:pt x="1358" y="6083"/>
                </a:lnTo>
                <a:lnTo>
                  <a:pt x="3048" y="6083"/>
                </a:lnTo>
                <a:lnTo>
                  <a:pt x="4724" y="6083"/>
                </a:lnTo>
                <a:lnTo>
                  <a:pt x="6083" y="4724"/>
                </a:lnTo>
                <a:lnTo>
                  <a:pt x="6083" y="3048"/>
                </a:lnTo>
                <a:lnTo>
                  <a:pt x="6083" y="1358"/>
                </a:lnTo>
                <a:lnTo>
                  <a:pt x="4724" y="0"/>
                </a:lnTo>
                <a:lnTo>
                  <a:pt x="3048" y="0"/>
                </a:lnTo>
                <a:lnTo>
                  <a:pt x="1358" y="0"/>
                </a:lnTo>
                <a:lnTo>
                  <a:pt x="0" y="1358"/>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046" name="object 3046"/>
          <p:cNvSpPr/>
          <p:nvPr/>
        </p:nvSpPr>
        <p:spPr>
          <a:xfrm>
            <a:off x="6474042" y="3914103"/>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047" name="object 3047"/>
          <p:cNvSpPr/>
          <p:nvPr/>
        </p:nvSpPr>
        <p:spPr>
          <a:xfrm>
            <a:off x="6469895" y="3902336"/>
            <a:ext cx="24383" cy="0"/>
          </a:xfrm>
          <a:custGeom>
            <a:avLst/>
            <a:gdLst/>
            <a:ahLst/>
            <a:cxnLst/>
            <a:rect l="l" t="t" r="r" b="b"/>
            <a:pathLst>
              <a:path w="27431">
                <a:moveTo>
                  <a:pt x="0" y="0"/>
                </a:moveTo>
                <a:lnTo>
                  <a:pt x="27431"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048" name="object 3048"/>
          <p:cNvSpPr/>
          <p:nvPr/>
        </p:nvSpPr>
        <p:spPr>
          <a:xfrm>
            <a:off x="6520434" y="3820774"/>
            <a:ext cx="5407" cy="5367"/>
          </a:xfrm>
          <a:custGeom>
            <a:avLst/>
            <a:gdLst/>
            <a:ahLst/>
            <a:cxnLst/>
            <a:rect l="l" t="t" r="r" b="b"/>
            <a:pathLst>
              <a:path w="6083" h="6083">
                <a:moveTo>
                  <a:pt x="0" y="3035"/>
                </a:moveTo>
                <a:lnTo>
                  <a:pt x="0" y="4724"/>
                </a:lnTo>
                <a:lnTo>
                  <a:pt x="1371" y="6083"/>
                </a:lnTo>
                <a:lnTo>
                  <a:pt x="3048" y="6083"/>
                </a:lnTo>
                <a:lnTo>
                  <a:pt x="4724" y="6083"/>
                </a:lnTo>
                <a:lnTo>
                  <a:pt x="6083" y="4724"/>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049" name="object 3049"/>
          <p:cNvSpPr/>
          <p:nvPr/>
        </p:nvSpPr>
        <p:spPr>
          <a:xfrm>
            <a:off x="6515949" y="3808206"/>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050" name="object 3050"/>
          <p:cNvSpPr/>
          <p:nvPr/>
        </p:nvSpPr>
        <p:spPr>
          <a:xfrm>
            <a:off x="6562994" y="3691145"/>
            <a:ext cx="5407" cy="5367"/>
          </a:xfrm>
          <a:custGeom>
            <a:avLst/>
            <a:gdLst/>
            <a:ahLst/>
            <a:cxnLst/>
            <a:rect l="l" t="t" r="r" b="b"/>
            <a:pathLst>
              <a:path w="6083" h="6083">
                <a:moveTo>
                  <a:pt x="0" y="3048"/>
                </a:moveTo>
                <a:lnTo>
                  <a:pt x="0" y="4724"/>
                </a:lnTo>
                <a:lnTo>
                  <a:pt x="1358" y="6083"/>
                </a:lnTo>
                <a:lnTo>
                  <a:pt x="3035" y="6083"/>
                </a:lnTo>
                <a:lnTo>
                  <a:pt x="4711" y="6083"/>
                </a:lnTo>
                <a:lnTo>
                  <a:pt x="6083" y="4724"/>
                </a:lnTo>
                <a:lnTo>
                  <a:pt x="6083" y="3048"/>
                </a:lnTo>
                <a:lnTo>
                  <a:pt x="6083" y="1371"/>
                </a:lnTo>
                <a:lnTo>
                  <a:pt x="4711" y="0"/>
                </a:lnTo>
                <a:lnTo>
                  <a:pt x="3035" y="0"/>
                </a:lnTo>
                <a:lnTo>
                  <a:pt x="1358" y="0"/>
                </a:lnTo>
                <a:lnTo>
                  <a:pt x="0" y="1371"/>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051" name="object 3051"/>
          <p:cNvSpPr/>
          <p:nvPr/>
        </p:nvSpPr>
        <p:spPr>
          <a:xfrm>
            <a:off x="6559297" y="3679115"/>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052" name="object 3052"/>
          <p:cNvSpPr/>
          <p:nvPr/>
        </p:nvSpPr>
        <p:spPr>
          <a:xfrm>
            <a:off x="6602786" y="3586005"/>
            <a:ext cx="5407" cy="5356"/>
          </a:xfrm>
          <a:custGeom>
            <a:avLst/>
            <a:gdLst/>
            <a:ahLst/>
            <a:cxnLst/>
            <a:rect l="l" t="t" r="r" b="b"/>
            <a:pathLst>
              <a:path w="6083" h="6070">
                <a:moveTo>
                  <a:pt x="0" y="3035"/>
                </a:moveTo>
                <a:lnTo>
                  <a:pt x="0" y="4711"/>
                </a:lnTo>
                <a:lnTo>
                  <a:pt x="1371" y="6070"/>
                </a:lnTo>
                <a:lnTo>
                  <a:pt x="3047" y="6070"/>
                </a:lnTo>
                <a:lnTo>
                  <a:pt x="4724" y="6070"/>
                </a:lnTo>
                <a:lnTo>
                  <a:pt x="6083" y="4711"/>
                </a:lnTo>
                <a:lnTo>
                  <a:pt x="6083" y="3035"/>
                </a:lnTo>
                <a:lnTo>
                  <a:pt x="6083" y="1358"/>
                </a:lnTo>
                <a:lnTo>
                  <a:pt x="4724" y="0"/>
                </a:lnTo>
                <a:lnTo>
                  <a:pt x="3047"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053" name="object 3053"/>
          <p:cNvSpPr/>
          <p:nvPr/>
        </p:nvSpPr>
        <p:spPr>
          <a:xfrm>
            <a:off x="6599939" y="3574227"/>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054" name="object 3054"/>
          <p:cNvSpPr/>
          <p:nvPr/>
        </p:nvSpPr>
        <p:spPr>
          <a:xfrm>
            <a:off x="6637067" y="3505939"/>
            <a:ext cx="5407" cy="5356"/>
          </a:xfrm>
          <a:custGeom>
            <a:avLst/>
            <a:gdLst/>
            <a:ahLst/>
            <a:cxnLst/>
            <a:rect l="l" t="t" r="r" b="b"/>
            <a:pathLst>
              <a:path w="6083" h="6070">
                <a:moveTo>
                  <a:pt x="0" y="3035"/>
                </a:moveTo>
                <a:lnTo>
                  <a:pt x="0" y="4711"/>
                </a:lnTo>
                <a:lnTo>
                  <a:pt x="1371" y="6070"/>
                </a:lnTo>
                <a:lnTo>
                  <a:pt x="3048" y="6070"/>
                </a:lnTo>
                <a:lnTo>
                  <a:pt x="4724" y="6070"/>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055" name="object 3055"/>
          <p:cNvSpPr/>
          <p:nvPr/>
        </p:nvSpPr>
        <p:spPr>
          <a:xfrm>
            <a:off x="6632450" y="3493546"/>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056" name="object 3056"/>
          <p:cNvSpPr/>
          <p:nvPr/>
        </p:nvSpPr>
        <p:spPr>
          <a:xfrm>
            <a:off x="6733587" y="3520188"/>
            <a:ext cx="5407" cy="5367"/>
          </a:xfrm>
          <a:custGeom>
            <a:avLst/>
            <a:gdLst/>
            <a:ahLst/>
            <a:cxnLst/>
            <a:rect l="l" t="t" r="r" b="b"/>
            <a:pathLst>
              <a:path w="6083" h="6083">
                <a:moveTo>
                  <a:pt x="0" y="3048"/>
                </a:moveTo>
                <a:lnTo>
                  <a:pt x="0" y="4724"/>
                </a:lnTo>
                <a:lnTo>
                  <a:pt x="1358" y="6083"/>
                </a:lnTo>
                <a:lnTo>
                  <a:pt x="3035" y="6083"/>
                </a:lnTo>
                <a:lnTo>
                  <a:pt x="4711" y="6083"/>
                </a:lnTo>
                <a:lnTo>
                  <a:pt x="6083" y="4724"/>
                </a:lnTo>
                <a:lnTo>
                  <a:pt x="6083" y="3048"/>
                </a:lnTo>
                <a:lnTo>
                  <a:pt x="6083" y="1371"/>
                </a:lnTo>
                <a:lnTo>
                  <a:pt x="4711" y="0"/>
                </a:lnTo>
                <a:lnTo>
                  <a:pt x="3035" y="0"/>
                </a:lnTo>
                <a:lnTo>
                  <a:pt x="1358" y="0"/>
                </a:lnTo>
                <a:lnTo>
                  <a:pt x="0" y="1371"/>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057" name="object 3057"/>
          <p:cNvSpPr/>
          <p:nvPr/>
        </p:nvSpPr>
        <p:spPr>
          <a:xfrm>
            <a:off x="6729989" y="3506992"/>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058" name="object 3058"/>
          <p:cNvSpPr/>
          <p:nvPr/>
        </p:nvSpPr>
        <p:spPr>
          <a:xfrm>
            <a:off x="6817175" y="3428764"/>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059" name="object 3059"/>
          <p:cNvSpPr/>
          <p:nvPr/>
        </p:nvSpPr>
        <p:spPr>
          <a:xfrm>
            <a:off x="6813973" y="3415552"/>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060" name="object 3060"/>
          <p:cNvSpPr/>
          <p:nvPr/>
        </p:nvSpPr>
        <p:spPr>
          <a:xfrm>
            <a:off x="6678997" y="3643850"/>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061" name="object 3061"/>
          <p:cNvSpPr/>
          <p:nvPr/>
        </p:nvSpPr>
        <p:spPr>
          <a:xfrm>
            <a:off x="6675799" y="3630706"/>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062" name="object 3062"/>
          <p:cNvSpPr/>
          <p:nvPr/>
        </p:nvSpPr>
        <p:spPr>
          <a:xfrm>
            <a:off x="6644710" y="3729967"/>
            <a:ext cx="5407" cy="5356"/>
          </a:xfrm>
          <a:custGeom>
            <a:avLst/>
            <a:gdLst/>
            <a:ahLst/>
            <a:cxnLst/>
            <a:rect l="l" t="t" r="r" b="b"/>
            <a:pathLst>
              <a:path w="6083" h="6070">
                <a:moveTo>
                  <a:pt x="0" y="3035"/>
                </a:moveTo>
                <a:lnTo>
                  <a:pt x="0" y="4711"/>
                </a:lnTo>
                <a:lnTo>
                  <a:pt x="1358" y="6070"/>
                </a:lnTo>
                <a:lnTo>
                  <a:pt x="3035" y="6070"/>
                </a:lnTo>
                <a:lnTo>
                  <a:pt x="4724" y="6070"/>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063" name="object 3063"/>
          <p:cNvSpPr/>
          <p:nvPr/>
        </p:nvSpPr>
        <p:spPr>
          <a:xfrm>
            <a:off x="6640579" y="3716766"/>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064" name="object 3064"/>
          <p:cNvSpPr/>
          <p:nvPr/>
        </p:nvSpPr>
        <p:spPr>
          <a:xfrm>
            <a:off x="6823209" y="3906096"/>
            <a:ext cx="5396" cy="5367"/>
          </a:xfrm>
          <a:custGeom>
            <a:avLst/>
            <a:gdLst/>
            <a:ahLst/>
            <a:cxnLst/>
            <a:rect l="l" t="t" r="r" b="b"/>
            <a:pathLst>
              <a:path w="6070" h="6083">
                <a:moveTo>
                  <a:pt x="0" y="3035"/>
                </a:moveTo>
                <a:lnTo>
                  <a:pt x="0" y="4711"/>
                </a:lnTo>
                <a:lnTo>
                  <a:pt x="1358" y="6083"/>
                </a:lnTo>
                <a:lnTo>
                  <a:pt x="3035" y="6083"/>
                </a:lnTo>
                <a:lnTo>
                  <a:pt x="4711" y="6083"/>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065" name="object 3065"/>
          <p:cNvSpPr/>
          <p:nvPr/>
        </p:nvSpPr>
        <p:spPr>
          <a:xfrm>
            <a:off x="6819397" y="3894267"/>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066" name="object 3066"/>
          <p:cNvSpPr/>
          <p:nvPr/>
        </p:nvSpPr>
        <p:spPr>
          <a:xfrm>
            <a:off x="6950650" y="3774746"/>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067" name="object 3067"/>
          <p:cNvSpPr/>
          <p:nvPr/>
        </p:nvSpPr>
        <p:spPr>
          <a:xfrm>
            <a:off x="6946730" y="3762487"/>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068" name="object 3068"/>
          <p:cNvSpPr/>
          <p:nvPr/>
        </p:nvSpPr>
        <p:spPr>
          <a:xfrm>
            <a:off x="7063374" y="3648960"/>
            <a:ext cx="5407" cy="5356"/>
          </a:xfrm>
          <a:custGeom>
            <a:avLst/>
            <a:gdLst/>
            <a:ahLst/>
            <a:cxnLst/>
            <a:rect l="l" t="t" r="r" b="b"/>
            <a:pathLst>
              <a:path w="6083" h="6070">
                <a:moveTo>
                  <a:pt x="0" y="3035"/>
                </a:moveTo>
                <a:lnTo>
                  <a:pt x="0" y="4711"/>
                </a:lnTo>
                <a:lnTo>
                  <a:pt x="1358" y="6070"/>
                </a:lnTo>
                <a:lnTo>
                  <a:pt x="3048" y="6070"/>
                </a:lnTo>
                <a:lnTo>
                  <a:pt x="4724" y="6070"/>
                </a:lnTo>
                <a:lnTo>
                  <a:pt x="6083" y="4711"/>
                </a:lnTo>
                <a:lnTo>
                  <a:pt x="6083" y="3035"/>
                </a:lnTo>
                <a:lnTo>
                  <a:pt x="6083" y="1358"/>
                </a:lnTo>
                <a:lnTo>
                  <a:pt x="4724" y="0"/>
                </a:lnTo>
                <a:lnTo>
                  <a:pt x="3048"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069" name="object 3069"/>
          <p:cNvSpPr/>
          <p:nvPr/>
        </p:nvSpPr>
        <p:spPr>
          <a:xfrm>
            <a:off x="7060523" y="3636085"/>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070" name="object 3070"/>
          <p:cNvSpPr/>
          <p:nvPr/>
        </p:nvSpPr>
        <p:spPr>
          <a:xfrm>
            <a:off x="6938539" y="3594516"/>
            <a:ext cx="5407" cy="5367"/>
          </a:xfrm>
          <a:custGeom>
            <a:avLst/>
            <a:gdLst/>
            <a:ahLst/>
            <a:cxnLst/>
            <a:rect l="l" t="t" r="r" b="b"/>
            <a:pathLst>
              <a:path w="6083" h="6083">
                <a:moveTo>
                  <a:pt x="0" y="3048"/>
                </a:moveTo>
                <a:lnTo>
                  <a:pt x="0" y="4724"/>
                </a:lnTo>
                <a:lnTo>
                  <a:pt x="1358" y="6083"/>
                </a:lnTo>
                <a:lnTo>
                  <a:pt x="3035" y="6083"/>
                </a:lnTo>
                <a:lnTo>
                  <a:pt x="4724" y="6083"/>
                </a:lnTo>
                <a:lnTo>
                  <a:pt x="6083" y="4724"/>
                </a:lnTo>
                <a:lnTo>
                  <a:pt x="6083" y="3048"/>
                </a:lnTo>
                <a:lnTo>
                  <a:pt x="6083" y="1371"/>
                </a:lnTo>
                <a:lnTo>
                  <a:pt x="4724" y="0"/>
                </a:lnTo>
                <a:lnTo>
                  <a:pt x="3035" y="0"/>
                </a:lnTo>
                <a:lnTo>
                  <a:pt x="1358" y="0"/>
                </a:lnTo>
                <a:lnTo>
                  <a:pt x="0" y="1371"/>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071" name="object 3071"/>
          <p:cNvSpPr/>
          <p:nvPr/>
        </p:nvSpPr>
        <p:spPr>
          <a:xfrm>
            <a:off x="6935899" y="3582296"/>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072" name="object 3072"/>
          <p:cNvSpPr/>
          <p:nvPr/>
        </p:nvSpPr>
        <p:spPr>
          <a:xfrm>
            <a:off x="7041274" y="3467973"/>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073" name="object 3073"/>
          <p:cNvSpPr/>
          <p:nvPr/>
        </p:nvSpPr>
        <p:spPr>
          <a:xfrm>
            <a:off x="7038850" y="3455893"/>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074" name="object 3074"/>
          <p:cNvSpPr/>
          <p:nvPr/>
        </p:nvSpPr>
        <p:spPr>
          <a:xfrm>
            <a:off x="7179078" y="3517067"/>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075" name="object 3075"/>
          <p:cNvSpPr/>
          <p:nvPr/>
        </p:nvSpPr>
        <p:spPr>
          <a:xfrm>
            <a:off x="7177032" y="3504304"/>
            <a:ext cx="24383" cy="0"/>
          </a:xfrm>
          <a:custGeom>
            <a:avLst/>
            <a:gdLst/>
            <a:ahLst/>
            <a:cxnLst/>
            <a:rect l="l" t="t" r="r" b="b"/>
            <a:pathLst>
              <a:path w="27431">
                <a:moveTo>
                  <a:pt x="0" y="0"/>
                </a:moveTo>
                <a:lnTo>
                  <a:pt x="27431"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076" name="object 3076"/>
          <p:cNvSpPr/>
          <p:nvPr/>
        </p:nvSpPr>
        <p:spPr>
          <a:xfrm>
            <a:off x="7048277" y="3368488"/>
            <a:ext cx="5407" cy="5356"/>
          </a:xfrm>
          <a:custGeom>
            <a:avLst/>
            <a:gdLst/>
            <a:ahLst/>
            <a:cxnLst/>
            <a:rect l="l" t="t" r="r" b="b"/>
            <a:pathLst>
              <a:path w="6083" h="6070">
                <a:moveTo>
                  <a:pt x="0" y="3035"/>
                </a:moveTo>
                <a:lnTo>
                  <a:pt x="0" y="4711"/>
                </a:lnTo>
                <a:lnTo>
                  <a:pt x="1371" y="6070"/>
                </a:lnTo>
                <a:lnTo>
                  <a:pt x="3048" y="6070"/>
                </a:lnTo>
                <a:lnTo>
                  <a:pt x="4724" y="6070"/>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077" name="object 3077"/>
          <p:cNvSpPr/>
          <p:nvPr/>
        </p:nvSpPr>
        <p:spPr>
          <a:xfrm>
            <a:off x="7046983" y="3356385"/>
            <a:ext cx="24383" cy="0"/>
          </a:xfrm>
          <a:custGeom>
            <a:avLst/>
            <a:gdLst/>
            <a:ahLst/>
            <a:cxnLst/>
            <a:rect l="l" t="t" r="r" b="b"/>
            <a:pathLst>
              <a:path w="27431">
                <a:moveTo>
                  <a:pt x="0" y="0"/>
                </a:moveTo>
                <a:lnTo>
                  <a:pt x="27431"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078" name="object 3078"/>
          <p:cNvSpPr/>
          <p:nvPr/>
        </p:nvSpPr>
        <p:spPr>
          <a:xfrm>
            <a:off x="7173300" y="3339582"/>
            <a:ext cx="5407" cy="5367"/>
          </a:xfrm>
          <a:custGeom>
            <a:avLst/>
            <a:gdLst/>
            <a:ahLst/>
            <a:cxnLst/>
            <a:rect l="l" t="t" r="r" b="b"/>
            <a:pathLst>
              <a:path w="6083" h="6083">
                <a:moveTo>
                  <a:pt x="0" y="3048"/>
                </a:moveTo>
                <a:lnTo>
                  <a:pt x="0" y="4724"/>
                </a:lnTo>
                <a:lnTo>
                  <a:pt x="1358" y="6083"/>
                </a:lnTo>
                <a:lnTo>
                  <a:pt x="3035" y="6083"/>
                </a:lnTo>
                <a:lnTo>
                  <a:pt x="4711" y="6083"/>
                </a:lnTo>
                <a:lnTo>
                  <a:pt x="6083" y="4724"/>
                </a:lnTo>
                <a:lnTo>
                  <a:pt x="6083" y="3048"/>
                </a:lnTo>
                <a:lnTo>
                  <a:pt x="6083" y="1371"/>
                </a:lnTo>
                <a:lnTo>
                  <a:pt x="4711" y="0"/>
                </a:lnTo>
                <a:lnTo>
                  <a:pt x="3035" y="0"/>
                </a:lnTo>
                <a:lnTo>
                  <a:pt x="1358" y="0"/>
                </a:lnTo>
                <a:lnTo>
                  <a:pt x="0" y="1371"/>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079" name="object 3079"/>
          <p:cNvSpPr/>
          <p:nvPr/>
        </p:nvSpPr>
        <p:spPr>
          <a:xfrm>
            <a:off x="7171610" y="3326802"/>
            <a:ext cx="21675" cy="0"/>
          </a:xfrm>
          <a:custGeom>
            <a:avLst/>
            <a:gdLst/>
            <a:ahLst/>
            <a:cxnLst/>
            <a:rect l="l" t="t" r="r" b="b"/>
            <a:pathLst>
              <a:path w="24384">
                <a:moveTo>
                  <a:pt x="0" y="0"/>
                </a:moveTo>
                <a:lnTo>
                  <a:pt x="24384"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080" name="object 3080"/>
          <p:cNvSpPr/>
          <p:nvPr/>
        </p:nvSpPr>
        <p:spPr>
          <a:xfrm>
            <a:off x="7283045" y="3391825"/>
            <a:ext cx="5407" cy="5367"/>
          </a:xfrm>
          <a:custGeom>
            <a:avLst/>
            <a:gdLst/>
            <a:ahLst/>
            <a:cxnLst/>
            <a:rect l="l" t="t" r="r" b="b"/>
            <a:pathLst>
              <a:path w="6083" h="6083">
                <a:moveTo>
                  <a:pt x="0" y="3048"/>
                </a:moveTo>
                <a:lnTo>
                  <a:pt x="0" y="4724"/>
                </a:lnTo>
                <a:lnTo>
                  <a:pt x="1371" y="6083"/>
                </a:lnTo>
                <a:lnTo>
                  <a:pt x="3048" y="6083"/>
                </a:lnTo>
                <a:lnTo>
                  <a:pt x="4724" y="6083"/>
                </a:lnTo>
                <a:lnTo>
                  <a:pt x="6083" y="4724"/>
                </a:lnTo>
                <a:lnTo>
                  <a:pt x="6083" y="3048"/>
                </a:lnTo>
                <a:lnTo>
                  <a:pt x="6083" y="1358"/>
                </a:lnTo>
                <a:lnTo>
                  <a:pt x="4724" y="0"/>
                </a:lnTo>
                <a:lnTo>
                  <a:pt x="3048" y="0"/>
                </a:lnTo>
                <a:lnTo>
                  <a:pt x="1371" y="0"/>
                </a:lnTo>
                <a:lnTo>
                  <a:pt x="0" y="1358"/>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081" name="object 3081"/>
          <p:cNvSpPr/>
          <p:nvPr/>
        </p:nvSpPr>
        <p:spPr>
          <a:xfrm>
            <a:off x="7279979" y="3380590"/>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082" name="object 3082"/>
          <p:cNvSpPr/>
          <p:nvPr/>
        </p:nvSpPr>
        <p:spPr>
          <a:xfrm>
            <a:off x="7242055" y="3067117"/>
            <a:ext cx="5407" cy="5356"/>
          </a:xfrm>
          <a:custGeom>
            <a:avLst/>
            <a:gdLst/>
            <a:ahLst/>
            <a:cxnLst/>
            <a:rect l="l" t="t" r="r" b="b"/>
            <a:pathLst>
              <a:path w="6083" h="6070">
                <a:moveTo>
                  <a:pt x="0" y="3035"/>
                </a:moveTo>
                <a:lnTo>
                  <a:pt x="0" y="4711"/>
                </a:lnTo>
                <a:lnTo>
                  <a:pt x="1371" y="6070"/>
                </a:lnTo>
                <a:lnTo>
                  <a:pt x="3048" y="6070"/>
                </a:lnTo>
                <a:lnTo>
                  <a:pt x="4724" y="6070"/>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083" name="object 3083"/>
          <p:cNvSpPr/>
          <p:nvPr/>
        </p:nvSpPr>
        <p:spPr>
          <a:xfrm>
            <a:off x="7236631" y="3055172"/>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084" name="object 3084"/>
          <p:cNvSpPr/>
          <p:nvPr/>
        </p:nvSpPr>
        <p:spPr>
          <a:xfrm>
            <a:off x="7342298" y="3127226"/>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085" name="object 3085"/>
          <p:cNvSpPr/>
          <p:nvPr/>
        </p:nvSpPr>
        <p:spPr>
          <a:xfrm>
            <a:off x="7336874" y="3114339"/>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086" name="object 3086"/>
          <p:cNvSpPr/>
          <p:nvPr/>
        </p:nvSpPr>
        <p:spPr>
          <a:xfrm>
            <a:off x="7394837" y="3256676"/>
            <a:ext cx="5407" cy="5356"/>
          </a:xfrm>
          <a:custGeom>
            <a:avLst/>
            <a:gdLst/>
            <a:ahLst/>
            <a:cxnLst/>
            <a:rect l="l" t="t" r="r" b="b"/>
            <a:pathLst>
              <a:path w="6083" h="6070">
                <a:moveTo>
                  <a:pt x="0" y="3035"/>
                </a:moveTo>
                <a:lnTo>
                  <a:pt x="0" y="4711"/>
                </a:lnTo>
                <a:lnTo>
                  <a:pt x="1358" y="6070"/>
                </a:lnTo>
                <a:lnTo>
                  <a:pt x="3048" y="6070"/>
                </a:lnTo>
                <a:lnTo>
                  <a:pt x="4724" y="6070"/>
                </a:lnTo>
                <a:lnTo>
                  <a:pt x="6083" y="4711"/>
                </a:lnTo>
                <a:lnTo>
                  <a:pt x="6083" y="3035"/>
                </a:lnTo>
                <a:lnTo>
                  <a:pt x="6083" y="1358"/>
                </a:lnTo>
                <a:lnTo>
                  <a:pt x="4724" y="0"/>
                </a:lnTo>
                <a:lnTo>
                  <a:pt x="3048"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087" name="object 3087"/>
          <p:cNvSpPr/>
          <p:nvPr/>
        </p:nvSpPr>
        <p:spPr>
          <a:xfrm>
            <a:off x="7391061" y="3243431"/>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088" name="object 3088"/>
          <p:cNvSpPr/>
          <p:nvPr/>
        </p:nvSpPr>
        <p:spPr>
          <a:xfrm>
            <a:off x="7348937" y="3906707"/>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089" name="object 3089"/>
          <p:cNvSpPr/>
          <p:nvPr/>
        </p:nvSpPr>
        <p:spPr>
          <a:xfrm>
            <a:off x="7334171" y="3894267"/>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090" name="object 3090"/>
          <p:cNvSpPr/>
          <p:nvPr/>
        </p:nvSpPr>
        <p:spPr>
          <a:xfrm>
            <a:off x="7467807" y="3913766"/>
            <a:ext cx="5407" cy="5356"/>
          </a:xfrm>
          <a:custGeom>
            <a:avLst/>
            <a:gdLst/>
            <a:ahLst/>
            <a:cxnLst/>
            <a:rect l="l" t="t" r="r" b="b"/>
            <a:pathLst>
              <a:path w="6083" h="6070">
                <a:moveTo>
                  <a:pt x="0" y="3035"/>
                </a:moveTo>
                <a:lnTo>
                  <a:pt x="0" y="4711"/>
                </a:lnTo>
                <a:lnTo>
                  <a:pt x="1358" y="6070"/>
                </a:lnTo>
                <a:lnTo>
                  <a:pt x="3035" y="6070"/>
                </a:lnTo>
                <a:lnTo>
                  <a:pt x="4724" y="6070"/>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091" name="object 3091"/>
          <p:cNvSpPr/>
          <p:nvPr/>
        </p:nvSpPr>
        <p:spPr>
          <a:xfrm>
            <a:off x="7453379" y="3902336"/>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092" name="object 3092"/>
          <p:cNvSpPr/>
          <p:nvPr/>
        </p:nvSpPr>
        <p:spPr>
          <a:xfrm>
            <a:off x="7538795" y="4004405"/>
            <a:ext cx="5407" cy="5367"/>
          </a:xfrm>
          <a:custGeom>
            <a:avLst/>
            <a:gdLst/>
            <a:ahLst/>
            <a:cxnLst/>
            <a:rect l="l" t="t" r="r" b="b"/>
            <a:pathLst>
              <a:path w="6083" h="6083">
                <a:moveTo>
                  <a:pt x="0" y="3047"/>
                </a:moveTo>
                <a:lnTo>
                  <a:pt x="0" y="4724"/>
                </a:lnTo>
                <a:lnTo>
                  <a:pt x="1371" y="6083"/>
                </a:lnTo>
                <a:lnTo>
                  <a:pt x="3048" y="6083"/>
                </a:lnTo>
                <a:lnTo>
                  <a:pt x="4724" y="6083"/>
                </a:lnTo>
                <a:lnTo>
                  <a:pt x="6083" y="4724"/>
                </a:lnTo>
                <a:lnTo>
                  <a:pt x="6083" y="3047"/>
                </a:lnTo>
                <a:lnTo>
                  <a:pt x="6083" y="1371"/>
                </a:lnTo>
                <a:lnTo>
                  <a:pt x="4724" y="0"/>
                </a:lnTo>
                <a:lnTo>
                  <a:pt x="3048" y="0"/>
                </a:lnTo>
                <a:lnTo>
                  <a:pt x="1371" y="0"/>
                </a:lnTo>
                <a:lnTo>
                  <a:pt x="0" y="1371"/>
                </a:lnTo>
                <a:lnTo>
                  <a:pt x="0" y="3047"/>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093" name="object 3093"/>
          <p:cNvSpPr/>
          <p:nvPr/>
        </p:nvSpPr>
        <p:spPr>
          <a:xfrm>
            <a:off x="7523819" y="3991087"/>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094" name="object 3094"/>
          <p:cNvSpPr/>
          <p:nvPr/>
        </p:nvSpPr>
        <p:spPr>
          <a:xfrm>
            <a:off x="7703244" y="3955660"/>
            <a:ext cx="5396" cy="5367"/>
          </a:xfrm>
          <a:custGeom>
            <a:avLst/>
            <a:gdLst/>
            <a:ahLst/>
            <a:cxnLst/>
            <a:rect l="l" t="t" r="r" b="b"/>
            <a:pathLst>
              <a:path w="6070" h="6083">
                <a:moveTo>
                  <a:pt x="0" y="3048"/>
                </a:moveTo>
                <a:lnTo>
                  <a:pt x="0" y="4724"/>
                </a:lnTo>
                <a:lnTo>
                  <a:pt x="1358" y="6083"/>
                </a:lnTo>
                <a:lnTo>
                  <a:pt x="3035" y="6083"/>
                </a:lnTo>
                <a:lnTo>
                  <a:pt x="4711" y="6083"/>
                </a:lnTo>
                <a:lnTo>
                  <a:pt x="6070" y="4724"/>
                </a:lnTo>
                <a:lnTo>
                  <a:pt x="6070" y="3048"/>
                </a:lnTo>
                <a:lnTo>
                  <a:pt x="6070" y="1371"/>
                </a:lnTo>
                <a:lnTo>
                  <a:pt x="4711" y="0"/>
                </a:lnTo>
                <a:lnTo>
                  <a:pt x="3035" y="0"/>
                </a:lnTo>
                <a:lnTo>
                  <a:pt x="1358" y="0"/>
                </a:lnTo>
                <a:lnTo>
                  <a:pt x="0" y="1371"/>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095" name="object 3095"/>
          <p:cNvSpPr/>
          <p:nvPr/>
        </p:nvSpPr>
        <p:spPr>
          <a:xfrm>
            <a:off x="7686381" y="3942677"/>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096" name="object 3096"/>
          <p:cNvSpPr/>
          <p:nvPr/>
        </p:nvSpPr>
        <p:spPr>
          <a:xfrm>
            <a:off x="7659718" y="3846078"/>
            <a:ext cx="5407" cy="5367"/>
          </a:xfrm>
          <a:custGeom>
            <a:avLst/>
            <a:gdLst/>
            <a:ahLst/>
            <a:cxnLst/>
            <a:rect l="l" t="t" r="r" b="b"/>
            <a:pathLst>
              <a:path w="6083" h="6083">
                <a:moveTo>
                  <a:pt x="0" y="3048"/>
                </a:moveTo>
                <a:lnTo>
                  <a:pt x="0" y="4724"/>
                </a:lnTo>
                <a:lnTo>
                  <a:pt x="1358" y="6083"/>
                </a:lnTo>
                <a:lnTo>
                  <a:pt x="3035" y="6083"/>
                </a:lnTo>
                <a:lnTo>
                  <a:pt x="4711" y="6083"/>
                </a:lnTo>
                <a:lnTo>
                  <a:pt x="6083" y="4724"/>
                </a:lnTo>
                <a:lnTo>
                  <a:pt x="6083" y="3048"/>
                </a:lnTo>
                <a:lnTo>
                  <a:pt x="6083" y="1371"/>
                </a:lnTo>
                <a:lnTo>
                  <a:pt x="4711" y="0"/>
                </a:lnTo>
                <a:lnTo>
                  <a:pt x="3035" y="0"/>
                </a:lnTo>
                <a:lnTo>
                  <a:pt x="1358" y="0"/>
                </a:lnTo>
                <a:lnTo>
                  <a:pt x="0" y="1371"/>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097" name="object 3097"/>
          <p:cNvSpPr/>
          <p:nvPr/>
        </p:nvSpPr>
        <p:spPr>
          <a:xfrm>
            <a:off x="7643028" y="3835100"/>
            <a:ext cx="24384" cy="0"/>
          </a:xfrm>
          <a:custGeom>
            <a:avLst/>
            <a:gdLst/>
            <a:ahLst/>
            <a:cxnLst/>
            <a:rect l="l" t="t" r="r" b="b"/>
            <a:pathLst>
              <a:path w="27432">
                <a:moveTo>
                  <a:pt x="0" y="0"/>
                </a:moveTo>
                <a:lnTo>
                  <a:pt x="27432"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098" name="object 3098"/>
          <p:cNvSpPr/>
          <p:nvPr/>
        </p:nvSpPr>
        <p:spPr>
          <a:xfrm>
            <a:off x="7734730" y="3836378"/>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099" name="object 3099"/>
          <p:cNvSpPr/>
          <p:nvPr/>
        </p:nvSpPr>
        <p:spPr>
          <a:xfrm>
            <a:off x="7718891" y="3824343"/>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100" name="object 3100"/>
          <p:cNvSpPr/>
          <p:nvPr/>
        </p:nvSpPr>
        <p:spPr>
          <a:xfrm>
            <a:off x="7863177" y="3868714"/>
            <a:ext cx="5407" cy="5367"/>
          </a:xfrm>
          <a:custGeom>
            <a:avLst/>
            <a:gdLst/>
            <a:ahLst/>
            <a:cxnLst/>
            <a:rect l="l" t="t" r="r" b="b"/>
            <a:pathLst>
              <a:path w="6083" h="6083">
                <a:moveTo>
                  <a:pt x="0" y="3048"/>
                </a:moveTo>
                <a:lnTo>
                  <a:pt x="0" y="4724"/>
                </a:lnTo>
                <a:lnTo>
                  <a:pt x="1358" y="6083"/>
                </a:lnTo>
                <a:lnTo>
                  <a:pt x="3047" y="6083"/>
                </a:lnTo>
                <a:lnTo>
                  <a:pt x="4724" y="6083"/>
                </a:lnTo>
                <a:lnTo>
                  <a:pt x="6083" y="4724"/>
                </a:lnTo>
                <a:lnTo>
                  <a:pt x="6083" y="3048"/>
                </a:lnTo>
                <a:lnTo>
                  <a:pt x="6083" y="1371"/>
                </a:lnTo>
                <a:lnTo>
                  <a:pt x="4724" y="0"/>
                </a:lnTo>
                <a:lnTo>
                  <a:pt x="3047" y="0"/>
                </a:lnTo>
                <a:lnTo>
                  <a:pt x="1358" y="0"/>
                </a:lnTo>
                <a:lnTo>
                  <a:pt x="0" y="1371"/>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101" name="object 3101"/>
          <p:cNvSpPr/>
          <p:nvPr/>
        </p:nvSpPr>
        <p:spPr>
          <a:xfrm>
            <a:off x="7846231" y="3856616"/>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102" name="object 3102"/>
          <p:cNvSpPr/>
          <p:nvPr/>
        </p:nvSpPr>
        <p:spPr>
          <a:xfrm>
            <a:off x="8000825" y="3942884"/>
            <a:ext cx="5407" cy="5367"/>
          </a:xfrm>
          <a:custGeom>
            <a:avLst/>
            <a:gdLst/>
            <a:ahLst/>
            <a:cxnLst/>
            <a:rect l="l" t="t" r="r" b="b"/>
            <a:pathLst>
              <a:path w="6083" h="6083">
                <a:moveTo>
                  <a:pt x="0" y="3035"/>
                </a:moveTo>
                <a:lnTo>
                  <a:pt x="0" y="4711"/>
                </a:lnTo>
                <a:lnTo>
                  <a:pt x="1358" y="6083"/>
                </a:lnTo>
                <a:lnTo>
                  <a:pt x="3048" y="6083"/>
                </a:lnTo>
                <a:lnTo>
                  <a:pt x="4724" y="6083"/>
                </a:lnTo>
                <a:lnTo>
                  <a:pt x="6083" y="4711"/>
                </a:lnTo>
                <a:lnTo>
                  <a:pt x="6083" y="3035"/>
                </a:lnTo>
                <a:lnTo>
                  <a:pt x="6083" y="1358"/>
                </a:lnTo>
                <a:lnTo>
                  <a:pt x="4724" y="0"/>
                </a:lnTo>
                <a:lnTo>
                  <a:pt x="3048"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103" name="object 3103"/>
          <p:cNvSpPr/>
          <p:nvPr/>
        </p:nvSpPr>
        <p:spPr>
          <a:xfrm>
            <a:off x="8014212" y="3945366"/>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104" name="object 3104"/>
          <p:cNvSpPr/>
          <p:nvPr/>
        </p:nvSpPr>
        <p:spPr>
          <a:xfrm>
            <a:off x="8096968" y="3869609"/>
            <a:ext cx="5396" cy="5367"/>
          </a:xfrm>
          <a:custGeom>
            <a:avLst/>
            <a:gdLst/>
            <a:ahLst/>
            <a:cxnLst/>
            <a:rect l="l" t="t" r="r" b="b"/>
            <a:pathLst>
              <a:path w="6070" h="6083">
                <a:moveTo>
                  <a:pt x="0" y="3048"/>
                </a:moveTo>
                <a:lnTo>
                  <a:pt x="0" y="4724"/>
                </a:lnTo>
                <a:lnTo>
                  <a:pt x="1358" y="6083"/>
                </a:lnTo>
                <a:lnTo>
                  <a:pt x="3035" y="6083"/>
                </a:lnTo>
                <a:lnTo>
                  <a:pt x="4711" y="6083"/>
                </a:lnTo>
                <a:lnTo>
                  <a:pt x="6070" y="4724"/>
                </a:lnTo>
                <a:lnTo>
                  <a:pt x="6070" y="3048"/>
                </a:lnTo>
                <a:lnTo>
                  <a:pt x="6070" y="1358"/>
                </a:lnTo>
                <a:lnTo>
                  <a:pt x="4711" y="0"/>
                </a:lnTo>
                <a:lnTo>
                  <a:pt x="3035" y="0"/>
                </a:lnTo>
                <a:lnTo>
                  <a:pt x="1358" y="0"/>
                </a:lnTo>
                <a:lnTo>
                  <a:pt x="0" y="1358"/>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105" name="object 3105"/>
          <p:cNvSpPr/>
          <p:nvPr/>
        </p:nvSpPr>
        <p:spPr>
          <a:xfrm>
            <a:off x="8109038" y="3870063"/>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106" name="object 3106"/>
          <p:cNvSpPr/>
          <p:nvPr/>
        </p:nvSpPr>
        <p:spPr>
          <a:xfrm>
            <a:off x="8176149" y="3838945"/>
            <a:ext cx="5407" cy="5356"/>
          </a:xfrm>
          <a:custGeom>
            <a:avLst/>
            <a:gdLst/>
            <a:ahLst/>
            <a:cxnLst/>
            <a:rect l="l" t="t" r="r" b="b"/>
            <a:pathLst>
              <a:path w="6083" h="6070">
                <a:moveTo>
                  <a:pt x="0" y="3035"/>
                </a:moveTo>
                <a:lnTo>
                  <a:pt x="0" y="4711"/>
                </a:lnTo>
                <a:lnTo>
                  <a:pt x="1358" y="6070"/>
                </a:lnTo>
                <a:lnTo>
                  <a:pt x="3035" y="6070"/>
                </a:lnTo>
                <a:lnTo>
                  <a:pt x="4724" y="6070"/>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107" name="object 3107"/>
          <p:cNvSpPr/>
          <p:nvPr/>
        </p:nvSpPr>
        <p:spPr>
          <a:xfrm>
            <a:off x="8187607" y="3840480"/>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108" name="object 3108"/>
          <p:cNvSpPr/>
          <p:nvPr/>
        </p:nvSpPr>
        <p:spPr>
          <a:xfrm>
            <a:off x="8290740" y="3824018"/>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109" name="object 3109"/>
          <p:cNvSpPr/>
          <p:nvPr/>
        </p:nvSpPr>
        <p:spPr>
          <a:xfrm>
            <a:off x="8304109" y="3824343"/>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110" name="object 3110"/>
          <p:cNvSpPr/>
          <p:nvPr/>
        </p:nvSpPr>
        <p:spPr>
          <a:xfrm>
            <a:off x="8330986" y="3993765"/>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111" name="object 3111"/>
          <p:cNvSpPr/>
          <p:nvPr/>
        </p:nvSpPr>
        <p:spPr>
          <a:xfrm>
            <a:off x="8342039" y="3996466"/>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112" name="object 3112"/>
          <p:cNvSpPr/>
          <p:nvPr/>
        </p:nvSpPr>
        <p:spPr>
          <a:xfrm>
            <a:off x="8262227" y="4026738"/>
            <a:ext cx="5407" cy="5367"/>
          </a:xfrm>
          <a:custGeom>
            <a:avLst/>
            <a:gdLst/>
            <a:ahLst/>
            <a:cxnLst/>
            <a:rect l="l" t="t" r="r" b="b"/>
            <a:pathLst>
              <a:path w="6083" h="6083">
                <a:moveTo>
                  <a:pt x="0" y="3047"/>
                </a:moveTo>
                <a:lnTo>
                  <a:pt x="0" y="4724"/>
                </a:lnTo>
                <a:lnTo>
                  <a:pt x="1371" y="6083"/>
                </a:lnTo>
                <a:lnTo>
                  <a:pt x="3048" y="6083"/>
                </a:lnTo>
                <a:lnTo>
                  <a:pt x="4724" y="6083"/>
                </a:lnTo>
                <a:lnTo>
                  <a:pt x="6083" y="4724"/>
                </a:lnTo>
                <a:lnTo>
                  <a:pt x="6083" y="3047"/>
                </a:lnTo>
                <a:lnTo>
                  <a:pt x="6083" y="1371"/>
                </a:lnTo>
                <a:lnTo>
                  <a:pt x="4724" y="0"/>
                </a:lnTo>
                <a:lnTo>
                  <a:pt x="3048" y="0"/>
                </a:lnTo>
                <a:lnTo>
                  <a:pt x="1371" y="0"/>
                </a:lnTo>
                <a:lnTo>
                  <a:pt x="0" y="1371"/>
                </a:lnTo>
                <a:lnTo>
                  <a:pt x="0" y="3047"/>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113" name="object 3113"/>
          <p:cNvSpPr/>
          <p:nvPr/>
        </p:nvSpPr>
        <p:spPr>
          <a:xfrm>
            <a:off x="8274309" y="4028738"/>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114" name="object 3114"/>
          <p:cNvSpPr/>
          <p:nvPr/>
        </p:nvSpPr>
        <p:spPr>
          <a:xfrm>
            <a:off x="8319244" y="4156732"/>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115" name="object 3115"/>
          <p:cNvSpPr/>
          <p:nvPr/>
        </p:nvSpPr>
        <p:spPr>
          <a:xfrm>
            <a:off x="8331202" y="4157831"/>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116" name="object 3116"/>
          <p:cNvSpPr/>
          <p:nvPr/>
        </p:nvSpPr>
        <p:spPr>
          <a:xfrm>
            <a:off x="8092307" y="4082235"/>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117" name="object 3117"/>
          <p:cNvSpPr/>
          <p:nvPr/>
        </p:nvSpPr>
        <p:spPr>
          <a:xfrm>
            <a:off x="8103616" y="4082527"/>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118" name="object 3118"/>
          <p:cNvSpPr/>
          <p:nvPr/>
        </p:nvSpPr>
        <p:spPr>
          <a:xfrm>
            <a:off x="8167957" y="4166503"/>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119" name="object 3119"/>
          <p:cNvSpPr/>
          <p:nvPr/>
        </p:nvSpPr>
        <p:spPr>
          <a:xfrm>
            <a:off x="8179481" y="4168588"/>
            <a:ext cx="29803" cy="0"/>
          </a:xfrm>
          <a:custGeom>
            <a:avLst/>
            <a:gdLst/>
            <a:ahLst/>
            <a:cxnLst/>
            <a:rect l="l" t="t" r="r" b="b"/>
            <a:pathLst>
              <a:path w="33528">
                <a:moveTo>
                  <a:pt x="0" y="0"/>
                </a:moveTo>
                <a:lnTo>
                  <a:pt x="33528"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120" name="object 3120"/>
          <p:cNvSpPr/>
          <p:nvPr/>
        </p:nvSpPr>
        <p:spPr>
          <a:xfrm>
            <a:off x="6068162" y="5134636"/>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121" name="object 3121"/>
          <p:cNvSpPr/>
          <p:nvPr/>
        </p:nvSpPr>
        <p:spPr>
          <a:xfrm>
            <a:off x="6057594" y="5222714"/>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122" name="object 3122"/>
          <p:cNvSpPr/>
          <p:nvPr/>
        </p:nvSpPr>
        <p:spPr>
          <a:xfrm>
            <a:off x="6052650" y="5212079"/>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123" name="object 3123"/>
          <p:cNvSpPr/>
          <p:nvPr/>
        </p:nvSpPr>
        <p:spPr>
          <a:xfrm>
            <a:off x="6108319" y="5308573"/>
            <a:ext cx="5407" cy="5356"/>
          </a:xfrm>
          <a:custGeom>
            <a:avLst/>
            <a:gdLst/>
            <a:ahLst/>
            <a:cxnLst/>
            <a:rect l="l" t="t" r="r" b="b"/>
            <a:pathLst>
              <a:path w="6083" h="6070">
                <a:moveTo>
                  <a:pt x="0" y="3035"/>
                </a:moveTo>
                <a:lnTo>
                  <a:pt x="0" y="4711"/>
                </a:lnTo>
                <a:lnTo>
                  <a:pt x="1358" y="6070"/>
                </a:lnTo>
                <a:lnTo>
                  <a:pt x="3035" y="6070"/>
                </a:lnTo>
                <a:lnTo>
                  <a:pt x="4724" y="6070"/>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124" name="object 3124"/>
          <p:cNvSpPr/>
          <p:nvPr/>
        </p:nvSpPr>
        <p:spPr>
          <a:xfrm>
            <a:off x="6104130" y="5298140"/>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125" name="object 3125"/>
          <p:cNvSpPr/>
          <p:nvPr/>
        </p:nvSpPr>
        <p:spPr>
          <a:xfrm>
            <a:off x="6197091" y="5272995"/>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126" name="object 3126"/>
          <p:cNvSpPr/>
          <p:nvPr/>
        </p:nvSpPr>
        <p:spPr>
          <a:xfrm>
            <a:off x="6190829" y="5263178"/>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127" name="object 3127"/>
          <p:cNvSpPr/>
          <p:nvPr/>
        </p:nvSpPr>
        <p:spPr>
          <a:xfrm>
            <a:off x="6168207" y="5193811"/>
            <a:ext cx="5407" cy="5367"/>
          </a:xfrm>
          <a:custGeom>
            <a:avLst/>
            <a:gdLst/>
            <a:ahLst/>
            <a:cxnLst/>
            <a:rect l="l" t="t" r="r" b="b"/>
            <a:pathLst>
              <a:path w="6083" h="6083">
                <a:moveTo>
                  <a:pt x="0" y="3047"/>
                </a:moveTo>
                <a:lnTo>
                  <a:pt x="0" y="4724"/>
                </a:lnTo>
                <a:lnTo>
                  <a:pt x="1358" y="6083"/>
                </a:lnTo>
                <a:lnTo>
                  <a:pt x="3035" y="6083"/>
                </a:lnTo>
                <a:lnTo>
                  <a:pt x="4711" y="6083"/>
                </a:lnTo>
                <a:lnTo>
                  <a:pt x="6083" y="4724"/>
                </a:lnTo>
                <a:lnTo>
                  <a:pt x="6083" y="3047"/>
                </a:lnTo>
                <a:lnTo>
                  <a:pt x="6083" y="1371"/>
                </a:lnTo>
                <a:lnTo>
                  <a:pt x="4711" y="0"/>
                </a:lnTo>
                <a:lnTo>
                  <a:pt x="3035" y="0"/>
                </a:lnTo>
                <a:lnTo>
                  <a:pt x="1358" y="0"/>
                </a:lnTo>
                <a:lnTo>
                  <a:pt x="0" y="1371"/>
                </a:lnTo>
                <a:lnTo>
                  <a:pt x="0" y="3047"/>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128" name="object 3128"/>
          <p:cNvSpPr/>
          <p:nvPr/>
        </p:nvSpPr>
        <p:spPr>
          <a:xfrm>
            <a:off x="6163741" y="5182496"/>
            <a:ext cx="24383" cy="0"/>
          </a:xfrm>
          <a:custGeom>
            <a:avLst/>
            <a:gdLst/>
            <a:ahLst/>
            <a:cxnLst/>
            <a:rect l="l" t="t" r="r" b="b"/>
            <a:pathLst>
              <a:path w="27431">
                <a:moveTo>
                  <a:pt x="0" y="0"/>
                </a:moveTo>
                <a:lnTo>
                  <a:pt x="27431"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129" name="object 3129"/>
          <p:cNvSpPr/>
          <p:nvPr/>
        </p:nvSpPr>
        <p:spPr>
          <a:xfrm>
            <a:off x="6271774" y="5032527"/>
            <a:ext cx="5407" cy="5356"/>
          </a:xfrm>
          <a:custGeom>
            <a:avLst/>
            <a:gdLst/>
            <a:ahLst/>
            <a:cxnLst/>
            <a:rect l="l" t="t" r="r" b="b"/>
            <a:pathLst>
              <a:path w="6083" h="6070">
                <a:moveTo>
                  <a:pt x="0" y="3035"/>
                </a:moveTo>
                <a:lnTo>
                  <a:pt x="0" y="4711"/>
                </a:lnTo>
                <a:lnTo>
                  <a:pt x="1358" y="6070"/>
                </a:lnTo>
                <a:lnTo>
                  <a:pt x="3035" y="6070"/>
                </a:lnTo>
                <a:lnTo>
                  <a:pt x="4724" y="6070"/>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130" name="object 3130"/>
          <p:cNvSpPr/>
          <p:nvPr/>
        </p:nvSpPr>
        <p:spPr>
          <a:xfrm>
            <a:off x="6266695" y="5023821"/>
            <a:ext cx="24383" cy="0"/>
          </a:xfrm>
          <a:custGeom>
            <a:avLst/>
            <a:gdLst/>
            <a:ahLst/>
            <a:cxnLst/>
            <a:rect l="l" t="t" r="r" b="b"/>
            <a:pathLst>
              <a:path w="27431">
                <a:moveTo>
                  <a:pt x="0" y="0"/>
                </a:moveTo>
                <a:lnTo>
                  <a:pt x="27431"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131" name="object 3131"/>
          <p:cNvSpPr/>
          <p:nvPr/>
        </p:nvSpPr>
        <p:spPr>
          <a:xfrm>
            <a:off x="6494170" y="5105047"/>
            <a:ext cx="5396" cy="5367"/>
          </a:xfrm>
          <a:custGeom>
            <a:avLst/>
            <a:gdLst/>
            <a:ahLst/>
            <a:cxnLst/>
            <a:rect l="l" t="t" r="r" b="b"/>
            <a:pathLst>
              <a:path w="6070" h="6083">
                <a:moveTo>
                  <a:pt x="0" y="3035"/>
                </a:moveTo>
                <a:lnTo>
                  <a:pt x="0" y="4711"/>
                </a:lnTo>
                <a:lnTo>
                  <a:pt x="1358" y="6083"/>
                </a:lnTo>
                <a:lnTo>
                  <a:pt x="3035" y="6083"/>
                </a:lnTo>
                <a:lnTo>
                  <a:pt x="4711" y="6083"/>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132" name="object 3132"/>
          <p:cNvSpPr/>
          <p:nvPr/>
        </p:nvSpPr>
        <p:spPr>
          <a:xfrm>
            <a:off x="6441797" y="5210231"/>
            <a:ext cx="5407" cy="5356"/>
          </a:xfrm>
          <a:custGeom>
            <a:avLst/>
            <a:gdLst/>
            <a:ahLst/>
            <a:cxnLst/>
            <a:rect l="l" t="t" r="r" b="b"/>
            <a:pathLst>
              <a:path w="6083" h="6070">
                <a:moveTo>
                  <a:pt x="0" y="3035"/>
                </a:moveTo>
                <a:lnTo>
                  <a:pt x="0" y="4711"/>
                </a:lnTo>
                <a:lnTo>
                  <a:pt x="1371" y="6070"/>
                </a:lnTo>
                <a:lnTo>
                  <a:pt x="3048" y="6070"/>
                </a:lnTo>
                <a:lnTo>
                  <a:pt x="4724" y="6070"/>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133" name="object 3133"/>
          <p:cNvSpPr/>
          <p:nvPr/>
        </p:nvSpPr>
        <p:spPr>
          <a:xfrm>
            <a:off x="6437379" y="5201322"/>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134" name="object 3134"/>
          <p:cNvSpPr/>
          <p:nvPr/>
        </p:nvSpPr>
        <p:spPr>
          <a:xfrm>
            <a:off x="6370172" y="5192441"/>
            <a:ext cx="5396" cy="5367"/>
          </a:xfrm>
          <a:custGeom>
            <a:avLst/>
            <a:gdLst/>
            <a:ahLst/>
            <a:cxnLst/>
            <a:rect l="l" t="t" r="r" b="b"/>
            <a:pathLst>
              <a:path w="6070" h="6083">
                <a:moveTo>
                  <a:pt x="0" y="3048"/>
                </a:moveTo>
                <a:lnTo>
                  <a:pt x="0" y="4724"/>
                </a:lnTo>
                <a:lnTo>
                  <a:pt x="1358" y="6083"/>
                </a:lnTo>
                <a:lnTo>
                  <a:pt x="3035" y="6083"/>
                </a:lnTo>
                <a:lnTo>
                  <a:pt x="4711" y="6083"/>
                </a:lnTo>
                <a:lnTo>
                  <a:pt x="6070" y="4724"/>
                </a:lnTo>
                <a:lnTo>
                  <a:pt x="6070" y="3048"/>
                </a:lnTo>
                <a:lnTo>
                  <a:pt x="6070" y="1358"/>
                </a:lnTo>
                <a:lnTo>
                  <a:pt x="4711" y="0"/>
                </a:lnTo>
                <a:lnTo>
                  <a:pt x="3035" y="0"/>
                </a:lnTo>
                <a:lnTo>
                  <a:pt x="1358" y="0"/>
                </a:lnTo>
                <a:lnTo>
                  <a:pt x="0" y="1358"/>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135" name="object 3135"/>
          <p:cNvSpPr/>
          <p:nvPr/>
        </p:nvSpPr>
        <p:spPr>
          <a:xfrm>
            <a:off x="6364224" y="5182496"/>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136" name="object 3136"/>
          <p:cNvSpPr/>
          <p:nvPr/>
        </p:nvSpPr>
        <p:spPr>
          <a:xfrm>
            <a:off x="6338227" y="5123520"/>
            <a:ext cx="5407" cy="5356"/>
          </a:xfrm>
          <a:custGeom>
            <a:avLst/>
            <a:gdLst/>
            <a:ahLst/>
            <a:cxnLst/>
            <a:rect l="l" t="t" r="r" b="b"/>
            <a:pathLst>
              <a:path w="6083" h="6070">
                <a:moveTo>
                  <a:pt x="0" y="3035"/>
                </a:moveTo>
                <a:lnTo>
                  <a:pt x="0" y="4711"/>
                </a:lnTo>
                <a:lnTo>
                  <a:pt x="1371" y="6070"/>
                </a:lnTo>
                <a:lnTo>
                  <a:pt x="3048" y="6070"/>
                </a:lnTo>
                <a:lnTo>
                  <a:pt x="4724" y="6070"/>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137" name="object 3137"/>
          <p:cNvSpPr/>
          <p:nvPr/>
        </p:nvSpPr>
        <p:spPr>
          <a:xfrm>
            <a:off x="6331712" y="5112571"/>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138" name="object 3138"/>
          <p:cNvSpPr/>
          <p:nvPr/>
        </p:nvSpPr>
        <p:spPr>
          <a:xfrm>
            <a:off x="6700600" y="5136686"/>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139" name="object 3139"/>
          <p:cNvSpPr/>
          <p:nvPr/>
        </p:nvSpPr>
        <p:spPr>
          <a:xfrm>
            <a:off x="6694766" y="5126019"/>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140" name="object 3140"/>
          <p:cNvSpPr/>
          <p:nvPr/>
        </p:nvSpPr>
        <p:spPr>
          <a:xfrm>
            <a:off x="6671477" y="5229041"/>
            <a:ext cx="5407" cy="5367"/>
          </a:xfrm>
          <a:custGeom>
            <a:avLst/>
            <a:gdLst/>
            <a:ahLst/>
            <a:cxnLst/>
            <a:rect l="l" t="t" r="r" b="b"/>
            <a:pathLst>
              <a:path w="6083" h="6083">
                <a:moveTo>
                  <a:pt x="0" y="3047"/>
                </a:moveTo>
                <a:lnTo>
                  <a:pt x="0" y="4724"/>
                </a:lnTo>
                <a:lnTo>
                  <a:pt x="1358" y="6083"/>
                </a:lnTo>
                <a:lnTo>
                  <a:pt x="3035" y="6083"/>
                </a:lnTo>
                <a:lnTo>
                  <a:pt x="4711" y="6083"/>
                </a:lnTo>
                <a:lnTo>
                  <a:pt x="6083" y="4724"/>
                </a:lnTo>
                <a:lnTo>
                  <a:pt x="6083" y="3047"/>
                </a:lnTo>
                <a:lnTo>
                  <a:pt x="6083" y="1371"/>
                </a:lnTo>
                <a:lnTo>
                  <a:pt x="4711" y="0"/>
                </a:lnTo>
                <a:lnTo>
                  <a:pt x="3035" y="0"/>
                </a:lnTo>
                <a:lnTo>
                  <a:pt x="1358" y="0"/>
                </a:lnTo>
                <a:lnTo>
                  <a:pt x="0" y="1371"/>
                </a:lnTo>
                <a:lnTo>
                  <a:pt x="0" y="3047"/>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141" name="object 3141"/>
          <p:cNvSpPr/>
          <p:nvPr/>
        </p:nvSpPr>
        <p:spPr>
          <a:xfrm>
            <a:off x="6664960" y="5220147"/>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142" name="object 3142"/>
          <p:cNvSpPr/>
          <p:nvPr/>
        </p:nvSpPr>
        <p:spPr>
          <a:xfrm>
            <a:off x="6596797" y="5184744"/>
            <a:ext cx="5396" cy="5367"/>
          </a:xfrm>
          <a:custGeom>
            <a:avLst/>
            <a:gdLst/>
            <a:ahLst/>
            <a:cxnLst/>
            <a:rect l="l" t="t" r="r" b="b"/>
            <a:pathLst>
              <a:path w="6070" h="6083">
                <a:moveTo>
                  <a:pt x="0" y="3047"/>
                </a:moveTo>
                <a:lnTo>
                  <a:pt x="0" y="4724"/>
                </a:lnTo>
                <a:lnTo>
                  <a:pt x="1358" y="6083"/>
                </a:lnTo>
                <a:lnTo>
                  <a:pt x="3035" y="6083"/>
                </a:lnTo>
                <a:lnTo>
                  <a:pt x="4711" y="6083"/>
                </a:lnTo>
                <a:lnTo>
                  <a:pt x="6070" y="4724"/>
                </a:lnTo>
                <a:lnTo>
                  <a:pt x="6070" y="3047"/>
                </a:lnTo>
                <a:lnTo>
                  <a:pt x="6070" y="1371"/>
                </a:lnTo>
                <a:lnTo>
                  <a:pt x="4711" y="0"/>
                </a:lnTo>
                <a:lnTo>
                  <a:pt x="3035" y="0"/>
                </a:lnTo>
                <a:lnTo>
                  <a:pt x="1358" y="0"/>
                </a:lnTo>
                <a:lnTo>
                  <a:pt x="0" y="1371"/>
                </a:lnTo>
                <a:lnTo>
                  <a:pt x="0" y="3047"/>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143" name="object 3143"/>
          <p:cNvSpPr/>
          <p:nvPr/>
        </p:nvSpPr>
        <p:spPr>
          <a:xfrm>
            <a:off x="6591812" y="5174428"/>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144" name="object 3144"/>
          <p:cNvSpPr/>
          <p:nvPr/>
        </p:nvSpPr>
        <p:spPr>
          <a:xfrm>
            <a:off x="6757895" y="5267526"/>
            <a:ext cx="5407" cy="5356"/>
          </a:xfrm>
          <a:custGeom>
            <a:avLst/>
            <a:gdLst/>
            <a:ahLst/>
            <a:cxnLst/>
            <a:rect l="l" t="t" r="r" b="b"/>
            <a:pathLst>
              <a:path w="6083" h="6070">
                <a:moveTo>
                  <a:pt x="0" y="3035"/>
                </a:moveTo>
                <a:lnTo>
                  <a:pt x="0" y="4711"/>
                </a:lnTo>
                <a:lnTo>
                  <a:pt x="1371" y="6070"/>
                </a:lnTo>
                <a:lnTo>
                  <a:pt x="3048" y="6070"/>
                </a:lnTo>
                <a:lnTo>
                  <a:pt x="4724" y="6070"/>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145" name="object 3145"/>
          <p:cNvSpPr/>
          <p:nvPr/>
        </p:nvSpPr>
        <p:spPr>
          <a:xfrm>
            <a:off x="6751661" y="5257800"/>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146" name="object 3146"/>
          <p:cNvSpPr/>
          <p:nvPr/>
        </p:nvSpPr>
        <p:spPr>
          <a:xfrm>
            <a:off x="6803457" y="5193467"/>
            <a:ext cx="5407" cy="5356"/>
          </a:xfrm>
          <a:custGeom>
            <a:avLst/>
            <a:gdLst/>
            <a:ahLst/>
            <a:cxnLst/>
            <a:rect l="l" t="t" r="r" b="b"/>
            <a:pathLst>
              <a:path w="6083" h="6070">
                <a:moveTo>
                  <a:pt x="0" y="3035"/>
                </a:moveTo>
                <a:lnTo>
                  <a:pt x="0" y="4711"/>
                </a:lnTo>
                <a:lnTo>
                  <a:pt x="1371" y="6070"/>
                </a:lnTo>
                <a:lnTo>
                  <a:pt x="3048" y="6070"/>
                </a:lnTo>
                <a:lnTo>
                  <a:pt x="4724" y="6070"/>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147" name="object 3147"/>
          <p:cNvSpPr/>
          <p:nvPr/>
        </p:nvSpPr>
        <p:spPr>
          <a:xfrm>
            <a:off x="6797716" y="5182496"/>
            <a:ext cx="24384" cy="0"/>
          </a:xfrm>
          <a:custGeom>
            <a:avLst/>
            <a:gdLst/>
            <a:ahLst/>
            <a:cxnLst/>
            <a:rect l="l" t="t" r="r" b="b"/>
            <a:pathLst>
              <a:path w="27432">
                <a:moveTo>
                  <a:pt x="0" y="0"/>
                </a:moveTo>
                <a:lnTo>
                  <a:pt x="27432"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148" name="object 3148"/>
          <p:cNvSpPr/>
          <p:nvPr/>
        </p:nvSpPr>
        <p:spPr>
          <a:xfrm>
            <a:off x="6700600" y="5405885"/>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149" name="object 3149"/>
          <p:cNvSpPr/>
          <p:nvPr/>
        </p:nvSpPr>
        <p:spPr>
          <a:xfrm>
            <a:off x="6694766" y="5394960"/>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150" name="object 3150"/>
          <p:cNvSpPr/>
          <p:nvPr/>
        </p:nvSpPr>
        <p:spPr>
          <a:xfrm>
            <a:off x="6905147" y="5241697"/>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151" name="object 3151"/>
          <p:cNvSpPr/>
          <p:nvPr/>
        </p:nvSpPr>
        <p:spPr>
          <a:xfrm>
            <a:off x="6900677" y="5230905"/>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152" name="object 3152"/>
          <p:cNvSpPr/>
          <p:nvPr/>
        </p:nvSpPr>
        <p:spPr>
          <a:xfrm>
            <a:off x="6869916" y="5309768"/>
            <a:ext cx="5407" cy="5367"/>
          </a:xfrm>
          <a:custGeom>
            <a:avLst/>
            <a:gdLst/>
            <a:ahLst/>
            <a:cxnLst/>
            <a:rect l="l" t="t" r="r" b="b"/>
            <a:pathLst>
              <a:path w="6083" h="6083">
                <a:moveTo>
                  <a:pt x="0" y="3048"/>
                </a:moveTo>
                <a:lnTo>
                  <a:pt x="0" y="4724"/>
                </a:lnTo>
                <a:lnTo>
                  <a:pt x="1371" y="6083"/>
                </a:lnTo>
                <a:lnTo>
                  <a:pt x="3048" y="6083"/>
                </a:lnTo>
                <a:lnTo>
                  <a:pt x="4724" y="6083"/>
                </a:lnTo>
                <a:lnTo>
                  <a:pt x="6083" y="4724"/>
                </a:lnTo>
                <a:lnTo>
                  <a:pt x="6083" y="3048"/>
                </a:lnTo>
                <a:lnTo>
                  <a:pt x="6083" y="1358"/>
                </a:lnTo>
                <a:lnTo>
                  <a:pt x="4724" y="0"/>
                </a:lnTo>
                <a:lnTo>
                  <a:pt x="3048" y="0"/>
                </a:lnTo>
                <a:lnTo>
                  <a:pt x="1371" y="0"/>
                </a:lnTo>
                <a:lnTo>
                  <a:pt x="0" y="1358"/>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153" name="object 3153"/>
          <p:cNvSpPr/>
          <p:nvPr/>
        </p:nvSpPr>
        <p:spPr>
          <a:xfrm>
            <a:off x="6865450" y="5300831"/>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154" name="object 3154"/>
          <p:cNvSpPr/>
          <p:nvPr/>
        </p:nvSpPr>
        <p:spPr>
          <a:xfrm>
            <a:off x="6813794" y="5420767"/>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155" name="object 3155"/>
          <p:cNvSpPr/>
          <p:nvPr/>
        </p:nvSpPr>
        <p:spPr>
          <a:xfrm>
            <a:off x="6808557" y="5411096"/>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156" name="object 3156"/>
          <p:cNvSpPr/>
          <p:nvPr/>
        </p:nvSpPr>
        <p:spPr>
          <a:xfrm>
            <a:off x="6831169" y="5070157"/>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157" name="object 3157"/>
          <p:cNvSpPr/>
          <p:nvPr/>
        </p:nvSpPr>
        <p:spPr>
          <a:xfrm>
            <a:off x="6824816" y="5061472"/>
            <a:ext cx="29803" cy="0"/>
          </a:xfrm>
          <a:custGeom>
            <a:avLst/>
            <a:gdLst/>
            <a:ahLst/>
            <a:cxnLst/>
            <a:rect l="l" t="t" r="r" b="b"/>
            <a:pathLst>
              <a:path w="33528">
                <a:moveTo>
                  <a:pt x="0" y="0"/>
                </a:moveTo>
                <a:lnTo>
                  <a:pt x="33528"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158" name="object 3158"/>
          <p:cNvSpPr/>
          <p:nvPr/>
        </p:nvSpPr>
        <p:spPr>
          <a:xfrm>
            <a:off x="6924402" y="5127112"/>
            <a:ext cx="5396" cy="5367"/>
          </a:xfrm>
          <a:custGeom>
            <a:avLst/>
            <a:gdLst/>
            <a:ahLst/>
            <a:cxnLst/>
            <a:rect l="l" t="t" r="r" b="b"/>
            <a:pathLst>
              <a:path w="6070" h="6083">
                <a:moveTo>
                  <a:pt x="0" y="3035"/>
                </a:moveTo>
                <a:lnTo>
                  <a:pt x="0" y="4711"/>
                </a:lnTo>
                <a:lnTo>
                  <a:pt x="1358" y="6083"/>
                </a:lnTo>
                <a:lnTo>
                  <a:pt x="3035" y="6083"/>
                </a:lnTo>
                <a:lnTo>
                  <a:pt x="4711" y="6083"/>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159" name="object 3159"/>
          <p:cNvSpPr/>
          <p:nvPr/>
        </p:nvSpPr>
        <p:spPr>
          <a:xfrm>
            <a:off x="6919640" y="5117951"/>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160" name="object 3160"/>
          <p:cNvSpPr/>
          <p:nvPr/>
        </p:nvSpPr>
        <p:spPr>
          <a:xfrm>
            <a:off x="6967617" y="5231437"/>
            <a:ext cx="5396" cy="5367"/>
          </a:xfrm>
          <a:custGeom>
            <a:avLst/>
            <a:gdLst/>
            <a:ahLst/>
            <a:cxnLst/>
            <a:rect l="l" t="t" r="r" b="b"/>
            <a:pathLst>
              <a:path w="6070" h="6083">
                <a:moveTo>
                  <a:pt x="0" y="3035"/>
                </a:moveTo>
                <a:lnTo>
                  <a:pt x="0" y="4711"/>
                </a:lnTo>
                <a:lnTo>
                  <a:pt x="1358" y="6083"/>
                </a:lnTo>
                <a:lnTo>
                  <a:pt x="3035" y="6083"/>
                </a:lnTo>
                <a:lnTo>
                  <a:pt x="4711" y="6083"/>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161" name="object 3161"/>
          <p:cNvSpPr/>
          <p:nvPr/>
        </p:nvSpPr>
        <p:spPr>
          <a:xfrm>
            <a:off x="6962993" y="5220147"/>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162" name="object 3162"/>
          <p:cNvSpPr/>
          <p:nvPr/>
        </p:nvSpPr>
        <p:spPr>
          <a:xfrm>
            <a:off x="6984051" y="5284626"/>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163" name="object 3163"/>
          <p:cNvSpPr/>
          <p:nvPr/>
        </p:nvSpPr>
        <p:spPr>
          <a:xfrm>
            <a:off x="6979242" y="5273936"/>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164" name="object 3164"/>
          <p:cNvSpPr/>
          <p:nvPr/>
        </p:nvSpPr>
        <p:spPr>
          <a:xfrm>
            <a:off x="6978887" y="5055444"/>
            <a:ext cx="5407" cy="5356"/>
          </a:xfrm>
          <a:custGeom>
            <a:avLst/>
            <a:gdLst/>
            <a:ahLst/>
            <a:cxnLst/>
            <a:rect l="l" t="t" r="r" b="b"/>
            <a:pathLst>
              <a:path w="6083" h="6070">
                <a:moveTo>
                  <a:pt x="0" y="3035"/>
                </a:moveTo>
                <a:lnTo>
                  <a:pt x="0" y="4711"/>
                </a:lnTo>
                <a:lnTo>
                  <a:pt x="1358" y="6070"/>
                </a:lnTo>
                <a:lnTo>
                  <a:pt x="3048" y="6070"/>
                </a:lnTo>
                <a:lnTo>
                  <a:pt x="4724" y="6070"/>
                </a:lnTo>
                <a:lnTo>
                  <a:pt x="6083" y="4711"/>
                </a:lnTo>
                <a:lnTo>
                  <a:pt x="6083" y="3035"/>
                </a:lnTo>
                <a:lnTo>
                  <a:pt x="6083" y="1358"/>
                </a:lnTo>
                <a:lnTo>
                  <a:pt x="4724" y="0"/>
                </a:lnTo>
                <a:lnTo>
                  <a:pt x="3048"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165" name="object 3165"/>
          <p:cNvSpPr/>
          <p:nvPr/>
        </p:nvSpPr>
        <p:spPr>
          <a:xfrm>
            <a:off x="6973829" y="5045336"/>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166" name="object 3166"/>
          <p:cNvSpPr/>
          <p:nvPr/>
        </p:nvSpPr>
        <p:spPr>
          <a:xfrm>
            <a:off x="7074469" y="5057670"/>
            <a:ext cx="5407" cy="5367"/>
          </a:xfrm>
          <a:custGeom>
            <a:avLst/>
            <a:gdLst/>
            <a:ahLst/>
            <a:cxnLst/>
            <a:rect l="l" t="t" r="r" b="b"/>
            <a:pathLst>
              <a:path w="6083" h="6083">
                <a:moveTo>
                  <a:pt x="0" y="3047"/>
                </a:moveTo>
                <a:lnTo>
                  <a:pt x="0" y="4724"/>
                </a:lnTo>
                <a:lnTo>
                  <a:pt x="1358" y="6083"/>
                </a:lnTo>
                <a:lnTo>
                  <a:pt x="3035" y="6083"/>
                </a:lnTo>
                <a:lnTo>
                  <a:pt x="4711" y="6083"/>
                </a:lnTo>
                <a:lnTo>
                  <a:pt x="6083" y="4724"/>
                </a:lnTo>
                <a:lnTo>
                  <a:pt x="6083" y="3047"/>
                </a:lnTo>
                <a:lnTo>
                  <a:pt x="6083" y="1371"/>
                </a:lnTo>
                <a:lnTo>
                  <a:pt x="4711" y="0"/>
                </a:lnTo>
                <a:lnTo>
                  <a:pt x="3035" y="0"/>
                </a:lnTo>
                <a:lnTo>
                  <a:pt x="1358" y="0"/>
                </a:lnTo>
                <a:lnTo>
                  <a:pt x="0" y="1371"/>
                </a:lnTo>
                <a:lnTo>
                  <a:pt x="0" y="3047"/>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167" name="object 3167"/>
          <p:cNvSpPr/>
          <p:nvPr/>
        </p:nvSpPr>
        <p:spPr>
          <a:xfrm>
            <a:off x="7068650" y="5048026"/>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168" name="object 3168"/>
          <p:cNvSpPr/>
          <p:nvPr/>
        </p:nvSpPr>
        <p:spPr>
          <a:xfrm>
            <a:off x="7036427" y="5128648"/>
            <a:ext cx="5407" cy="5367"/>
          </a:xfrm>
          <a:custGeom>
            <a:avLst/>
            <a:gdLst/>
            <a:ahLst/>
            <a:cxnLst/>
            <a:rect l="l" t="t" r="r" b="b"/>
            <a:pathLst>
              <a:path w="6083" h="6083">
                <a:moveTo>
                  <a:pt x="0" y="3048"/>
                </a:moveTo>
                <a:lnTo>
                  <a:pt x="0" y="4724"/>
                </a:lnTo>
                <a:lnTo>
                  <a:pt x="1358" y="6083"/>
                </a:lnTo>
                <a:lnTo>
                  <a:pt x="3035" y="6083"/>
                </a:lnTo>
                <a:lnTo>
                  <a:pt x="4711" y="6083"/>
                </a:lnTo>
                <a:lnTo>
                  <a:pt x="6083" y="4724"/>
                </a:lnTo>
                <a:lnTo>
                  <a:pt x="6083" y="3048"/>
                </a:lnTo>
                <a:lnTo>
                  <a:pt x="6083" y="1371"/>
                </a:lnTo>
                <a:lnTo>
                  <a:pt x="4711" y="0"/>
                </a:lnTo>
                <a:lnTo>
                  <a:pt x="3035" y="0"/>
                </a:lnTo>
                <a:lnTo>
                  <a:pt x="1358" y="0"/>
                </a:lnTo>
                <a:lnTo>
                  <a:pt x="0" y="1371"/>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169" name="object 3169"/>
          <p:cNvSpPr/>
          <p:nvPr/>
        </p:nvSpPr>
        <p:spPr>
          <a:xfrm>
            <a:off x="7030724" y="5117951"/>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170" name="object 3170"/>
          <p:cNvSpPr/>
          <p:nvPr/>
        </p:nvSpPr>
        <p:spPr>
          <a:xfrm>
            <a:off x="6939434" y="5326189"/>
            <a:ext cx="5407" cy="5356"/>
          </a:xfrm>
          <a:custGeom>
            <a:avLst/>
            <a:gdLst/>
            <a:ahLst/>
            <a:cxnLst/>
            <a:rect l="l" t="t" r="r" b="b"/>
            <a:pathLst>
              <a:path w="6083" h="6070">
                <a:moveTo>
                  <a:pt x="0" y="3035"/>
                </a:moveTo>
                <a:lnTo>
                  <a:pt x="0" y="4711"/>
                </a:lnTo>
                <a:lnTo>
                  <a:pt x="1358" y="6070"/>
                </a:lnTo>
                <a:lnTo>
                  <a:pt x="3048" y="6070"/>
                </a:lnTo>
                <a:lnTo>
                  <a:pt x="4724" y="6070"/>
                </a:lnTo>
                <a:lnTo>
                  <a:pt x="6083" y="4711"/>
                </a:lnTo>
                <a:lnTo>
                  <a:pt x="6083" y="3035"/>
                </a:lnTo>
                <a:lnTo>
                  <a:pt x="6083" y="1358"/>
                </a:lnTo>
                <a:lnTo>
                  <a:pt x="4724" y="0"/>
                </a:lnTo>
                <a:lnTo>
                  <a:pt x="3048"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171" name="object 3171"/>
          <p:cNvSpPr/>
          <p:nvPr/>
        </p:nvSpPr>
        <p:spPr>
          <a:xfrm>
            <a:off x="6933183" y="5316967"/>
            <a:ext cx="24384" cy="0"/>
          </a:xfrm>
          <a:custGeom>
            <a:avLst/>
            <a:gdLst/>
            <a:ahLst/>
            <a:cxnLst/>
            <a:rect l="l" t="t" r="r" b="b"/>
            <a:pathLst>
              <a:path w="27432">
                <a:moveTo>
                  <a:pt x="0" y="0"/>
                </a:moveTo>
                <a:lnTo>
                  <a:pt x="27432"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172" name="object 3172"/>
          <p:cNvSpPr/>
          <p:nvPr/>
        </p:nvSpPr>
        <p:spPr>
          <a:xfrm>
            <a:off x="6884949" y="5422477"/>
            <a:ext cx="5407" cy="5367"/>
          </a:xfrm>
          <a:custGeom>
            <a:avLst/>
            <a:gdLst/>
            <a:ahLst/>
            <a:cxnLst/>
            <a:rect l="l" t="t" r="r" b="b"/>
            <a:pathLst>
              <a:path w="6083" h="6083">
                <a:moveTo>
                  <a:pt x="0" y="3048"/>
                </a:moveTo>
                <a:lnTo>
                  <a:pt x="0" y="4724"/>
                </a:lnTo>
                <a:lnTo>
                  <a:pt x="1358" y="6083"/>
                </a:lnTo>
                <a:lnTo>
                  <a:pt x="3035" y="6083"/>
                </a:lnTo>
                <a:lnTo>
                  <a:pt x="4711" y="6083"/>
                </a:lnTo>
                <a:lnTo>
                  <a:pt x="6083" y="4724"/>
                </a:lnTo>
                <a:lnTo>
                  <a:pt x="6083" y="3048"/>
                </a:lnTo>
                <a:lnTo>
                  <a:pt x="6083" y="1358"/>
                </a:lnTo>
                <a:lnTo>
                  <a:pt x="4711" y="0"/>
                </a:lnTo>
                <a:lnTo>
                  <a:pt x="3035" y="0"/>
                </a:lnTo>
                <a:lnTo>
                  <a:pt x="1358" y="0"/>
                </a:lnTo>
                <a:lnTo>
                  <a:pt x="0" y="1358"/>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173" name="object 3173"/>
          <p:cNvSpPr/>
          <p:nvPr/>
        </p:nvSpPr>
        <p:spPr>
          <a:xfrm>
            <a:off x="6878999" y="5413785"/>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174" name="object 3174"/>
          <p:cNvSpPr/>
          <p:nvPr/>
        </p:nvSpPr>
        <p:spPr>
          <a:xfrm>
            <a:off x="6860387" y="5463798"/>
            <a:ext cx="5407" cy="5356"/>
          </a:xfrm>
          <a:custGeom>
            <a:avLst/>
            <a:gdLst/>
            <a:ahLst/>
            <a:cxnLst/>
            <a:rect l="l" t="t" r="r" b="b"/>
            <a:pathLst>
              <a:path w="6083" h="6070">
                <a:moveTo>
                  <a:pt x="0" y="3035"/>
                </a:moveTo>
                <a:lnTo>
                  <a:pt x="0" y="4711"/>
                </a:lnTo>
                <a:lnTo>
                  <a:pt x="1358" y="6070"/>
                </a:lnTo>
                <a:lnTo>
                  <a:pt x="3048" y="6070"/>
                </a:lnTo>
                <a:lnTo>
                  <a:pt x="4724" y="6070"/>
                </a:lnTo>
                <a:lnTo>
                  <a:pt x="6083" y="4711"/>
                </a:lnTo>
                <a:lnTo>
                  <a:pt x="6083" y="3035"/>
                </a:lnTo>
                <a:lnTo>
                  <a:pt x="6083" y="1358"/>
                </a:lnTo>
                <a:lnTo>
                  <a:pt x="4724" y="0"/>
                </a:lnTo>
                <a:lnTo>
                  <a:pt x="3048"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175" name="object 3175"/>
          <p:cNvSpPr/>
          <p:nvPr/>
        </p:nvSpPr>
        <p:spPr>
          <a:xfrm>
            <a:off x="6854614" y="5454127"/>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176" name="object 3176"/>
          <p:cNvSpPr/>
          <p:nvPr/>
        </p:nvSpPr>
        <p:spPr>
          <a:xfrm>
            <a:off x="6751327" y="5693898"/>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177" name="object 3177"/>
          <p:cNvSpPr/>
          <p:nvPr/>
        </p:nvSpPr>
        <p:spPr>
          <a:xfrm>
            <a:off x="6746242" y="5682726"/>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178" name="object 3178"/>
          <p:cNvSpPr/>
          <p:nvPr/>
        </p:nvSpPr>
        <p:spPr>
          <a:xfrm>
            <a:off x="7037497" y="5318132"/>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179" name="object 3179"/>
          <p:cNvSpPr/>
          <p:nvPr/>
        </p:nvSpPr>
        <p:spPr>
          <a:xfrm>
            <a:off x="7030726" y="5308899"/>
            <a:ext cx="29803" cy="0"/>
          </a:xfrm>
          <a:custGeom>
            <a:avLst/>
            <a:gdLst/>
            <a:ahLst/>
            <a:cxnLst/>
            <a:rect l="l" t="t" r="r" b="b"/>
            <a:pathLst>
              <a:path w="33528">
                <a:moveTo>
                  <a:pt x="0" y="0"/>
                </a:moveTo>
                <a:lnTo>
                  <a:pt x="33528"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180" name="object 3180"/>
          <p:cNvSpPr/>
          <p:nvPr/>
        </p:nvSpPr>
        <p:spPr>
          <a:xfrm>
            <a:off x="7110918" y="5356714"/>
            <a:ext cx="5407" cy="5356"/>
          </a:xfrm>
          <a:custGeom>
            <a:avLst/>
            <a:gdLst/>
            <a:ahLst/>
            <a:cxnLst/>
            <a:rect l="l" t="t" r="r" b="b"/>
            <a:pathLst>
              <a:path w="6083" h="6070">
                <a:moveTo>
                  <a:pt x="0" y="3035"/>
                </a:moveTo>
                <a:lnTo>
                  <a:pt x="0" y="4711"/>
                </a:lnTo>
                <a:lnTo>
                  <a:pt x="1358" y="6070"/>
                </a:lnTo>
                <a:lnTo>
                  <a:pt x="3035" y="6070"/>
                </a:lnTo>
                <a:lnTo>
                  <a:pt x="4724" y="6070"/>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181" name="object 3181"/>
          <p:cNvSpPr/>
          <p:nvPr/>
        </p:nvSpPr>
        <p:spPr>
          <a:xfrm>
            <a:off x="7106582" y="5346550"/>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182" name="object 3182"/>
          <p:cNvSpPr/>
          <p:nvPr/>
        </p:nvSpPr>
        <p:spPr>
          <a:xfrm>
            <a:off x="7213627" y="5397324"/>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183" name="object 3183"/>
          <p:cNvSpPr/>
          <p:nvPr/>
        </p:nvSpPr>
        <p:spPr>
          <a:xfrm>
            <a:off x="7206829" y="5386892"/>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184" name="object 3184"/>
          <p:cNvSpPr/>
          <p:nvPr/>
        </p:nvSpPr>
        <p:spPr>
          <a:xfrm>
            <a:off x="7212227" y="5471783"/>
            <a:ext cx="5407" cy="5367"/>
          </a:xfrm>
          <a:custGeom>
            <a:avLst/>
            <a:gdLst/>
            <a:ahLst/>
            <a:cxnLst/>
            <a:rect l="l" t="t" r="r" b="b"/>
            <a:pathLst>
              <a:path w="6083" h="6083">
                <a:moveTo>
                  <a:pt x="0" y="3047"/>
                </a:moveTo>
                <a:lnTo>
                  <a:pt x="0" y="4724"/>
                </a:lnTo>
                <a:lnTo>
                  <a:pt x="1371" y="6083"/>
                </a:lnTo>
                <a:lnTo>
                  <a:pt x="3048" y="6083"/>
                </a:lnTo>
                <a:lnTo>
                  <a:pt x="4724" y="6083"/>
                </a:lnTo>
                <a:lnTo>
                  <a:pt x="6083" y="4724"/>
                </a:lnTo>
                <a:lnTo>
                  <a:pt x="6083" y="3047"/>
                </a:lnTo>
                <a:lnTo>
                  <a:pt x="6083" y="1371"/>
                </a:lnTo>
                <a:lnTo>
                  <a:pt x="4724" y="0"/>
                </a:lnTo>
                <a:lnTo>
                  <a:pt x="3048" y="0"/>
                </a:lnTo>
                <a:lnTo>
                  <a:pt x="1371" y="0"/>
                </a:lnTo>
                <a:lnTo>
                  <a:pt x="0" y="1371"/>
                </a:lnTo>
                <a:lnTo>
                  <a:pt x="0" y="3047"/>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185" name="object 3185"/>
          <p:cNvSpPr/>
          <p:nvPr/>
        </p:nvSpPr>
        <p:spPr>
          <a:xfrm>
            <a:off x="7206829" y="5462195"/>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186" name="object 3186"/>
          <p:cNvSpPr/>
          <p:nvPr/>
        </p:nvSpPr>
        <p:spPr>
          <a:xfrm>
            <a:off x="7158787" y="5565872"/>
            <a:ext cx="5407" cy="5356"/>
          </a:xfrm>
          <a:custGeom>
            <a:avLst/>
            <a:gdLst/>
            <a:ahLst/>
            <a:cxnLst/>
            <a:rect l="l" t="t" r="r" b="b"/>
            <a:pathLst>
              <a:path w="6083" h="6070">
                <a:moveTo>
                  <a:pt x="0" y="3035"/>
                </a:moveTo>
                <a:lnTo>
                  <a:pt x="0" y="4711"/>
                </a:lnTo>
                <a:lnTo>
                  <a:pt x="1358" y="6070"/>
                </a:lnTo>
                <a:lnTo>
                  <a:pt x="3048" y="6070"/>
                </a:lnTo>
                <a:lnTo>
                  <a:pt x="4724" y="6070"/>
                </a:lnTo>
                <a:lnTo>
                  <a:pt x="6083" y="4711"/>
                </a:lnTo>
                <a:lnTo>
                  <a:pt x="6083" y="3035"/>
                </a:lnTo>
                <a:lnTo>
                  <a:pt x="6083" y="1358"/>
                </a:lnTo>
                <a:lnTo>
                  <a:pt x="4724" y="0"/>
                </a:lnTo>
                <a:lnTo>
                  <a:pt x="3048"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187" name="object 3187"/>
          <p:cNvSpPr/>
          <p:nvPr/>
        </p:nvSpPr>
        <p:spPr>
          <a:xfrm>
            <a:off x="7152642" y="5556324"/>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188" name="object 3188"/>
          <p:cNvSpPr/>
          <p:nvPr/>
        </p:nvSpPr>
        <p:spPr>
          <a:xfrm>
            <a:off x="7101162" y="5674848"/>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189" name="object 3189"/>
          <p:cNvSpPr/>
          <p:nvPr/>
        </p:nvSpPr>
        <p:spPr>
          <a:xfrm>
            <a:off x="7095743" y="5663901"/>
            <a:ext cx="24384" cy="0"/>
          </a:xfrm>
          <a:custGeom>
            <a:avLst/>
            <a:gdLst/>
            <a:ahLst/>
            <a:cxnLst/>
            <a:rect l="l" t="t" r="r" b="b"/>
            <a:pathLst>
              <a:path w="27432">
                <a:moveTo>
                  <a:pt x="0" y="0"/>
                </a:moveTo>
                <a:lnTo>
                  <a:pt x="27432"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190" name="object 3190"/>
          <p:cNvSpPr/>
          <p:nvPr/>
        </p:nvSpPr>
        <p:spPr>
          <a:xfrm>
            <a:off x="7050039" y="5761487"/>
            <a:ext cx="5407" cy="5367"/>
          </a:xfrm>
          <a:custGeom>
            <a:avLst/>
            <a:gdLst/>
            <a:ahLst/>
            <a:cxnLst/>
            <a:rect l="l" t="t" r="r" b="b"/>
            <a:pathLst>
              <a:path w="6083" h="6083">
                <a:moveTo>
                  <a:pt x="0" y="3047"/>
                </a:moveTo>
                <a:lnTo>
                  <a:pt x="0" y="4724"/>
                </a:lnTo>
                <a:lnTo>
                  <a:pt x="1371" y="6083"/>
                </a:lnTo>
                <a:lnTo>
                  <a:pt x="3048" y="6083"/>
                </a:lnTo>
                <a:lnTo>
                  <a:pt x="4724" y="6083"/>
                </a:lnTo>
                <a:lnTo>
                  <a:pt x="6083" y="4724"/>
                </a:lnTo>
                <a:lnTo>
                  <a:pt x="6083" y="3047"/>
                </a:lnTo>
                <a:lnTo>
                  <a:pt x="6083" y="1371"/>
                </a:lnTo>
                <a:lnTo>
                  <a:pt x="4724" y="0"/>
                </a:lnTo>
                <a:lnTo>
                  <a:pt x="3048" y="0"/>
                </a:lnTo>
                <a:lnTo>
                  <a:pt x="1371" y="0"/>
                </a:lnTo>
                <a:lnTo>
                  <a:pt x="0" y="1371"/>
                </a:lnTo>
                <a:lnTo>
                  <a:pt x="0" y="3047"/>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191" name="object 3191"/>
          <p:cNvSpPr/>
          <p:nvPr/>
        </p:nvSpPr>
        <p:spPr>
          <a:xfrm>
            <a:off x="7044269" y="5752651"/>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192" name="object 3192"/>
          <p:cNvSpPr/>
          <p:nvPr/>
        </p:nvSpPr>
        <p:spPr>
          <a:xfrm>
            <a:off x="6998926" y="5859298"/>
            <a:ext cx="5407" cy="5356"/>
          </a:xfrm>
          <a:custGeom>
            <a:avLst/>
            <a:gdLst/>
            <a:ahLst/>
            <a:cxnLst/>
            <a:rect l="l" t="t" r="r" b="b"/>
            <a:pathLst>
              <a:path w="6083" h="6070">
                <a:moveTo>
                  <a:pt x="0" y="3035"/>
                </a:moveTo>
                <a:lnTo>
                  <a:pt x="0" y="4711"/>
                </a:lnTo>
                <a:lnTo>
                  <a:pt x="1358" y="6070"/>
                </a:lnTo>
                <a:lnTo>
                  <a:pt x="3035" y="6070"/>
                </a:lnTo>
                <a:lnTo>
                  <a:pt x="4724" y="6070"/>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193" name="object 3193"/>
          <p:cNvSpPr/>
          <p:nvPr/>
        </p:nvSpPr>
        <p:spPr>
          <a:xfrm>
            <a:off x="6992792" y="5849471"/>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194" name="object 3194"/>
          <p:cNvSpPr/>
          <p:nvPr/>
        </p:nvSpPr>
        <p:spPr>
          <a:xfrm>
            <a:off x="7414580" y="2349391"/>
            <a:ext cx="5407" cy="5356"/>
          </a:xfrm>
          <a:custGeom>
            <a:avLst/>
            <a:gdLst/>
            <a:ahLst/>
            <a:cxnLst/>
            <a:rect l="l" t="t" r="r" b="b"/>
            <a:pathLst>
              <a:path w="6083" h="6070">
                <a:moveTo>
                  <a:pt x="0" y="3035"/>
                </a:moveTo>
                <a:lnTo>
                  <a:pt x="0" y="4711"/>
                </a:lnTo>
                <a:lnTo>
                  <a:pt x="1371" y="6070"/>
                </a:lnTo>
                <a:lnTo>
                  <a:pt x="3048" y="6070"/>
                </a:lnTo>
                <a:lnTo>
                  <a:pt x="4724" y="6070"/>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195" name="object 3195"/>
          <p:cNvSpPr/>
          <p:nvPr/>
        </p:nvSpPr>
        <p:spPr>
          <a:xfrm>
            <a:off x="7410029" y="2337098"/>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196" name="object 3196"/>
          <p:cNvSpPr/>
          <p:nvPr/>
        </p:nvSpPr>
        <p:spPr>
          <a:xfrm>
            <a:off x="7273484" y="2381261"/>
            <a:ext cx="5407" cy="5356"/>
          </a:xfrm>
          <a:custGeom>
            <a:avLst/>
            <a:gdLst/>
            <a:ahLst/>
            <a:cxnLst/>
            <a:rect l="l" t="t" r="r" b="b"/>
            <a:pathLst>
              <a:path w="6083" h="6070">
                <a:moveTo>
                  <a:pt x="0" y="3035"/>
                </a:moveTo>
                <a:lnTo>
                  <a:pt x="0" y="4711"/>
                </a:lnTo>
                <a:lnTo>
                  <a:pt x="1358" y="6070"/>
                </a:lnTo>
                <a:lnTo>
                  <a:pt x="3048" y="6070"/>
                </a:lnTo>
                <a:lnTo>
                  <a:pt x="4724" y="6070"/>
                </a:lnTo>
                <a:lnTo>
                  <a:pt x="6083" y="4711"/>
                </a:lnTo>
                <a:lnTo>
                  <a:pt x="6083" y="3035"/>
                </a:lnTo>
                <a:lnTo>
                  <a:pt x="6083" y="1358"/>
                </a:lnTo>
                <a:lnTo>
                  <a:pt x="4724" y="0"/>
                </a:lnTo>
                <a:lnTo>
                  <a:pt x="3048"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197" name="object 3197"/>
          <p:cNvSpPr/>
          <p:nvPr/>
        </p:nvSpPr>
        <p:spPr>
          <a:xfrm>
            <a:off x="7269140" y="2369372"/>
            <a:ext cx="24384" cy="0"/>
          </a:xfrm>
          <a:custGeom>
            <a:avLst/>
            <a:gdLst/>
            <a:ahLst/>
            <a:cxnLst/>
            <a:rect l="l" t="t" r="r" b="b"/>
            <a:pathLst>
              <a:path w="27432">
                <a:moveTo>
                  <a:pt x="0" y="0"/>
                </a:moveTo>
                <a:lnTo>
                  <a:pt x="27432"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198" name="object 3198"/>
          <p:cNvSpPr/>
          <p:nvPr/>
        </p:nvSpPr>
        <p:spPr>
          <a:xfrm>
            <a:off x="7312809" y="2520590"/>
            <a:ext cx="5407" cy="5367"/>
          </a:xfrm>
          <a:custGeom>
            <a:avLst/>
            <a:gdLst/>
            <a:ahLst/>
            <a:cxnLst/>
            <a:rect l="l" t="t" r="r" b="b"/>
            <a:pathLst>
              <a:path w="6083" h="6083">
                <a:moveTo>
                  <a:pt x="0" y="3035"/>
                </a:moveTo>
                <a:lnTo>
                  <a:pt x="0" y="4724"/>
                </a:lnTo>
                <a:lnTo>
                  <a:pt x="1358" y="6083"/>
                </a:lnTo>
                <a:lnTo>
                  <a:pt x="3035" y="6083"/>
                </a:lnTo>
                <a:lnTo>
                  <a:pt x="4724" y="6083"/>
                </a:lnTo>
                <a:lnTo>
                  <a:pt x="6083" y="4724"/>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199" name="object 3199"/>
          <p:cNvSpPr/>
          <p:nvPr/>
        </p:nvSpPr>
        <p:spPr>
          <a:xfrm>
            <a:off x="7309787" y="2509220"/>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200" name="object 3200"/>
          <p:cNvSpPr/>
          <p:nvPr/>
        </p:nvSpPr>
        <p:spPr>
          <a:xfrm>
            <a:off x="7539077" y="2126524"/>
            <a:ext cx="5407" cy="5367"/>
          </a:xfrm>
          <a:custGeom>
            <a:avLst/>
            <a:gdLst/>
            <a:ahLst/>
            <a:cxnLst/>
            <a:rect l="l" t="t" r="r" b="b"/>
            <a:pathLst>
              <a:path w="6083" h="6083">
                <a:moveTo>
                  <a:pt x="0" y="3035"/>
                </a:moveTo>
                <a:lnTo>
                  <a:pt x="0" y="4711"/>
                </a:lnTo>
                <a:lnTo>
                  <a:pt x="1358" y="6083"/>
                </a:lnTo>
                <a:lnTo>
                  <a:pt x="3048" y="6083"/>
                </a:lnTo>
                <a:lnTo>
                  <a:pt x="4724" y="6083"/>
                </a:lnTo>
                <a:lnTo>
                  <a:pt x="6083" y="4711"/>
                </a:lnTo>
                <a:lnTo>
                  <a:pt x="6083" y="3035"/>
                </a:lnTo>
                <a:lnTo>
                  <a:pt x="6083" y="1358"/>
                </a:lnTo>
                <a:lnTo>
                  <a:pt x="4724" y="0"/>
                </a:lnTo>
                <a:lnTo>
                  <a:pt x="3048"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201" name="object 3201"/>
          <p:cNvSpPr/>
          <p:nvPr/>
        </p:nvSpPr>
        <p:spPr>
          <a:xfrm>
            <a:off x="7534659" y="2113877"/>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202" name="object 3202"/>
          <p:cNvSpPr/>
          <p:nvPr/>
        </p:nvSpPr>
        <p:spPr>
          <a:xfrm>
            <a:off x="7434914" y="2080562"/>
            <a:ext cx="5407" cy="5356"/>
          </a:xfrm>
          <a:custGeom>
            <a:avLst/>
            <a:gdLst/>
            <a:ahLst/>
            <a:cxnLst/>
            <a:rect l="l" t="t" r="r" b="b"/>
            <a:pathLst>
              <a:path w="6083" h="6070">
                <a:moveTo>
                  <a:pt x="0" y="3035"/>
                </a:moveTo>
                <a:lnTo>
                  <a:pt x="0" y="4711"/>
                </a:lnTo>
                <a:lnTo>
                  <a:pt x="1358" y="6070"/>
                </a:lnTo>
                <a:lnTo>
                  <a:pt x="3048" y="6070"/>
                </a:lnTo>
                <a:lnTo>
                  <a:pt x="4724" y="6070"/>
                </a:lnTo>
                <a:lnTo>
                  <a:pt x="6083" y="4711"/>
                </a:lnTo>
                <a:lnTo>
                  <a:pt x="6083" y="3035"/>
                </a:lnTo>
                <a:lnTo>
                  <a:pt x="6083" y="1358"/>
                </a:lnTo>
                <a:lnTo>
                  <a:pt x="4724" y="0"/>
                </a:lnTo>
                <a:lnTo>
                  <a:pt x="3048"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203" name="object 3203"/>
          <p:cNvSpPr/>
          <p:nvPr/>
        </p:nvSpPr>
        <p:spPr>
          <a:xfrm>
            <a:off x="7431707" y="2068157"/>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204" name="object 3204"/>
          <p:cNvSpPr/>
          <p:nvPr/>
        </p:nvSpPr>
        <p:spPr>
          <a:xfrm>
            <a:off x="7241126" y="2092406"/>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205" name="object 3205"/>
          <p:cNvSpPr/>
          <p:nvPr/>
        </p:nvSpPr>
        <p:spPr>
          <a:xfrm>
            <a:off x="7236634" y="2078915"/>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206" name="object 3206"/>
          <p:cNvSpPr/>
          <p:nvPr/>
        </p:nvSpPr>
        <p:spPr>
          <a:xfrm>
            <a:off x="7082654" y="2307656"/>
            <a:ext cx="5407" cy="5367"/>
          </a:xfrm>
          <a:custGeom>
            <a:avLst/>
            <a:gdLst/>
            <a:ahLst/>
            <a:cxnLst/>
            <a:rect l="l" t="t" r="r" b="b"/>
            <a:pathLst>
              <a:path w="6083" h="6083">
                <a:moveTo>
                  <a:pt x="0" y="3048"/>
                </a:moveTo>
                <a:lnTo>
                  <a:pt x="0" y="4724"/>
                </a:lnTo>
                <a:lnTo>
                  <a:pt x="1371" y="6083"/>
                </a:lnTo>
                <a:lnTo>
                  <a:pt x="3048" y="6083"/>
                </a:lnTo>
                <a:lnTo>
                  <a:pt x="4724" y="6083"/>
                </a:lnTo>
                <a:lnTo>
                  <a:pt x="6083" y="4724"/>
                </a:lnTo>
                <a:lnTo>
                  <a:pt x="6083" y="3048"/>
                </a:lnTo>
                <a:lnTo>
                  <a:pt x="6083" y="1358"/>
                </a:lnTo>
                <a:lnTo>
                  <a:pt x="4724" y="0"/>
                </a:lnTo>
                <a:lnTo>
                  <a:pt x="3048" y="0"/>
                </a:lnTo>
                <a:lnTo>
                  <a:pt x="1371" y="0"/>
                </a:lnTo>
                <a:lnTo>
                  <a:pt x="0" y="1358"/>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207" name="object 3207"/>
          <p:cNvSpPr/>
          <p:nvPr/>
        </p:nvSpPr>
        <p:spPr>
          <a:xfrm>
            <a:off x="7079490" y="2296758"/>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208" name="object 3208"/>
          <p:cNvSpPr/>
          <p:nvPr/>
        </p:nvSpPr>
        <p:spPr>
          <a:xfrm>
            <a:off x="7310837" y="1928942"/>
            <a:ext cx="5407" cy="5367"/>
          </a:xfrm>
          <a:custGeom>
            <a:avLst/>
            <a:gdLst/>
            <a:ahLst/>
            <a:cxnLst/>
            <a:rect l="l" t="t" r="r" b="b"/>
            <a:pathLst>
              <a:path w="6083" h="6083">
                <a:moveTo>
                  <a:pt x="0" y="3035"/>
                </a:moveTo>
                <a:lnTo>
                  <a:pt x="0" y="4724"/>
                </a:lnTo>
                <a:lnTo>
                  <a:pt x="1358" y="6083"/>
                </a:lnTo>
                <a:lnTo>
                  <a:pt x="3035" y="6083"/>
                </a:lnTo>
                <a:lnTo>
                  <a:pt x="4711" y="6083"/>
                </a:lnTo>
                <a:lnTo>
                  <a:pt x="6083" y="4724"/>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209" name="object 3209"/>
          <p:cNvSpPr/>
          <p:nvPr/>
        </p:nvSpPr>
        <p:spPr>
          <a:xfrm>
            <a:off x="7307077" y="1917550"/>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210" name="object 3210"/>
          <p:cNvSpPr/>
          <p:nvPr/>
        </p:nvSpPr>
        <p:spPr>
          <a:xfrm>
            <a:off x="7635674" y="1957029"/>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211" name="object 3211"/>
          <p:cNvSpPr/>
          <p:nvPr/>
        </p:nvSpPr>
        <p:spPr>
          <a:xfrm>
            <a:off x="7632197" y="1944445"/>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212" name="object 3212"/>
          <p:cNvSpPr/>
          <p:nvPr/>
        </p:nvSpPr>
        <p:spPr>
          <a:xfrm>
            <a:off x="7843865" y="1968878"/>
            <a:ext cx="5407" cy="5367"/>
          </a:xfrm>
          <a:custGeom>
            <a:avLst/>
            <a:gdLst/>
            <a:ahLst/>
            <a:cxnLst/>
            <a:rect l="l" t="t" r="r" b="b"/>
            <a:pathLst>
              <a:path w="6083" h="6083">
                <a:moveTo>
                  <a:pt x="0" y="3035"/>
                </a:moveTo>
                <a:lnTo>
                  <a:pt x="0" y="4711"/>
                </a:lnTo>
                <a:lnTo>
                  <a:pt x="1371" y="6083"/>
                </a:lnTo>
                <a:lnTo>
                  <a:pt x="3048" y="6083"/>
                </a:lnTo>
                <a:lnTo>
                  <a:pt x="4724" y="6083"/>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213" name="object 3213"/>
          <p:cNvSpPr/>
          <p:nvPr/>
        </p:nvSpPr>
        <p:spPr>
          <a:xfrm>
            <a:off x="7840814" y="1957892"/>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214" name="object 3214"/>
          <p:cNvSpPr/>
          <p:nvPr/>
        </p:nvSpPr>
        <p:spPr>
          <a:xfrm>
            <a:off x="7742556" y="1743478"/>
            <a:ext cx="5407" cy="5356"/>
          </a:xfrm>
          <a:custGeom>
            <a:avLst/>
            <a:gdLst/>
            <a:ahLst/>
            <a:cxnLst/>
            <a:rect l="l" t="t" r="r" b="b"/>
            <a:pathLst>
              <a:path w="6083" h="6070">
                <a:moveTo>
                  <a:pt x="0" y="3035"/>
                </a:moveTo>
                <a:lnTo>
                  <a:pt x="0" y="4711"/>
                </a:lnTo>
                <a:lnTo>
                  <a:pt x="1358" y="6070"/>
                </a:lnTo>
                <a:lnTo>
                  <a:pt x="3035" y="6070"/>
                </a:lnTo>
                <a:lnTo>
                  <a:pt x="4724" y="6070"/>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215" name="object 3215"/>
          <p:cNvSpPr/>
          <p:nvPr/>
        </p:nvSpPr>
        <p:spPr>
          <a:xfrm>
            <a:off x="7737856" y="1731980"/>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216" name="object 3216"/>
          <p:cNvSpPr/>
          <p:nvPr/>
        </p:nvSpPr>
        <p:spPr>
          <a:xfrm>
            <a:off x="7833178" y="1584410"/>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217" name="object 3217"/>
          <p:cNvSpPr/>
          <p:nvPr/>
        </p:nvSpPr>
        <p:spPr>
          <a:xfrm>
            <a:off x="7829973" y="1573305"/>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218" name="object 3218"/>
          <p:cNvSpPr/>
          <p:nvPr/>
        </p:nvSpPr>
        <p:spPr>
          <a:xfrm>
            <a:off x="7630680" y="2371553"/>
            <a:ext cx="5396" cy="5367"/>
          </a:xfrm>
          <a:custGeom>
            <a:avLst/>
            <a:gdLst/>
            <a:ahLst/>
            <a:cxnLst/>
            <a:rect l="l" t="t" r="r" b="b"/>
            <a:pathLst>
              <a:path w="6070" h="6083">
                <a:moveTo>
                  <a:pt x="0" y="3035"/>
                </a:moveTo>
                <a:lnTo>
                  <a:pt x="0" y="4724"/>
                </a:lnTo>
                <a:lnTo>
                  <a:pt x="1358" y="6083"/>
                </a:lnTo>
                <a:lnTo>
                  <a:pt x="3035" y="6083"/>
                </a:lnTo>
                <a:lnTo>
                  <a:pt x="4711" y="6083"/>
                </a:lnTo>
                <a:lnTo>
                  <a:pt x="6070" y="4724"/>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219" name="object 3219"/>
          <p:cNvSpPr/>
          <p:nvPr/>
        </p:nvSpPr>
        <p:spPr>
          <a:xfrm>
            <a:off x="7626773" y="2358613"/>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220" name="object 3220"/>
          <p:cNvSpPr/>
          <p:nvPr/>
        </p:nvSpPr>
        <p:spPr>
          <a:xfrm>
            <a:off x="7691847" y="2392427"/>
            <a:ext cx="5407" cy="5367"/>
          </a:xfrm>
          <a:custGeom>
            <a:avLst/>
            <a:gdLst/>
            <a:ahLst/>
            <a:cxnLst/>
            <a:rect l="l" t="t" r="r" b="b"/>
            <a:pathLst>
              <a:path w="6083" h="6083">
                <a:moveTo>
                  <a:pt x="0" y="3048"/>
                </a:moveTo>
                <a:lnTo>
                  <a:pt x="0" y="4724"/>
                </a:lnTo>
                <a:lnTo>
                  <a:pt x="1358" y="6083"/>
                </a:lnTo>
                <a:lnTo>
                  <a:pt x="3048" y="6083"/>
                </a:lnTo>
                <a:lnTo>
                  <a:pt x="4724" y="6083"/>
                </a:lnTo>
                <a:lnTo>
                  <a:pt x="6083" y="4724"/>
                </a:lnTo>
                <a:lnTo>
                  <a:pt x="6083" y="3048"/>
                </a:lnTo>
                <a:lnTo>
                  <a:pt x="6083" y="1358"/>
                </a:lnTo>
                <a:lnTo>
                  <a:pt x="4724" y="0"/>
                </a:lnTo>
                <a:lnTo>
                  <a:pt x="3048" y="0"/>
                </a:lnTo>
                <a:lnTo>
                  <a:pt x="1358" y="0"/>
                </a:lnTo>
                <a:lnTo>
                  <a:pt x="0" y="1358"/>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221" name="object 3221"/>
          <p:cNvSpPr/>
          <p:nvPr/>
        </p:nvSpPr>
        <p:spPr>
          <a:xfrm>
            <a:off x="7686381" y="2380129"/>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222" name="object 3222"/>
          <p:cNvSpPr/>
          <p:nvPr/>
        </p:nvSpPr>
        <p:spPr>
          <a:xfrm>
            <a:off x="7846307" y="2169906"/>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223" name="object 3223"/>
          <p:cNvSpPr/>
          <p:nvPr/>
        </p:nvSpPr>
        <p:spPr>
          <a:xfrm>
            <a:off x="7840814" y="2156907"/>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224" name="object 3224"/>
          <p:cNvSpPr/>
          <p:nvPr/>
        </p:nvSpPr>
        <p:spPr>
          <a:xfrm>
            <a:off x="7880056" y="2280458"/>
            <a:ext cx="5407" cy="5367"/>
          </a:xfrm>
          <a:custGeom>
            <a:avLst/>
            <a:gdLst/>
            <a:ahLst/>
            <a:cxnLst/>
            <a:rect l="l" t="t" r="r" b="b"/>
            <a:pathLst>
              <a:path w="6083" h="6083">
                <a:moveTo>
                  <a:pt x="0" y="3035"/>
                </a:moveTo>
                <a:lnTo>
                  <a:pt x="0" y="4711"/>
                </a:lnTo>
                <a:lnTo>
                  <a:pt x="1371" y="6083"/>
                </a:lnTo>
                <a:lnTo>
                  <a:pt x="3048" y="6083"/>
                </a:lnTo>
                <a:lnTo>
                  <a:pt x="4724" y="6083"/>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225" name="object 3225"/>
          <p:cNvSpPr/>
          <p:nvPr/>
        </p:nvSpPr>
        <p:spPr>
          <a:xfrm>
            <a:off x="7876034" y="2267174"/>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226" name="object 3226"/>
          <p:cNvSpPr/>
          <p:nvPr/>
        </p:nvSpPr>
        <p:spPr>
          <a:xfrm>
            <a:off x="7862626" y="2476466"/>
            <a:ext cx="5407" cy="5356"/>
          </a:xfrm>
          <a:custGeom>
            <a:avLst/>
            <a:gdLst/>
            <a:ahLst/>
            <a:cxnLst/>
            <a:rect l="l" t="t" r="r" b="b"/>
            <a:pathLst>
              <a:path w="6083" h="6070">
                <a:moveTo>
                  <a:pt x="0" y="3035"/>
                </a:moveTo>
                <a:lnTo>
                  <a:pt x="0" y="4711"/>
                </a:lnTo>
                <a:lnTo>
                  <a:pt x="1358" y="6070"/>
                </a:lnTo>
                <a:lnTo>
                  <a:pt x="3048" y="6070"/>
                </a:lnTo>
                <a:lnTo>
                  <a:pt x="4724" y="6070"/>
                </a:lnTo>
                <a:lnTo>
                  <a:pt x="6083" y="4711"/>
                </a:lnTo>
                <a:lnTo>
                  <a:pt x="6083" y="3035"/>
                </a:lnTo>
                <a:lnTo>
                  <a:pt x="6083" y="1358"/>
                </a:lnTo>
                <a:lnTo>
                  <a:pt x="4724" y="0"/>
                </a:lnTo>
                <a:lnTo>
                  <a:pt x="3048"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227" name="object 3227"/>
          <p:cNvSpPr/>
          <p:nvPr/>
        </p:nvSpPr>
        <p:spPr>
          <a:xfrm>
            <a:off x="7859779" y="2463500"/>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228" name="object 3228"/>
          <p:cNvSpPr/>
          <p:nvPr/>
        </p:nvSpPr>
        <p:spPr>
          <a:xfrm>
            <a:off x="7045477" y="2621050"/>
            <a:ext cx="5407" cy="5367"/>
          </a:xfrm>
          <a:custGeom>
            <a:avLst/>
            <a:gdLst/>
            <a:ahLst/>
            <a:cxnLst/>
            <a:rect l="l" t="t" r="r" b="b"/>
            <a:pathLst>
              <a:path w="6083" h="6083">
                <a:moveTo>
                  <a:pt x="0" y="3048"/>
                </a:moveTo>
                <a:lnTo>
                  <a:pt x="0" y="4724"/>
                </a:lnTo>
                <a:lnTo>
                  <a:pt x="1358" y="6083"/>
                </a:lnTo>
                <a:lnTo>
                  <a:pt x="3035" y="6083"/>
                </a:lnTo>
                <a:lnTo>
                  <a:pt x="4724" y="6083"/>
                </a:lnTo>
                <a:lnTo>
                  <a:pt x="6083" y="4724"/>
                </a:lnTo>
                <a:lnTo>
                  <a:pt x="6083" y="3048"/>
                </a:lnTo>
                <a:lnTo>
                  <a:pt x="6083" y="1371"/>
                </a:lnTo>
                <a:lnTo>
                  <a:pt x="4724" y="0"/>
                </a:lnTo>
                <a:lnTo>
                  <a:pt x="3035" y="0"/>
                </a:lnTo>
                <a:lnTo>
                  <a:pt x="1358" y="0"/>
                </a:lnTo>
                <a:lnTo>
                  <a:pt x="0" y="1371"/>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229" name="object 3229"/>
          <p:cNvSpPr/>
          <p:nvPr/>
        </p:nvSpPr>
        <p:spPr>
          <a:xfrm>
            <a:off x="7041560" y="2608729"/>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230" name="object 3230"/>
          <p:cNvSpPr/>
          <p:nvPr/>
        </p:nvSpPr>
        <p:spPr>
          <a:xfrm>
            <a:off x="6949747" y="2736123"/>
            <a:ext cx="5407" cy="5367"/>
          </a:xfrm>
          <a:custGeom>
            <a:avLst/>
            <a:gdLst/>
            <a:ahLst/>
            <a:cxnLst/>
            <a:rect l="l" t="t" r="r" b="b"/>
            <a:pathLst>
              <a:path w="6083" h="6083">
                <a:moveTo>
                  <a:pt x="0" y="3035"/>
                </a:moveTo>
                <a:lnTo>
                  <a:pt x="0" y="4711"/>
                </a:lnTo>
                <a:lnTo>
                  <a:pt x="1358" y="6083"/>
                </a:lnTo>
                <a:lnTo>
                  <a:pt x="3035" y="6083"/>
                </a:lnTo>
                <a:lnTo>
                  <a:pt x="4711" y="6083"/>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231" name="object 3231"/>
          <p:cNvSpPr/>
          <p:nvPr/>
        </p:nvSpPr>
        <p:spPr>
          <a:xfrm>
            <a:off x="6946730" y="2724373"/>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232" name="object 3232"/>
          <p:cNvSpPr/>
          <p:nvPr/>
        </p:nvSpPr>
        <p:spPr>
          <a:xfrm>
            <a:off x="6820554" y="2845438"/>
            <a:ext cx="5396" cy="5367"/>
          </a:xfrm>
          <a:custGeom>
            <a:avLst/>
            <a:gdLst/>
            <a:ahLst/>
            <a:cxnLst/>
            <a:rect l="l" t="t" r="r" b="b"/>
            <a:pathLst>
              <a:path w="6070" h="6083">
                <a:moveTo>
                  <a:pt x="0" y="3048"/>
                </a:moveTo>
                <a:lnTo>
                  <a:pt x="0" y="4724"/>
                </a:lnTo>
                <a:lnTo>
                  <a:pt x="1358" y="6083"/>
                </a:lnTo>
                <a:lnTo>
                  <a:pt x="3035" y="6083"/>
                </a:lnTo>
                <a:lnTo>
                  <a:pt x="4711" y="6083"/>
                </a:lnTo>
                <a:lnTo>
                  <a:pt x="6070" y="4724"/>
                </a:lnTo>
                <a:lnTo>
                  <a:pt x="6070" y="3048"/>
                </a:lnTo>
                <a:lnTo>
                  <a:pt x="6070" y="1371"/>
                </a:lnTo>
                <a:lnTo>
                  <a:pt x="4711" y="0"/>
                </a:lnTo>
                <a:lnTo>
                  <a:pt x="3035" y="0"/>
                </a:lnTo>
                <a:lnTo>
                  <a:pt x="1358" y="0"/>
                </a:lnTo>
                <a:lnTo>
                  <a:pt x="0" y="1371"/>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233" name="object 3233"/>
          <p:cNvSpPr/>
          <p:nvPr/>
        </p:nvSpPr>
        <p:spPr>
          <a:xfrm>
            <a:off x="6816683" y="2834640"/>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234" name="object 3234"/>
          <p:cNvSpPr/>
          <p:nvPr/>
        </p:nvSpPr>
        <p:spPr>
          <a:xfrm>
            <a:off x="6814047" y="2876915"/>
            <a:ext cx="5407" cy="5367"/>
          </a:xfrm>
          <a:custGeom>
            <a:avLst/>
            <a:gdLst/>
            <a:ahLst/>
            <a:cxnLst/>
            <a:rect l="l" t="t" r="r" b="b"/>
            <a:pathLst>
              <a:path w="6083" h="6083">
                <a:moveTo>
                  <a:pt x="0" y="3035"/>
                </a:moveTo>
                <a:lnTo>
                  <a:pt x="0" y="4711"/>
                </a:lnTo>
                <a:lnTo>
                  <a:pt x="1371" y="6083"/>
                </a:lnTo>
                <a:lnTo>
                  <a:pt x="3048" y="6083"/>
                </a:lnTo>
                <a:lnTo>
                  <a:pt x="4724" y="6083"/>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235" name="object 3235"/>
          <p:cNvSpPr/>
          <p:nvPr/>
        </p:nvSpPr>
        <p:spPr>
          <a:xfrm>
            <a:off x="6808554" y="2864224"/>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236" name="object 3236"/>
          <p:cNvSpPr/>
          <p:nvPr/>
        </p:nvSpPr>
        <p:spPr>
          <a:xfrm>
            <a:off x="6818228" y="2764891"/>
            <a:ext cx="5396" cy="5367"/>
          </a:xfrm>
          <a:custGeom>
            <a:avLst/>
            <a:gdLst/>
            <a:ahLst/>
            <a:cxnLst/>
            <a:rect l="l" t="t" r="r" b="b"/>
            <a:pathLst>
              <a:path w="6070" h="6083">
                <a:moveTo>
                  <a:pt x="0" y="3048"/>
                </a:moveTo>
                <a:lnTo>
                  <a:pt x="0" y="4724"/>
                </a:lnTo>
                <a:lnTo>
                  <a:pt x="1358" y="6083"/>
                </a:lnTo>
                <a:lnTo>
                  <a:pt x="3035" y="6083"/>
                </a:lnTo>
                <a:lnTo>
                  <a:pt x="4711" y="6083"/>
                </a:lnTo>
                <a:lnTo>
                  <a:pt x="6070" y="4724"/>
                </a:lnTo>
                <a:lnTo>
                  <a:pt x="6070" y="3048"/>
                </a:lnTo>
                <a:lnTo>
                  <a:pt x="6070" y="1358"/>
                </a:lnTo>
                <a:lnTo>
                  <a:pt x="4711" y="0"/>
                </a:lnTo>
                <a:lnTo>
                  <a:pt x="3035" y="0"/>
                </a:lnTo>
                <a:lnTo>
                  <a:pt x="1358" y="0"/>
                </a:lnTo>
                <a:lnTo>
                  <a:pt x="0" y="1358"/>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237" name="object 3237"/>
          <p:cNvSpPr/>
          <p:nvPr/>
        </p:nvSpPr>
        <p:spPr>
          <a:xfrm>
            <a:off x="6813973" y="2753957"/>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238" name="object 3238"/>
          <p:cNvSpPr/>
          <p:nvPr/>
        </p:nvSpPr>
        <p:spPr>
          <a:xfrm>
            <a:off x="6867026" y="2681635"/>
            <a:ext cx="5407" cy="5356"/>
          </a:xfrm>
          <a:custGeom>
            <a:avLst/>
            <a:gdLst/>
            <a:ahLst/>
            <a:cxnLst/>
            <a:rect l="l" t="t" r="r" b="b"/>
            <a:pathLst>
              <a:path w="6083" h="6070">
                <a:moveTo>
                  <a:pt x="0" y="3035"/>
                </a:moveTo>
                <a:lnTo>
                  <a:pt x="0" y="4711"/>
                </a:lnTo>
                <a:lnTo>
                  <a:pt x="1358" y="6070"/>
                </a:lnTo>
                <a:lnTo>
                  <a:pt x="3048" y="6070"/>
                </a:lnTo>
                <a:lnTo>
                  <a:pt x="4724" y="6070"/>
                </a:lnTo>
                <a:lnTo>
                  <a:pt x="6083" y="4711"/>
                </a:lnTo>
                <a:lnTo>
                  <a:pt x="6083" y="3035"/>
                </a:lnTo>
                <a:lnTo>
                  <a:pt x="6083" y="1358"/>
                </a:lnTo>
                <a:lnTo>
                  <a:pt x="4724" y="0"/>
                </a:lnTo>
                <a:lnTo>
                  <a:pt x="3048"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239" name="object 3239"/>
          <p:cNvSpPr/>
          <p:nvPr/>
        </p:nvSpPr>
        <p:spPr>
          <a:xfrm>
            <a:off x="6862744" y="2670586"/>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240" name="object 3240"/>
          <p:cNvSpPr/>
          <p:nvPr/>
        </p:nvSpPr>
        <p:spPr>
          <a:xfrm>
            <a:off x="6701587" y="2719539"/>
            <a:ext cx="5407" cy="5367"/>
          </a:xfrm>
          <a:custGeom>
            <a:avLst/>
            <a:gdLst/>
            <a:ahLst/>
            <a:cxnLst/>
            <a:rect l="l" t="t" r="r" b="b"/>
            <a:pathLst>
              <a:path w="6083" h="6083">
                <a:moveTo>
                  <a:pt x="0" y="3035"/>
                </a:moveTo>
                <a:lnTo>
                  <a:pt x="0" y="4711"/>
                </a:lnTo>
                <a:lnTo>
                  <a:pt x="1358" y="6083"/>
                </a:lnTo>
                <a:lnTo>
                  <a:pt x="3035" y="6083"/>
                </a:lnTo>
                <a:lnTo>
                  <a:pt x="4724" y="6083"/>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241" name="object 3241"/>
          <p:cNvSpPr/>
          <p:nvPr/>
        </p:nvSpPr>
        <p:spPr>
          <a:xfrm>
            <a:off x="6697477" y="2708237"/>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242" name="object 3242"/>
          <p:cNvSpPr/>
          <p:nvPr/>
        </p:nvSpPr>
        <p:spPr>
          <a:xfrm>
            <a:off x="6747127" y="2614960"/>
            <a:ext cx="5407" cy="5356"/>
          </a:xfrm>
          <a:custGeom>
            <a:avLst/>
            <a:gdLst/>
            <a:ahLst/>
            <a:cxnLst/>
            <a:rect l="l" t="t" r="r" b="b"/>
            <a:pathLst>
              <a:path w="6083" h="6070">
                <a:moveTo>
                  <a:pt x="0" y="3035"/>
                </a:moveTo>
                <a:lnTo>
                  <a:pt x="0" y="4711"/>
                </a:lnTo>
                <a:lnTo>
                  <a:pt x="1371" y="6070"/>
                </a:lnTo>
                <a:lnTo>
                  <a:pt x="3048" y="6070"/>
                </a:lnTo>
                <a:lnTo>
                  <a:pt x="4724" y="6070"/>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243" name="object 3243"/>
          <p:cNvSpPr/>
          <p:nvPr/>
        </p:nvSpPr>
        <p:spPr>
          <a:xfrm>
            <a:off x="6743530" y="2603351"/>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244" name="object 3244"/>
          <p:cNvSpPr/>
          <p:nvPr/>
        </p:nvSpPr>
        <p:spPr>
          <a:xfrm>
            <a:off x="6724356" y="2555731"/>
            <a:ext cx="5407" cy="5367"/>
          </a:xfrm>
          <a:custGeom>
            <a:avLst/>
            <a:gdLst/>
            <a:ahLst/>
            <a:cxnLst/>
            <a:rect l="l" t="t" r="r" b="b"/>
            <a:pathLst>
              <a:path w="6083" h="6083">
                <a:moveTo>
                  <a:pt x="0" y="3048"/>
                </a:moveTo>
                <a:lnTo>
                  <a:pt x="0" y="4724"/>
                </a:lnTo>
                <a:lnTo>
                  <a:pt x="1371" y="6083"/>
                </a:lnTo>
                <a:lnTo>
                  <a:pt x="3048" y="6083"/>
                </a:lnTo>
                <a:lnTo>
                  <a:pt x="4724" y="6083"/>
                </a:lnTo>
                <a:lnTo>
                  <a:pt x="6083" y="4724"/>
                </a:lnTo>
                <a:lnTo>
                  <a:pt x="6083" y="3048"/>
                </a:lnTo>
                <a:lnTo>
                  <a:pt x="6083" y="1371"/>
                </a:lnTo>
                <a:lnTo>
                  <a:pt x="4724" y="0"/>
                </a:lnTo>
                <a:lnTo>
                  <a:pt x="3048" y="0"/>
                </a:lnTo>
                <a:lnTo>
                  <a:pt x="1371" y="0"/>
                </a:lnTo>
                <a:lnTo>
                  <a:pt x="0" y="1371"/>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245" name="object 3245"/>
          <p:cNvSpPr/>
          <p:nvPr/>
        </p:nvSpPr>
        <p:spPr>
          <a:xfrm>
            <a:off x="6719149" y="2544183"/>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246" name="object 3246"/>
          <p:cNvSpPr/>
          <p:nvPr/>
        </p:nvSpPr>
        <p:spPr>
          <a:xfrm>
            <a:off x="7004578" y="2557423"/>
            <a:ext cx="5407" cy="5367"/>
          </a:xfrm>
          <a:custGeom>
            <a:avLst/>
            <a:gdLst/>
            <a:ahLst/>
            <a:cxnLst/>
            <a:rect l="l" t="t" r="r" b="b"/>
            <a:pathLst>
              <a:path w="6083" h="6083">
                <a:moveTo>
                  <a:pt x="0" y="3048"/>
                </a:moveTo>
                <a:lnTo>
                  <a:pt x="0" y="4724"/>
                </a:lnTo>
                <a:lnTo>
                  <a:pt x="1371" y="6083"/>
                </a:lnTo>
                <a:lnTo>
                  <a:pt x="3048" y="6083"/>
                </a:lnTo>
                <a:lnTo>
                  <a:pt x="4724" y="6083"/>
                </a:lnTo>
                <a:lnTo>
                  <a:pt x="6083" y="4724"/>
                </a:lnTo>
                <a:lnTo>
                  <a:pt x="6083" y="3048"/>
                </a:lnTo>
                <a:lnTo>
                  <a:pt x="6083" y="1371"/>
                </a:lnTo>
                <a:lnTo>
                  <a:pt x="4724" y="0"/>
                </a:lnTo>
                <a:lnTo>
                  <a:pt x="3048" y="0"/>
                </a:lnTo>
                <a:lnTo>
                  <a:pt x="1371" y="0"/>
                </a:lnTo>
                <a:lnTo>
                  <a:pt x="0" y="1371"/>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247" name="object 3247"/>
          <p:cNvSpPr/>
          <p:nvPr/>
        </p:nvSpPr>
        <p:spPr>
          <a:xfrm>
            <a:off x="7000919" y="2544183"/>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248" name="object 3248"/>
          <p:cNvSpPr/>
          <p:nvPr/>
        </p:nvSpPr>
        <p:spPr>
          <a:xfrm>
            <a:off x="6846580" y="2557423"/>
            <a:ext cx="5407" cy="5367"/>
          </a:xfrm>
          <a:custGeom>
            <a:avLst/>
            <a:gdLst/>
            <a:ahLst/>
            <a:cxnLst/>
            <a:rect l="l" t="t" r="r" b="b"/>
            <a:pathLst>
              <a:path w="6083" h="6083">
                <a:moveTo>
                  <a:pt x="0" y="3048"/>
                </a:moveTo>
                <a:lnTo>
                  <a:pt x="0" y="4724"/>
                </a:lnTo>
                <a:lnTo>
                  <a:pt x="1358" y="6083"/>
                </a:lnTo>
                <a:lnTo>
                  <a:pt x="3035" y="6083"/>
                </a:lnTo>
                <a:lnTo>
                  <a:pt x="4711" y="6083"/>
                </a:lnTo>
                <a:lnTo>
                  <a:pt x="6083" y="4724"/>
                </a:lnTo>
                <a:lnTo>
                  <a:pt x="6083" y="3048"/>
                </a:lnTo>
                <a:lnTo>
                  <a:pt x="6083" y="1371"/>
                </a:lnTo>
                <a:lnTo>
                  <a:pt x="4711" y="0"/>
                </a:lnTo>
                <a:lnTo>
                  <a:pt x="3035" y="0"/>
                </a:lnTo>
                <a:lnTo>
                  <a:pt x="1358" y="0"/>
                </a:lnTo>
                <a:lnTo>
                  <a:pt x="0" y="1371"/>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249" name="object 3249"/>
          <p:cNvSpPr/>
          <p:nvPr/>
        </p:nvSpPr>
        <p:spPr>
          <a:xfrm>
            <a:off x="6843779" y="2544183"/>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250" name="object 3250"/>
          <p:cNvSpPr/>
          <p:nvPr/>
        </p:nvSpPr>
        <p:spPr>
          <a:xfrm>
            <a:off x="6937784" y="2459725"/>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251" name="object 3251"/>
          <p:cNvSpPr/>
          <p:nvPr/>
        </p:nvSpPr>
        <p:spPr>
          <a:xfrm>
            <a:off x="6933189" y="2447364"/>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252" name="object 3252"/>
          <p:cNvSpPr/>
          <p:nvPr/>
        </p:nvSpPr>
        <p:spPr>
          <a:xfrm>
            <a:off x="6848094" y="2466779"/>
            <a:ext cx="5407" cy="5367"/>
          </a:xfrm>
          <a:custGeom>
            <a:avLst/>
            <a:gdLst/>
            <a:ahLst/>
            <a:cxnLst/>
            <a:rect l="l" t="t" r="r" b="b"/>
            <a:pathLst>
              <a:path w="6083" h="6083">
                <a:moveTo>
                  <a:pt x="0" y="3035"/>
                </a:moveTo>
                <a:lnTo>
                  <a:pt x="0" y="4711"/>
                </a:lnTo>
                <a:lnTo>
                  <a:pt x="1358" y="6083"/>
                </a:lnTo>
                <a:lnTo>
                  <a:pt x="3035" y="6083"/>
                </a:lnTo>
                <a:lnTo>
                  <a:pt x="4711" y="6083"/>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253" name="object 3253"/>
          <p:cNvSpPr/>
          <p:nvPr/>
        </p:nvSpPr>
        <p:spPr>
          <a:xfrm>
            <a:off x="6843783" y="2455432"/>
            <a:ext cx="24383" cy="0"/>
          </a:xfrm>
          <a:custGeom>
            <a:avLst/>
            <a:gdLst/>
            <a:ahLst/>
            <a:cxnLst/>
            <a:rect l="l" t="t" r="r" b="b"/>
            <a:pathLst>
              <a:path w="27431">
                <a:moveTo>
                  <a:pt x="0" y="0"/>
                </a:moveTo>
                <a:lnTo>
                  <a:pt x="27431"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254" name="object 3254"/>
          <p:cNvSpPr/>
          <p:nvPr/>
        </p:nvSpPr>
        <p:spPr>
          <a:xfrm>
            <a:off x="6920937" y="2345223"/>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255" name="object 3255"/>
          <p:cNvSpPr/>
          <p:nvPr/>
        </p:nvSpPr>
        <p:spPr>
          <a:xfrm>
            <a:off x="6916930" y="2331720"/>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256" name="object 3256"/>
          <p:cNvSpPr/>
          <p:nvPr/>
        </p:nvSpPr>
        <p:spPr>
          <a:xfrm>
            <a:off x="7043616" y="2843066"/>
            <a:ext cx="5407" cy="5356"/>
          </a:xfrm>
          <a:custGeom>
            <a:avLst/>
            <a:gdLst/>
            <a:ahLst/>
            <a:cxnLst/>
            <a:rect l="l" t="t" r="r" b="b"/>
            <a:pathLst>
              <a:path w="6083" h="6070">
                <a:moveTo>
                  <a:pt x="0" y="3035"/>
                </a:moveTo>
                <a:lnTo>
                  <a:pt x="0" y="4711"/>
                </a:lnTo>
                <a:lnTo>
                  <a:pt x="1371" y="6070"/>
                </a:lnTo>
                <a:lnTo>
                  <a:pt x="3048" y="6070"/>
                </a:lnTo>
                <a:lnTo>
                  <a:pt x="4724" y="6070"/>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257" name="object 3257"/>
          <p:cNvSpPr/>
          <p:nvPr/>
        </p:nvSpPr>
        <p:spPr>
          <a:xfrm>
            <a:off x="7038856" y="2831951"/>
            <a:ext cx="24383" cy="0"/>
          </a:xfrm>
          <a:custGeom>
            <a:avLst/>
            <a:gdLst/>
            <a:ahLst/>
            <a:cxnLst/>
            <a:rect l="l" t="t" r="r" b="b"/>
            <a:pathLst>
              <a:path w="27431">
                <a:moveTo>
                  <a:pt x="0" y="0"/>
                </a:moveTo>
                <a:lnTo>
                  <a:pt x="27431"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258" name="object 3258"/>
          <p:cNvSpPr/>
          <p:nvPr/>
        </p:nvSpPr>
        <p:spPr>
          <a:xfrm>
            <a:off x="6833687" y="2317530"/>
            <a:ext cx="5407" cy="5367"/>
          </a:xfrm>
          <a:custGeom>
            <a:avLst/>
            <a:gdLst/>
            <a:ahLst/>
            <a:cxnLst/>
            <a:rect l="l" t="t" r="r" b="b"/>
            <a:pathLst>
              <a:path w="6083" h="6083">
                <a:moveTo>
                  <a:pt x="0" y="3035"/>
                </a:moveTo>
                <a:lnTo>
                  <a:pt x="0" y="4711"/>
                </a:lnTo>
                <a:lnTo>
                  <a:pt x="1358" y="6083"/>
                </a:lnTo>
                <a:lnTo>
                  <a:pt x="3035" y="6083"/>
                </a:lnTo>
                <a:lnTo>
                  <a:pt x="4711" y="6083"/>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259" name="object 3259"/>
          <p:cNvSpPr/>
          <p:nvPr/>
        </p:nvSpPr>
        <p:spPr>
          <a:xfrm>
            <a:off x="6830234" y="2304825"/>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260" name="object 3260"/>
          <p:cNvSpPr/>
          <p:nvPr/>
        </p:nvSpPr>
        <p:spPr>
          <a:xfrm>
            <a:off x="6683925" y="2367898"/>
            <a:ext cx="5396" cy="5367"/>
          </a:xfrm>
          <a:custGeom>
            <a:avLst/>
            <a:gdLst/>
            <a:ahLst/>
            <a:cxnLst/>
            <a:rect l="l" t="t" r="r" b="b"/>
            <a:pathLst>
              <a:path w="6070" h="6083">
                <a:moveTo>
                  <a:pt x="0" y="3048"/>
                </a:moveTo>
                <a:lnTo>
                  <a:pt x="0" y="4724"/>
                </a:lnTo>
                <a:lnTo>
                  <a:pt x="1358" y="6083"/>
                </a:lnTo>
                <a:lnTo>
                  <a:pt x="3035" y="6083"/>
                </a:lnTo>
                <a:lnTo>
                  <a:pt x="4711" y="6083"/>
                </a:lnTo>
                <a:lnTo>
                  <a:pt x="6070" y="4724"/>
                </a:lnTo>
                <a:lnTo>
                  <a:pt x="6070" y="3048"/>
                </a:lnTo>
                <a:lnTo>
                  <a:pt x="6070" y="1358"/>
                </a:lnTo>
                <a:lnTo>
                  <a:pt x="4711" y="0"/>
                </a:lnTo>
                <a:lnTo>
                  <a:pt x="3035" y="0"/>
                </a:lnTo>
                <a:lnTo>
                  <a:pt x="1358" y="0"/>
                </a:lnTo>
                <a:lnTo>
                  <a:pt x="0" y="1358"/>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261" name="object 3261"/>
          <p:cNvSpPr/>
          <p:nvPr/>
        </p:nvSpPr>
        <p:spPr>
          <a:xfrm>
            <a:off x="6678506" y="2355925"/>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262" name="object 3262"/>
          <p:cNvSpPr/>
          <p:nvPr/>
        </p:nvSpPr>
        <p:spPr>
          <a:xfrm>
            <a:off x="6709487" y="2245042"/>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263" name="object 3263"/>
          <p:cNvSpPr/>
          <p:nvPr/>
        </p:nvSpPr>
        <p:spPr>
          <a:xfrm>
            <a:off x="6705602" y="2232211"/>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264" name="object 3264"/>
          <p:cNvSpPr/>
          <p:nvPr/>
        </p:nvSpPr>
        <p:spPr>
          <a:xfrm>
            <a:off x="6877250" y="2176338"/>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265" name="object 3265"/>
          <p:cNvSpPr/>
          <p:nvPr/>
        </p:nvSpPr>
        <p:spPr>
          <a:xfrm>
            <a:off x="6873579" y="2164976"/>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266" name="object 3266"/>
          <p:cNvSpPr/>
          <p:nvPr/>
        </p:nvSpPr>
        <p:spPr>
          <a:xfrm>
            <a:off x="6879109" y="1966509"/>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267" name="object 3267"/>
          <p:cNvSpPr/>
          <p:nvPr/>
        </p:nvSpPr>
        <p:spPr>
          <a:xfrm>
            <a:off x="6876295" y="1955201"/>
            <a:ext cx="24383" cy="0"/>
          </a:xfrm>
          <a:custGeom>
            <a:avLst/>
            <a:gdLst/>
            <a:ahLst/>
            <a:cxnLst/>
            <a:rect l="l" t="t" r="r" b="b"/>
            <a:pathLst>
              <a:path w="27431">
                <a:moveTo>
                  <a:pt x="0" y="0"/>
                </a:moveTo>
                <a:lnTo>
                  <a:pt x="27431"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268" name="object 3268"/>
          <p:cNvSpPr/>
          <p:nvPr/>
        </p:nvSpPr>
        <p:spPr>
          <a:xfrm>
            <a:off x="6880505" y="2067362"/>
            <a:ext cx="5407" cy="5356"/>
          </a:xfrm>
          <a:custGeom>
            <a:avLst/>
            <a:gdLst/>
            <a:ahLst/>
            <a:cxnLst/>
            <a:rect l="l" t="t" r="r" b="b"/>
            <a:pathLst>
              <a:path w="6083" h="6070">
                <a:moveTo>
                  <a:pt x="0" y="3035"/>
                </a:moveTo>
                <a:lnTo>
                  <a:pt x="0" y="4711"/>
                </a:lnTo>
                <a:lnTo>
                  <a:pt x="1358" y="6070"/>
                </a:lnTo>
                <a:lnTo>
                  <a:pt x="3035" y="6070"/>
                </a:lnTo>
                <a:lnTo>
                  <a:pt x="4724" y="6070"/>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269" name="object 3269"/>
          <p:cNvSpPr/>
          <p:nvPr/>
        </p:nvSpPr>
        <p:spPr>
          <a:xfrm>
            <a:off x="6876290" y="2054711"/>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270" name="object 3270"/>
          <p:cNvSpPr/>
          <p:nvPr/>
        </p:nvSpPr>
        <p:spPr>
          <a:xfrm>
            <a:off x="6721567" y="2116438"/>
            <a:ext cx="5407" cy="5367"/>
          </a:xfrm>
          <a:custGeom>
            <a:avLst/>
            <a:gdLst/>
            <a:ahLst/>
            <a:cxnLst/>
            <a:rect l="l" t="t" r="r" b="b"/>
            <a:pathLst>
              <a:path w="6083" h="6083">
                <a:moveTo>
                  <a:pt x="0" y="3035"/>
                </a:moveTo>
                <a:lnTo>
                  <a:pt x="0" y="4711"/>
                </a:lnTo>
                <a:lnTo>
                  <a:pt x="1371" y="6083"/>
                </a:lnTo>
                <a:lnTo>
                  <a:pt x="3048" y="6083"/>
                </a:lnTo>
                <a:lnTo>
                  <a:pt x="4724" y="6083"/>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271" name="object 3271"/>
          <p:cNvSpPr/>
          <p:nvPr/>
        </p:nvSpPr>
        <p:spPr>
          <a:xfrm>
            <a:off x="6716439" y="2103119"/>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272" name="object 3272"/>
          <p:cNvSpPr/>
          <p:nvPr/>
        </p:nvSpPr>
        <p:spPr>
          <a:xfrm>
            <a:off x="6735046" y="1967189"/>
            <a:ext cx="5407" cy="5367"/>
          </a:xfrm>
          <a:custGeom>
            <a:avLst/>
            <a:gdLst/>
            <a:ahLst/>
            <a:cxnLst/>
            <a:rect l="l" t="t" r="r" b="b"/>
            <a:pathLst>
              <a:path w="6083" h="6083">
                <a:moveTo>
                  <a:pt x="0" y="3035"/>
                </a:moveTo>
                <a:lnTo>
                  <a:pt x="0" y="4711"/>
                </a:lnTo>
                <a:lnTo>
                  <a:pt x="1358" y="6083"/>
                </a:lnTo>
                <a:lnTo>
                  <a:pt x="3035" y="6083"/>
                </a:lnTo>
                <a:lnTo>
                  <a:pt x="4724" y="6083"/>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273" name="object 3273"/>
          <p:cNvSpPr/>
          <p:nvPr/>
        </p:nvSpPr>
        <p:spPr>
          <a:xfrm>
            <a:off x="6729983" y="1955201"/>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274" name="object 3274"/>
          <p:cNvSpPr/>
          <p:nvPr/>
        </p:nvSpPr>
        <p:spPr>
          <a:xfrm>
            <a:off x="7055704" y="1931990"/>
            <a:ext cx="5396" cy="5367"/>
          </a:xfrm>
          <a:custGeom>
            <a:avLst/>
            <a:gdLst/>
            <a:ahLst/>
            <a:cxnLst/>
            <a:rect l="l" t="t" r="r" b="b"/>
            <a:pathLst>
              <a:path w="6070" h="6083">
                <a:moveTo>
                  <a:pt x="0" y="3035"/>
                </a:moveTo>
                <a:lnTo>
                  <a:pt x="0" y="4711"/>
                </a:lnTo>
                <a:lnTo>
                  <a:pt x="1358" y="6083"/>
                </a:lnTo>
                <a:lnTo>
                  <a:pt x="3035" y="6083"/>
                </a:lnTo>
                <a:lnTo>
                  <a:pt x="4711" y="6083"/>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275" name="object 3275"/>
          <p:cNvSpPr/>
          <p:nvPr/>
        </p:nvSpPr>
        <p:spPr>
          <a:xfrm>
            <a:off x="7052397" y="1920240"/>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276" name="object 3276"/>
          <p:cNvSpPr/>
          <p:nvPr/>
        </p:nvSpPr>
        <p:spPr>
          <a:xfrm>
            <a:off x="7046407" y="2115760"/>
            <a:ext cx="5407" cy="5356"/>
          </a:xfrm>
          <a:custGeom>
            <a:avLst/>
            <a:gdLst/>
            <a:ahLst/>
            <a:cxnLst/>
            <a:rect l="l" t="t" r="r" b="b"/>
            <a:pathLst>
              <a:path w="6083" h="6070">
                <a:moveTo>
                  <a:pt x="0" y="3035"/>
                </a:moveTo>
                <a:lnTo>
                  <a:pt x="0" y="4711"/>
                </a:lnTo>
                <a:lnTo>
                  <a:pt x="1371" y="6070"/>
                </a:lnTo>
                <a:lnTo>
                  <a:pt x="3048" y="6070"/>
                </a:lnTo>
                <a:lnTo>
                  <a:pt x="4724" y="6070"/>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277" name="object 3277"/>
          <p:cNvSpPr/>
          <p:nvPr/>
        </p:nvSpPr>
        <p:spPr>
          <a:xfrm>
            <a:off x="7041560" y="2103119"/>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278" name="object 3278"/>
          <p:cNvSpPr/>
          <p:nvPr/>
        </p:nvSpPr>
        <p:spPr>
          <a:xfrm>
            <a:off x="7386686" y="2932294"/>
            <a:ext cx="5407" cy="5367"/>
          </a:xfrm>
          <a:custGeom>
            <a:avLst/>
            <a:gdLst/>
            <a:ahLst/>
            <a:cxnLst/>
            <a:rect l="l" t="t" r="r" b="b"/>
            <a:pathLst>
              <a:path w="6083" h="6083">
                <a:moveTo>
                  <a:pt x="0" y="3035"/>
                </a:moveTo>
                <a:lnTo>
                  <a:pt x="0" y="4711"/>
                </a:lnTo>
                <a:lnTo>
                  <a:pt x="1358" y="6083"/>
                </a:lnTo>
                <a:lnTo>
                  <a:pt x="3048" y="6083"/>
                </a:lnTo>
                <a:lnTo>
                  <a:pt x="4724" y="6083"/>
                </a:lnTo>
                <a:lnTo>
                  <a:pt x="6083" y="4711"/>
                </a:lnTo>
                <a:lnTo>
                  <a:pt x="6083" y="3035"/>
                </a:lnTo>
                <a:lnTo>
                  <a:pt x="6083" y="1358"/>
                </a:lnTo>
                <a:lnTo>
                  <a:pt x="4724" y="0"/>
                </a:lnTo>
                <a:lnTo>
                  <a:pt x="3048"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279" name="object 3279"/>
          <p:cNvSpPr/>
          <p:nvPr/>
        </p:nvSpPr>
        <p:spPr>
          <a:xfrm>
            <a:off x="7382939" y="2920701"/>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280" name="object 3280"/>
          <p:cNvSpPr/>
          <p:nvPr/>
        </p:nvSpPr>
        <p:spPr>
          <a:xfrm>
            <a:off x="7289545" y="2942827"/>
            <a:ext cx="5407" cy="5367"/>
          </a:xfrm>
          <a:custGeom>
            <a:avLst/>
            <a:gdLst/>
            <a:ahLst/>
            <a:cxnLst/>
            <a:rect l="l" t="t" r="r" b="b"/>
            <a:pathLst>
              <a:path w="6083" h="6083">
                <a:moveTo>
                  <a:pt x="0" y="3035"/>
                </a:moveTo>
                <a:lnTo>
                  <a:pt x="0" y="4711"/>
                </a:lnTo>
                <a:lnTo>
                  <a:pt x="1358" y="6083"/>
                </a:lnTo>
                <a:lnTo>
                  <a:pt x="3035" y="6083"/>
                </a:lnTo>
                <a:lnTo>
                  <a:pt x="4711" y="6083"/>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281" name="object 3281"/>
          <p:cNvSpPr/>
          <p:nvPr/>
        </p:nvSpPr>
        <p:spPr>
          <a:xfrm>
            <a:off x="7285399" y="2931459"/>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282" name="object 3282"/>
          <p:cNvSpPr/>
          <p:nvPr/>
        </p:nvSpPr>
        <p:spPr>
          <a:xfrm>
            <a:off x="7476604" y="2666155"/>
            <a:ext cx="5407" cy="5367"/>
          </a:xfrm>
          <a:custGeom>
            <a:avLst/>
            <a:gdLst/>
            <a:ahLst/>
            <a:cxnLst/>
            <a:rect l="l" t="t" r="r" b="b"/>
            <a:pathLst>
              <a:path w="6083" h="6083">
                <a:moveTo>
                  <a:pt x="0" y="3048"/>
                </a:moveTo>
                <a:lnTo>
                  <a:pt x="0" y="4724"/>
                </a:lnTo>
                <a:lnTo>
                  <a:pt x="1358" y="6083"/>
                </a:lnTo>
                <a:lnTo>
                  <a:pt x="3035" y="6083"/>
                </a:lnTo>
                <a:lnTo>
                  <a:pt x="4711" y="6083"/>
                </a:lnTo>
                <a:lnTo>
                  <a:pt x="6083" y="4724"/>
                </a:lnTo>
                <a:lnTo>
                  <a:pt x="6083" y="3048"/>
                </a:lnTo>
                <a:lnTo>
                  <a:pt x="6083" y="1371"/>
                </a:lnTo>
                <a:lnTo>
                  <a:pt x="4711" y="0"/>
                </a:lnTo>
                <a:lnTo>
                  <a:pt x="3035" y="0"/>
                </a:lnTo>
                <a:lnTo>
                  <a:pt x="1358" y="0"/>
                </a:lnTo>
                <a:lnTo>
                  <a:pt x="0" y="1371"/>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283" name="object 3283"/>
          <p:cNvSpPr/>
          <p:nvPr/>
        </p:nvSpPr>
        <p:spPr>
          <a:xfrm>
            <a:off x="7472344" y="2654449"/>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284" name="object 3284"/>
          <p:cNvSpPr/>
          <p:nvPr/>
        </p:nvSpPr>
        <p:spPr>
          <a:xfrm>
            <a:off x="8158157" y="1462934"/>
            <a:ext cx="5407" cy="5367"/>
          </a:xfrm>
          <a:custGeom>
            <a:avLst/>
            <a:gdLst/>
            <a:ahLst/>
            <a:cxnLst/>
            <a:rect l="l" t="t" r="r" b="b"/>
            <a:pathLst>
              <a:path w="6083" h="6083">
                <a:moveTo>
                  <a:pt x="0" y="3048"/>
                </a:moveTo>
                <a:lnTo>
                  <a:pt x="0" y="4724"/>
                </a:lnTo>
                <a:lnTo>
                  <a:pt x="1371" y="6083"/>
                </a:lnTo>
                <a:lnTo>
                  <a:pt x="3047" y="6083"/>
                </a:lnTo>
                <a:lnTo>
                  <a:pt x="4724" y="6083"/>
                </a:lnTo>
                <a:lnTo>
                  <a:pt x="6083" y="4724"/>
                </a:lnTo>
                <a:lnTo>
                  <a:pt x="6083" y="3048"/>
                </a:lnTo>
                <a:lnTo>
                  <a:pt x="6083" y="1371"/>
                </a:lnTo>
                <a:lnTo>
                  <a:pt x="4724" y="0"/>
                </a:lnTo>
                <a:lnTo>
                  <a:pt x="3047" y="0"/>
                </a:lnTo>
                <a:lnTo>
                  <a:pt x="1371" y="0"/>
                </a:lnTo>
                <a:lnTo>
                  <a:pt x="0" y="1371"/>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285" name="object 3285"/>
          <p:cNvSpPr/>
          <p:nvPr/>
        </p:nvSpPr>
        <p:spPr>
          <a:xfrm>
            <a:off x="8155099" y="1449593"/>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286" name="object 3286"/>
          <p:cNvSpPr/>
          <p:nvPr/>
        </p:nvSpPr>
        <p:spPr>
          <a:xfrm>
            <a:off x="8290300" y="1417292"/>
            <a:ext cx="5396" cy="5367"/>
          </a:xfrm>
          <a:custGeom>
            <a:avLst/>
            <a:gdLst/>
            <a:ahLst/>
            <a:cxnLst/>
            <a:rect l="l" t="t" r="r" b="b"/>
            <a:pathLst>
              <a:path w="6070" h="6083">
                <a:moveTo>
                  <a:pt x="0" y="3035"/>
                </a:moveTo>
                <a:lnTo>
                  <a:pt x="0" y="4724"/>
                </a:lnTo>
                <a:lnTo>
                  <a:pt x="1358" y="6083"/>
                </a:lnTo>
                <a:lnTo>
                  <a:pt x="3035" y="6083"/>
                </a:lnTo>
                <a:lnTo>
                  <a:pt x="4711" y="6083"/>
                </a:lnTo>
                <a:lnTo>
                  <a:pt x="6070" y="4724"/>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287" name="object 3287"/>
          <p:cNvSpPr/>
          <p:nvPr/>
        </p:nvSpPr>
        <p:spPr>
          <a:xfrm>
            <a:off x="8285143" y="1403872"/>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288" name="object 3288"/>
          <p:cNvSpPr/>
          <p:nvPr/>
        </p:nvSpPr>
        <p:spPr>
          <a:xfrm>
            <a:off x="7991577" y="3231765"/>
            <a:ext cx="5407" cy="5356"/>
          </a:xfrm>
          <a:custGeom>
            <a:avLst/>
            <a:gdLst/>
            <a:ahLst/>
            <a:cxnLst/>
            <a:rect l="l" t="t" r="r" b="b"/>
            <a:pathLst>
              <a:path w="6083" h="6070">
                <a:moveTo>
                  <a:pt x="0" y="3035"/>
                </a:moveTo>
                <a:lnTo>
                  <a:pt x="0" y="4711"/>
                </a:lnTo>
                <a:lnTo>
                  <a:pt x="1371" y="6070"/>
                </a:lnTo>
                <a:lnTo>
                  <a:pt x="3048" y="6070"/>
                </a:lnTo>
                <a:lnTo>
                  <a:pt x="4724" y="6070"/>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289" name="object 3289"/>
          <p:cNvSpPr/>
          <p:nvPr/>
        </p:nvSpPr>
        <p:spPr>
          <a:xfrm>
            <a:off x="7989829" y="3221914"/>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290" name="object 3290"/>
          <p:cNvSpPr/>
          <p:nvPr/>
        </p:nvSpPr>
        <p:spPr>
          <a:xfrm>
            <a:off x="6235858" y="4836570"/>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291" name="object 3291"/>
          <p:cNvSpPr/>
          <p:nvPr/>
        </p:nvSpPr>
        <p:spPr>
          <a:xfrm>
            <a:off x="7383308" y="5062301"/>
            <a:ext cx="5407" cy="5356"/>
          </a:xfrm>
          <a:custGeom>
            <a:avLst/>
            <a:gdLst/>
            <a:ahLst/>
            <a:cxnLst/>
            <a:rect l="l" t="t" r="r" b="b"/>
            <a:pathLst>
              <a:path w="6083" h="6070">
                <a:moveTo>
                  <a:pt x="0" y="3035"/>
                </a:moveTo>
                <a:lnTo>
                  <a:pt x="0" y="4711"/>
                </a:lnTo>
                <a:lnTo>
                  <a:pt x="1358" y="6070"/>
                </a:lnTo>
                <a:lnTo>
                  <a:pt x="3035" y="6070"/>
                </a:lnTo>
                <a:lnTo>
                  <a:pt x="4724" y="6070"/>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292" name="object 3292"/>
          <p:cNvSpPr/>
          <p:nvPr/>
        </p:nvSpPr>
        <p:spPr>
          <a:xfrm>
            <a:off x="7361266" y="5058784"/>
            <a:ext cx="16255" cy="0"/>
          </a:xfrm>
          <a:custGeom>
            <a:avLst/>
            <a:gdLst/>
            <a:ahLst/>
            <a:cxnLst/>
            <a:rect l="l" t="t" r="r" b="b"/>
            <a:pathLst>
              <a:path w="18287">
                <a:moveTo>
                  <a:pt x="0" y="0"/>
                </a:moveTo>
                <a:lnTo>
                  <a:pt x="1828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293" name="object 3293"/>
          <p:cNvSpPr/>
          <p:nvPr/>
        </p:nvSpPr>
        <p:spPr>
          <a:xfrm>
            <a:off x="6535457" y="4776317"/>
            <a:ext cx="5407" cy="5356"/>
          </a:xfrm>
          <a:custGeom>
            <a:avLst/>
            <a:gdLst/>
            <a:ahLst/>
            <a:cxnLst/>
            <a:rect l="l" t="t" r="r" b="b"/>
            <a:pathLst>
              <a:path w="6083" h="6070">
                <a:moveTo>
                  <a:pt x="0" y="3035"/>
                </a:moveTo>
                <a:lnTo>
                  <a:pt x="0" y="4711"/>
                </a:lnTo>
                <a:lnTo>
                  <a:pt x="1358" y="6070"/>
                </a:lnTo>
                <a:lnTo>
                  <a:pt x="3035" y="6070"/>
                </a:lnTo>
                <a:lnTo>
                  <a:pt x="4724" y="6070"/>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294" name="object 3294"/>
          <p:cNvSpPr/>
          <p:nvPr/>
        </p:nvSpPr>
        <p:spPr>
          <a:xfrm>
            <a:off x="6317886" y="4952473"/>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295" name="object 3295"/>
          <p:cNvSpPr/>
          <p:nvPr/>
        </p:nvSpPr>
        <p:spPr>
          <a:xfrm>
            <a:off x="6340577" y="4145134"/>
            <a:ext cx="5407" cy="5356"/>
          </a:xfrm>
          <a:custGeom>
            <a:avLst/>
            <a:gdLst/>
            <a:ahLst/>
            <a:cxnLst/>
            <a:rect l="l" t="t" r="r" b="b"/>
            <a:pathLst>
              <a:path w="6083" h="6070">
                <a:moveTo>
                  <a:pt x="0" y="3035"/>
                </a:moveTo>
                <a:lnTo>
                  <a:pt x="0" y="4711"/>
                </a:lnTo>
                <a:lnTo>
                  <a:pt x="1371" y="6070"/>
                </a:lnTo>
                <a:lnTo>
                  <a:pt x="3048" y="6070"/>
                </a:lnTo>
                <a:lnTo>
                  <a:pt x="4724" y="6070"/>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296" name="object 3296"/>
          <p:cNvSpPr/>
          <p:nvPr/>
        </p:nvSpPr>
        <p:spPr>
          <a:xfrm>
            <a:off x="6337130" y="4133626"/>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297" name="object 3297"/>
          <p:cNvSpPr/>
          <p:nvPr/>
        </p:nvSpPr>
        <p:spPr>
          <a:xfrm>
            <a:off x="6291756" y="4157931"/>
            <a:ext cx="5407" cy="5356"/>
          </a:xfrm>
          <a:custGeom>
            <a:avLst/>
            <a:gdLst/>
            <a:ahLst/>
            <a:cxnLst/>
            <a:rect l="l" t="t" r="r" b="b"/>
            <a:pathLst>
              <a:path w="6083" h="6070">
                <a:moveTo>
                  <a:pt x="0" y="3035"/>
                </a:moveTo>
                <a:lnTo>
                  <a:pt x="0" y="4711"/>
                </a:lnTo>
                <a:lnTo>
                  <a:pt x="1358" y="6070"/>
                </a:lnTo>
                <a:lnTo>
                  <a:pt x="3035" y="6070"/>
                </a:lnTo>
                <a:lnTo>
                  <a:pt x="4724" y="6070"/>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298" name="object 3298"/>
          <p:cNvSpPr/>
          <p:nvPr/>
        </p:nvSpPr>
        <p:spPr>
          <a:xfrm>
            <a:off x="6288366" y="4147072"/>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299" name="object 3299"/>
          <p:cNvSpPr/>
          <p:nvPr/>
        </p:nvSpPr>
        <p:spPr>
          <a:xfrm>
            <a:off x="6272177" y="4127227"/>
            <a:ext cx="5407" cy="5356"/>
          </a:xfrm>
          <a:custGeom>
            <a:avLst/>
            <a:gdLst/>
            <a:ahLst/>
            <a:cxnLst/>
            <a:rect l="l" t="t" r="r" b="b"/>
            <a:pathLst>
              <a:path w="6083" h="6070">
                <a:moveTo>
                  <a:pt x="0" y="3035"/>
                </a:moveTo>
                <a:lnTo>
                  <a:pt x="0" y="4711"/>
                </a:lnTo>
                <a:lnTo>
                  <a:pt x="1358" y="6070"/>
                </a:lnTo>
                <a:lnTo>
                  <a:pt x="3035" y="6070"/>
                </a:lnTo>
                <a:lnTo>
                  <a:pt x="4724" y="6070"/>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300" name="object 3300"/>
          <p:cNvSpPr/>
          <p:nvPr/>
        </p:nvSpPr>
        <p:spPr>
          <a:xfrm>
            <a:off x="6269399" y="4114800"/>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301" name="object 3301"/>
          <p:cNvSpPr/>
          <p:nvPr/>
        </p:nvSpPr>
        <p:spPr>
          <a:xfrm>
            <a:off x="6282299" y="4086941"/>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302" name="object 3302"/>
          <p:cNvSpPr/>
          <p:nvPr/>
        </p:nvSpPr>
        <p:spPr>
          <a:xfrm>
            <a:off x="6277529" y="4074459"/>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303" name="object 3303"/>
          <p:cNvSpPr/>
          <p:nvPr/>
        </p:nvSpPr>
        <p:spPr>
          <a:xfrm>
            <a:off x="6317171" y="4067712"/>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304" name="object 3304"/>
          <p:cNvSpPr/>
          <p:nvPr/>
        </p:nvSpPr>
        <p:spPr>
          <a:xfrm>
            <a:off x="6312754" y="4055633"/>
            <a:ext cx="24383" cy="0"/>
          </a:xfrm>
          <a:custGeom>
            <a:avLst/>
            <a:gdLst/>
            <a:ahLst/>
            <a:cxnLst/>
            <a:rect l="l" t="t" r="r" b="b"/>
            <a:pathLst>
              <a:path w="27431">
                <a:moveTo>
                  <a:pt x="0" y="0"/>
                </a:moveTo>
                <a:lnTo>
                  <a:pt x="27431"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305" name="object 3305"/>
          <p:cNvSpPr/>
          <p:nvPr/>
        </p:nvSpPr>
        <p:spPr>
          <a:xfrm>
            <a:off x="6349618" y="4097005"/>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306" name="object 3306"/>
          <p:cNvSpPr/>
          <p:nvPr/>
        </p:nvSpPr>
        <p:spPr>
          <a:xfrm>
            <a:off x="6345259" y="4085216"/>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307" name="object 3307"/>
          <p:cNvSpPr/>
          <p:nvPr/>
        </p:nvSpPr>
        <p:spPr>
          <a:xfrm>
            <a:off x="6306147" y="4115164"/>
            <a:ext cx="5407" cy="5367"/>
          </a:xfrm>
          <a:custGeom>
            <a:avLst/>
            <a:gdLst/>
            <a:ahLst/>
            <a:cxnLst/>
            <a:rect l="l" t="t" r="r" b="b"/>
            <a:pathLst>
              <a:path w="6083" h="6083">
                <a:moveTo>
                  <a:pt x="0" y="3048"/>
                </a:moveTo>
                <a:lnTo>
                  <a:pt x="0" y="4724"/>
                </a:lnTo>
                <a:lnTo>
                  <a:pt x="1358" y="6083"/>
                </a:lnTo>
                <a:lnTo>
                  <a:pt x="3035" y="6083"/>
                </a:lnTo>
                <a:lnTo>
                  <a:pt x="4724" y="6083"/>
                </a:lnTo>
                <a:lnTo>
                  <a:pt x="6083" y="4724"/>
                </a:lnTo>
                <a:lnTo>
                  <a:pt x="6083" y="3048"/>
                </a:lnTo>
                <a:lnTo>
                  <a:pt x="6083" y="1371"/>
                </a:lnTo>
                <a:lnTo>
                  <a:pt x="4724" y="0"/>
                </a:lnTo>
                <a:lnTo>
                  <a:pt x="3035" y="0"/>
                </a:lnTo>
                <a:lnTo>
                  <a:pt x="1358" y="0"/>
                </a:lnTo>
                <a:lnTo>
                  <a:pt x="0" y="1371"/>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308" name="object 3308"/>
          <p:cNvSpPr/>
          <p:nvPr/>
        </p:nvSpPr>
        <p:spPr>
          <a:xfrm>
            <a:off x="6301909" y="4104041"/>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309" name="object 3309"/>
          <p:cNvSpPr/>
          <p:nvPr/>
        </p:nvSpPr>
        <p:spPr>
          <a:xfrm>
            <a:off x="6093747" y="4170061"/>
            <a:ext cx="5407" cy="5367"/>
          </a:xfrm>
          <a:custGeom>
            <a:avLst/>
            <a:gdLst/>
            <a:ahLst/>
            <a:cxnLst/>
            <a:rect l="l" t="t" r="r" b="b"/>
            <a:pathLst>
              <a:path w="6083" h="6083">
                <a:moveTo>
                  <a:pt x="0" y="3035"/>
                </a:moveTo>
                <a:lnTo>
                  <a:pt x="0" y="4724"/>
                </a:lnTo>
                <a:lnTo>
                  <a:pt x="1371" y="6083"/>
                </a:lnTo>
                <a:lnTo>
                  <a:pt x="3048" y="6083"/>
                </a:lnTo>
                <a:lnTo>
                  <a:pt x="4724" y="6083"/>
                </a:lnTo>
                <a:lnTo>
                  <a:pt x="6083" y="4724"/>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310" name="object 3310"/>
          <p:cNvSpPr/>
          <p:nvPr/>
        </p:nvSpPr>
        <p:spPr>
          <a:xfrm>
            <a:off x="6090589" y="4157831"/>
            <a:ext cx="24383" cy="0"/>
          </a:xfrm>
          <a:custGeom>
            <a:avLst/>
            <a:gdLst/>
            <a:ahLst/>
            <a:cxnLst/>
            <a:rect l="l" t="t" r="r" b="b"/>
            <a:pathLst>
              <a:path w="27431">
                <a:moveTo>
                  <a:pt x="0" y="0"/>
                </a:moveTo>
                <a:lnTo>
                  <a:pt x="27431"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311" name="object 3311"/>
          <p:cNvSpPr/>
          <p:nvPr/>
        </p:nvSpPr>
        <p:spPr>
          <a:xfrm>
            <a:off x="5919367" y="4125821"/>
            <a:ext cx="5407" cy="5367"/>
          </a:xfrm>
          <a:custGeom>
            <a:avLst/>
            <a:gdLst/>
            <a:ahLst/>
            <a:cxnLst/>
            <a:rect l="l" t="t" r="r" b="b"/>
            <a:pathLst>
              <a:path w="6083" h="6083">
                <a:moveTo>
                  <a:pt x="0" y="3048"/>
                </a:moveTo>
                <a:lnTo>
                  <a:pt x="0" y="4724"/>
                </a:lnTo>
                <a:lnTo>
                  <a:pt x="1371" y="6083"/>
                </a:lnTo>
                <a:lnTo>
                  <a:pt x="3048" y="6083"/>
                </a:lnTo>
                <a:lnTo>
                  <a:pt x="4724" y="6083"/>
                </a:lnTo>
                <a:lnTo>
                  <a:pt x="6083" y="4724"/>
                </a:lnTo>
                <a:lnTo>
                  <a:pt x="6083" y="3048"/>
                </a:lnTo>
                <a:lnTo>
                  <a:pt x="6083" y="1371"/>
                </a:lnTo>
                <a:lnTo>
                  <a:pt x="4724" y="0"/>
                </a:lnTo>
                <a:lnTo>
                  <a:pt x="3048" y="0"/>
                </a:lnTo>
                <a:lnTo>
                  <a:pt x="1371" y="0"/>
                </a:lnTo>
                <a:lnTo>
                  <a:pt x="0" y="1371"/>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312" name="object 3312"/>
          <p:cNvSpPr/>
          <p:nvPr/>
        </p:nvSpPr>
        <p:spPr>
          <a:xfrm>
            <a:off x="5914474" y="4114800"/>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313" name="object 3313"/>
          <p:cNvSpPr/>
          <p:nvPr/>
        </p:nvSpPr>
        <p:spPr>
          <a:xfrm>
            <a:off x="6832617" y="5700966"/>
            <a:ext cx="5407" cy="5367"/>
          </a:xfrm>
          <a:custGeom>
            <a:avLst/>
            <a:gdLst/>
            <a:ahLst/>
            <a:cxnLst/>
            <a:rect l="l" t="t" r="r" b="b"/>
            <a:pathLst>
              <a:path w="6083" h="6083">
                <a:moveTo>
                  <a:pt x="0" y="3047"/>
                </a:moveTo>
                <a:lnTo>
                  <a:pt x="0" y="4724"/>
                </a:lnTo>
                <a:lnTo>
                  <a:pt x="1358" y="6083"/>
                </a:lnTo>
                <a:lnTo>
                  <a:pt x="3048" y="6083"/>
                </a:lnTo>
                <a:lnTo>
                  <a:pt x="4724" y="6083"/>
                </a:lnTo>
                <a:lnTo>
                  <a:pt x="6083" y="4724"/>
                </a:lnTo>
                <a:lnTo>
                  <a:pt x="6083" y="3047"/>
                </a:lnTo>
                <a:lnTo>
                  <a:pt x="6083" y="1371"/>
                </a:lnTo>
                <a:lnTo>
                  <a:pt x="4724" y="0"/>
                </a:lnTo>
                <a:lnTo>
                  <a:pt x="3048" y="0"/>
                </a:lnTo>
                <a:lnTo>
                  <a:pt x="1358" y="0"/>
                </a:lnTo>
                <a:lnTo>
                  <a:pt x="0" y="1371"/>
                </a:lnTo>
                <a:lnTo>
                  <a:pt x="0" y="3047"/>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314" name="object 3314"/>
          <p:cNvSpPr/>
          <p:nvPr/>
        </p:nvSpPr>
        <p:spPr>
          <a:xfrm>
            <a:off x="6827524" y="5690794"/>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315" name="object 3315"/>
          <p:cNvSpPr/>
          <p:nvPr/>
        </p:nvSpPr>
        <p:spPr>
          <a:xfrm>
            <a:off x="7075846" y="5412183"/>
            <a:ext cx="5407" cy="5356"/>
          </a:xfrm>
          <a:custGeom>
            <a:avLst/>
            <a:gdLst/>
            <a:ahLst/>
            <a:cxnLst/>
            <a:rect l="l" t="t" r="r" b="b"/>
            <a:pathLst>
              <a:path w="6083" h="6070">
                <a:moveTo>
                  <a:pt x="0" y="3035"/>
                </a:moveTo>
                <a:lnTo>
                  <a:pt x="0" y="4711"/>
                </a:lnTo>
                <a:lnTo>
                  <a:pt x="1358" y="6070"/>
                </a:lnTo>
                <a:lnTo>
                  <a:pt x="3048" y="6070"/>
                </a:lnTo>
                <a:lnTo>
                  <a:pt x="4724" y="6070"/>
                </a:lnTo>
                <a:lnTo>
                  <a:pt x="6083" y="4711"/>
                </a:lnTo>
                <a:lnTo>
                  <a:pt x="6083" y="3035"/>
                </a:lnTo>
                <a:lnTo>
                  <a:pt x="6083" y="1358"/>
                </a:lnTo>
                <a:lnTo>
                  <a:pt x="4724" y="0"/>
                </a:lnTo>
                <a:lnTo>
                  <a:pt x="3048"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316" name="object 3316"/>
          <p:cNvSpPr/>
          <p:nvPr/>
        </p:nvSpPr>
        <p:spPr>
          <a:xfrm>
            <a:off x="7071362" y="5403028"/>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317" name="object 3317"/>
          <p:cNvSpPr/>
          <p:nvPr/>
        </p:nvSpPr>
        <p:spPr>
          <a:xfrm>
            <a:off x="6955247" y="5780319"/>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318" name="object 3318"/>
          <p:cNvSpPr/>
          <p:nvPr/>
        </p:nvSpPr>
        <p:spPr>
          <a:xfrm>
            <a:off x="6949439" y="5771477"/>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319" name="object 3319"/>
          <p:cNvSpPr/>
          <p:nvPr/>
        </p:nvSpPr>
        <p:spPr>
          <a:xfrm>
            <a:off x="5022747" y="1454400"/>
            <a:ext cx="5407" cy="5356"/>
          </a:xfrm>
          <a:custGeom>
            <a:avLst/>
            <a:gdLst/>
            <a:ahLst/>
            <a:cxnLst/>
            <a:rect l="l" t="t" r="r" b="b"/>
            <a:pathLst>
              <a:path w="6083" h="6070">
                <a:moveTo>
                  <a:pt x="0" y="3035"/>
                </a:moveTo>
                <a:lnTo>
                  <a:pt x="0" y="4711"/>
                </a:lnTo>
                <a:lnTo>
                  <a:pt x="1358" y="6070"/>
                </a:lnTo>
                <a:lnTo>
                  <a:pt x="3048" y="6070"/>
                </a:lnTo>
                <a:lnTo>
                  <a:pt x="4724" y="6070"/>
                </a:lnTo>
                <a:lnTo>
                  <a:pt x="6083" y="4711"/>
                </a:lnTo>
                <a:lnTo>
                  <a:pt x="6083" y="3035"/>
                </a:lnTo>
                <a:lnTo>
                  <a:pt x="6083" y="1358"/>
                </a:lnTo>
                <a:lnTo>
                  <a:pt x="4724" y="0"/>
                </a:lnTo>
                <a:lnTo>
                  <a:pt x="3048"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320" name="object 3320"/>
          <p:cNvSpPr/>
          <p:nvPr/>
        </p:nvSpPr>
        <p:spPr>
          <a:xfrm>
            <a:off x="5017687" y="1441524"/>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321" name="object 3321"/>
          <p:cNvSpPr/>
          <p:nvPr/>
        </p:nvSpPr>
        <p:spPr>
          <a:xfrm>
            <a:off x="5044090" y="1630612"/>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322" name="object 3322"/>
          <p:cNvSpPr/>
          <p:nvPr/>
        </p:nvSpPr>
        <p:spPr>
          <a:xfrm>
            <a:off x="5039364" y="1619025"/>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323" name="object 3323"/>
          <p:cNvSpPr/>
          <p:nvPr/>
        </p:nvSpPr>
        <p:spPr>
          <a:xfrm>
            <a:off x="5301989" y="1455800"/>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324" name="object 3324"/>
          <p:cNvSpPr/>
          <p:nvPr/>
        </p:nvSpPr>
        <p:spPr>
          <a:xfrm>
            <a:off x="5296749" y="1444214"/>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325" name="object 3325"/>
          <p:cNvSpPr/>
          <p:nvPr/>
        </p:nvSpPr>
        <p:spPr>
          <a:xfrm>
            <a:off x="5372192" y="1578864"/>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326" name="object 3326"/>
          <p:cNvSpPr/>
          <p:nvPr/>
        </p:nvSpPr>
        <p:spPr>
          <a:xfrm>
            <a:off x="5367191" y="1567926"/>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327" name="object 3327"/>
          <p:cNvSpPr/>
          <p:nvPr/>
        </p:nvSpPr>
        <p:spPr>
          <a:xfrm>
            <a:off x="5218277" y="1732563"/>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328" name="object 3328"/>
          <p:cNvSpPr/>
          <p:nvPr/>
        </p:nvSpPr>
        <p:spPr>
          <a:xfrm>
            <a:off x="5215467" y="1721224"/>
            <a:ext cx="24384" cy="0"/>
          </a:xfrm>
          <a:custGeom>
            <a:avLst/>
            <a:gdLst/>
            <a:ahLst/>
            <a:cxnLst/>
            <a:rect l="l" t="t" r="r" b="b"/>
            <a:pathLst>
              <a:path w="27432">
                <a:moveTo>
                  <a:pt x="0" y="0"/>
                </a:moveTo>
                <a:lnTo>
                  <a:pt x="27432"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329" name="object 3329"/>
          <p:cNvSpPr/>
          <p:nvPr/>
        </p:nvSpPr>
        <p:spPr>
          <a:xfrm>
            <a:off x="5249786" y="1818670"/>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330" name="object 3330"/>
          <p:cNvSpPr/>
          <p:nvPr/>
        </p:nvSpPr>
        <p:spPr>
          <a:xfrm>
            <a:off x="5245274" y="1807284"/>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331" name="object 3331"/>
          <p:cNvSpPr/>
          <p:nvPr/>
        </p:nvSpPr>
        <p:spPr>
          <a:xfrm>
            <a:off x="5114558" y="1906972"/>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332" name="object 3332"/>
          <p:cNvSpPr/>
          <p:nvPr/>
        </p:nvSpPr>
        <p:spPr>
          <a:xfrm>
            <a:off x="5109805" y="1896034"/>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333" name="object 3333"/>
          <p:cNvSpPr/>
          <p:nvPr/>
        </p:nvSpPr>
        <p:spPr>
          <a:xfrm>
            <a:off x="5195785" y="2017394"/>
            <a:ext cx="5407" cy="5356"/>
          </a:xfrm>
          <a:custGeom>
            <a:avLst/>
            <a:gdLst/>
            <a:ahLst/>
            <a:cxnLst/>
            <a:rect l="l" t="t" r="r" b="b"/>
            <a:pathLst>
              <a:path w="6083" h="6070">
                <a:moveTo>
                  <a:pt x="0" y="3035"/>
                </a:moveTo>
                <a:lnTo>
                  <a:pt x="0" y="4711"/>
                </a:lnTo>
                <a:lnTo>
                  <a:pt x="1358" y="6070"/>
                </a:lnTo>
                <a:lnTo>
                  <a:pt x="3048" y="6070"/>
                </a:lnTo>
                <a:lnTo>
                  <a:pt x="4724" y="6070"/>
                </a:lnTo>
                <a:lnTo>
                  <a:pt x="6083" y="4711"/>
                </a:lnTo>
                <a:lnTo>
                  <a:pt x="6083" y="3035"/>
                </a:lnTo>
                <a:lnTo>
                  <a:pt x="6083" y="1358"/>
                </a:lnTo>
                <a:lnTo>
                  <a:pt x="4724" y="0"/>
                </a:lnTo>
                <a:lnTo>
                  <a:pt x="3048"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334" name="object 3334"/>
          <p:cNvSpPr/>
          <p:nvPr/>
        </p:nvSpPr>
        <p:spPr>
          <a:xfrm>
            <a:off x="5191086" y="2006300"/>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335" name="object 3335"/>
          <p:cNvSpPr/>
          <p:nvPr/>
        </p:nvSpPr>
        <p:spPr>
          <a:xfrm>
            <a:off x="5381641" y="1954193"/>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336" name="object 3336"/>
          <p:cNvSpPr/>
          <p:nvPr/>
        </p:nvSpPr>
        <p:spPr>
          <a:xfrm>
            <a:off x="5378033" y="1941754"/>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337" name="object 3337"/>
          <p:cNvSpPr/>
          <p:nvPr/>
        </p:nvSpPr>
        <p:spPr>
          <a:xfrm>
            <a:off x="5391314" y="1829730"/>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338" name="object 3338"/>
          <p:cNvSpPr/>
          <p:nvPr/>
        </p:nvSpPr>
        <p:spPr>
          <a:xfrm>
            <a:off x="5386154" y="1818042"/>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339" name="object 3339"/>
          <p:cNvSpPr/>
          <p:nvPr/>
        </p:nvSpPr>
        <p:spPr>
          <a:xfrm>
            <a:off x="5386587" y="1700346"/>
            <a:ext cx="5407" cy="5356"/>
          </a:xfrm>
          <a:custGeom>
            <a:avLst/>
            <a:gdLst/>
            <a:ahLst/>
            <a:cxnLst/>
            <a:rect l="l" t="t" r="r" b="b"/>
            <a:pathLst>
              <a:path w="6083" h="6070">
                <a:moveTo>
                  <a:pt x="0" y="3035"/>
                </a:moveTo>
                <a:lnTo>
                  <a:pt x="0" y="4711"/>
                </a:lnTo>
                <a:lnTo>
                  <a:pt x="1358" y="6070"/>
                </a:lnTo>
                <a:lnTo>
                  <a:pt x="3048" y="6070"/>
                </a:lnTo>
                <a:lnTo>
                  <a:pt x="4724" y="6070"/>
                </a:lnTo>
                <a:lnTo>
                  <a:pt x="6083" y="4711"/>
                </a:lnTo>
                <a:lnTo>
                  <a:pt x="6083" y="3035"/>
                </a:lnTo>
                <a:lnTo>
                  <a:pt x="6083" y="1358"/>
                </a:lnTo>
                <a:lnTo>
                  <a:pt x="4724" y="0"/>
                </a:lnTo>
                <a:lnTo>
                  <a:pt x="3048"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340" name="object 3340"/>
          <p:cNvSpPr/>
          <p:nvPr/>
        </p:nvSpPr>
        <p:spPr>
          <a:xfrm>
            <a:off x="5383449" y="1688951"/>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341" name="object 3341"/>
          <p:cNvSpPr/>
          <p:nvPr/>
        </p:nvSpPr>
        <p:spPr>
          <a:xfrm>
            <a:off x="5025684" y="1736687"/>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342" name="object 3342"/>
          <p:cNvSpPr/>
          <p:nvPr/>
        </p:nvSpPr>
        <p:spPr>
          <a:xfrm>
            <a:off x="5020397" y="1723912"/>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343" name="object 3343"/>
          <p:cNvSpPr/>
          <p:nvPr/>
        </p:nvSpPr>
        <p:spPr>
          <a:xfrm>
            <a:off x="4936577" y="1806029"/>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344" name="object 3344"/>
          <p:cNvSpPr/>
          <p:nvPr/>
        </p:nvSpPr>
        <p:spPr>
          <a:xfrm>
            <a:off x="4933699" y="1793838"/>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345" name="object 3345"/>
          <p:cNvSpPr/>
          <p:nvPr/>
        </p:nvSpPr>
        <p:spPr>
          <a:xfrm>
            <a:off x="4969879" y="1891172"/>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346" name="object 3346"/>
          <p:cNvSpPr/>
          <p:nvPr/>
        </p:nvSpPr>
        <p:spPr>
          <a:xfrm>
            <a:off x="4966210" y="1879898"/>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347" name="object 3347"/>
          <p:cNvSpPr/>
          <p:nvPr/>
        </p:nvSpPr>
        <p:spPr>
          <a:xfrm>
            <a:off x="5047729" y="1975977"/>
            <a:ext cx="5407" cy="5356"/>
          </a:xfrm>
          <a:custGeom>
            <a:avLst/>
            <a:gdLst/>
            <a:ahLst/>
            <a:cxnLst/>
            <a:rect l="l" t="t" r="r" b="b"/>
            <a:pathLst>
              <a:path w="6083" h="6070">
                <a:moveTo>
                  <a:pt x="0" y="3035"/>
                </a:moveTo>
                <a:lnTo>
                  <a:pt x="0" y="4711"/>
                </a:lnTo>
                <a:lnTo>
                  <a:pt x="1358" y="6070"/>
                </a:lnTo>
                <a:lnTo>
                  <a:pt x="3047" y="6070"/>
                </a:lnTo>
                <a:lnTo>
                  <a:pt x="4724" y="6070"/>
                </a:lnTo>
                <a:lnTo>
                  <a:pt x="6083" y="4711"/>
                </a:lnTo>
                <a:lnTo>
                  <a:pt x="6083" y="3035"/>
                </a:lnTo>
                <a:lnTo>
                  <a:pt x="6083" y="1358"/>
                </a:lnTo>
                <a:lnTo>
                  <a:pt x="4724" y="0"/>
                </a:lnTo>
                <a:lnTo>
                  <a:pt x="3047"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348" name="object 3348"/>
          <p:cNvSpPr/>
          <p:nvPr/>
        </p:nvSpPr>
        <p:spPr>
          <a:xfrm>
            <a:off x="5044779" y="1963270"/>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349" name="object 3349"/>
          <p:cNvSpPr/>
          <p:nvPr/>
        </p:nvSpPr>
        <p:spPr>
          <a:xfrm>
            <a:off x="4948282" y="2061120"/>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350" name="object 3350"/>
          <p:cNvSpPr/>
          <p:nvPr/>
        </p:nvSpPr>
        <p:spPr>
          <a:xfrm>
            <a:off x="4944539" y="2049332"/>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351" name="object 3351"/>
          <p:cNvSpPr/>
          <p:nvPr/>
        </p:nvSpPr>
        <p:spPr>
          <a:xfrm>
            <a:off x="5133684" y="2112017"/>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352" name="object 3352"/>
          <p:cNvSpPr/>
          <p:nvPr/>
        </p:nvSpPr>
        <p:spPr>
          <a:xfrm>
            <a:off x="5128768" y="2100431"/>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353" name="object 3353"/>
          <p:cNvSpPr/>
          <p:nvPr/>
        </p:nvSpPr>
        <p:spPr>
          <a:xfrm>
            <a:off x="5306936" y="2118001"/>
            <a:ext cx="5407" cy="5356"/>
          </a:xfrm>
          <a:custGeom>
            <a:avLst/>
            <a:gdLst/>
            <a:ahLst/>
            <a:cxnLst/>
            <a:rect l="l" t="t" r="r" b="b"/>
            <a:pathLst>
              <a:path w="6083" h="6070">
                <a:moveTo>
                  <a:pt x="0" y="3035"/>
                </a:moveTo>
                <a:lnTo>
                  <a:pt x="0" y="4711"/>
                </a:lnTo>
                <a:lnTo>
                  <a:pt x="1371" y="6070"/>
                </a:lnTo>
                <a:lnTo>
                  <a:pt x="3048" y="6070"/>
                </a:lnTo>
                <a:lnTo>
                  <a:pt x="4724" y="6070"/>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354" name="object 3354"/>
          <p:cNvSpPr/>
          <p:nvPr/>
        </p:nvSpPr>
        <p:spPr>
          <a:xfrm>
            <a:off x="5302172" y="2105809"/>
            <a:ext cx="24383" cy="0"/>
          </a:xfrm>
          <a:custGeom>
            <a:avLst/>
            <a:gdLst/>
            <a:ahLst/>
            <a:cxnLst/>
            <a:rect l="l" t="t" r="r" b="b"/>
            <a:pathLst>
              <a:path w="27431">
                <a:moveTo>
                  <a:pt x="0" y="0"/>
                </a:moveTo>
                <a:lnTo>
                  <a:pt x="27431"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355" name="object 3355"/>
          <p:cNvSpPr/>
          <p:nvPr/>
        </p:nvSpPr>
        <p:spPr>
          <a:xfrm>
            <a:off x="5403014" y="2089561"/>
            <a:ext cx="5407" cy="5356"/>
          </a:xfrm>
          <a:custGeom>
            <a:avLst/>
            <a:gdLst/>
            <a:ahLst/>
            <a:cxnLst/>
            <a:rect l="l" t="t" r="r" b="b"/>
            <a:pathLst>
              <a:path w="6083" h="6070">
                <a:moveTo>
                  <a:pt x="0" y="3035"/>
                </a:moveTo>
                <a:lnTo>
                  <a:pt x="0" y="4711"/>
                </a:lnTo>
                <a:lnTo>
                  <a:pt x="1371" y="6070"/>
                </a:lnTo>
                <a:lnTo>
                  <a:pt x="3048" y="6070"/>
                </a:lnTo>
                <a:lnTo>
                  <a:pt x="4724" y="6070"/>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356" name="object 3356"/>
          <p:cNvSpPr/>
          <p:nvPr/>
        </p:nvSpPr>
        <p:spPr>
          <a:xfrm>
            <a:off x="5399704" y="2076225"/>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357" name="object 3357"/>
          <p:cNvSpPr/>
          <p:nvPr/>
        </p:nvSpPr>
        <p:spPr>
          <a:xfrm>
            <a:off x="4936577" y="2249121"/>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358" name="object 3358"/>
          <p:cNvSpPr/>
          <p:nvPr/>
        </p:nvSpPr>
        <p:spPr>
          <a:xfrm>
            <a:off x="4933699" y="2237590"/>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359" name="object 3359"/>
          <p:cNvSpPr/>
          <p:nvPr/>
        </p:nvSpPr>
        <p:spPr>
          <a:xfrm>
            <a:off x="5160686" y="2244381"/>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360" name="object 3360"/>
          <p:cNvSpPr/>
          <p:nvPr/>
        </p:nvSpPr>
        <p:spPr>
          <a:xfrm>
            <a:off x="5155869" y="2232211"/>
            <a:ext cx="24383" cy="0"/>
          </a:xfrm>
          <a:custGeom>
            <a:avLst/>
            <a:gdLst/>
            <a:ahLst/>
            <a:cxnLst/>
            <a:rect l="l" t="t" r="r" b="b"/>
            <a:pathLst>
              <a:path w="27431">
                <a:moveTo>
                  <a:pt x="0" y="0"/>
                </a:moveTo>
                <a:lnTo>
                  <a:pt x="27431"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361" name="object 3361"/>
          <p:cNvSpPr/>
          <p:nvPr/>
        </p:nvSpPr>
        <p:spPr>
          <a:xfrm>
            <a:off x="6526914" y="1338004"/>
            <a:ext cx="5407" cy="5356"/>
          </a:xfrm>
          <a:custGeom>
            <a:avLst/>
            <a:gdLst/>
            <a:ahLst/>
            <a:cxnLst/>
            <a:rect l="l" t="t" r="r" b="b"/>
            <a:pathLst>
              <a:path w="6083" h="6070">
                <a:moveTo>
                  <a:pt x="0" y="3035"/>
                </a:moveTo>
                <a:lnTo>
                  <a:pt x="0" y="4711"/>
                </a:lnTo>
                <a:lnTo>
                  <a:pt x="1371" y="6070"/>
                </a:lnTo>
                <a:lnTo>
                  <a:pt x="3047" y="6070"/>
                </a:lnTo>
                <a:lnTo>
                  <a:pt x="4724" y="6070"/>
                </a:lnTo>
                <a:lnTo>
                  <a:pt x="6083" y="4711"/>
                </a:lnTo>
                <a:lnTo>
                  <a:pt x="6083" y="3035"/>
                </a:lnTo>
                <a:lnTo>
                  <a:pt x="6083" y="1358"/>
                </a:lnTo>
                <a:lnTo>
                  <a:pt x="4724" y="0"/>
                </a:lnTo>
                <a:lnTo>
                  <a:pt x="3047"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362" name="object 3362"/>
          <p:cNvSpPr/>
          <p:nvPr/>
        </p:nvSpPr>
        <p:spPr>
          <a:xfrm>
            <a:off x="6524081" y="1325879"/>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363" name="object 3363"/>
          <p:cNvSpPr/>
          <p:nvPr/>
        </p:nvSpPr>
        <p:spPr>
          <a:xfrm>
            <a:off x="6404514" y="1394706"/>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364" name="object 3364"/>
          <p:cNvSpPr/>
          <p:nvPr/>
        </p:nvSpPr>
        <p:spPr>
          <a:xfrm>
            <a:off x="6399447" y="1382358"/>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365" name="object 3365"/>
          <p:cNvSpPr/>
          <p:nvPr/>
        </p:nvSpPr>
        <p:spPr>
          <a:xfrm>
            <a:off x="6270858" y="1407346"/>
            <a:ext cx="5407" cy="5356"/>
          </a:xfrm>
          <a:custGeom>
            <a:avLst/>
            <a:gdLst/>
            <a:ahLst/>
            <a:cxnLst/>
            <a:rect l="l" t="t" r="r" b="b"/>
            <a:pathLst>
              <a:path w="6083" h="6070">
                <a:moveTo>
                  <a:pt x="0" y="3035"/>
                </a:moveTo>
                <a:lnTo>
                  <a:pt x="0" y="4711"/>
                </a:lnTo>
                <a:lnTo>
                  <a:pt x="1358" y="6070"/>
                </a:lnTo>
                <a:lnTo>
                  <a:pt x="3048" y="6070"/>
                </a:lnTo>
                <a:lnTo>
                  <a:pt x="4724" y="6070"/>
                </a:lnTo>
                <a:lnTo>
                  <a:pt x="6083" y="4711"/>
                </a:lnTo>
                <a:lnTo>
                  <a:pt x="6083" y="3035"/>
                </a:lnTo>
                <a:lnTo>
                  <a:pt x="6083" y="1358"/>
                </a:lnTo>
                <a:lnTo>
                  <a:pt x="4724" y="0"/>
                </a:lnTo>
                <a:lnTo>
                  <a:pt x="3048"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366" name="object 3366"/>
          <p:cNvSpPr/>
          <p:nvPr/>
        </p:nvSpPr>
        <p:spPr>
          <a:xfrm>
            <a:off x="6266690" y="1395804"/>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367" name="object 3367"/>
          <p:cNvSpPr/>
          <p:nvPr/>
        </p:nvSpPr>
        <p:spPr>
          <a:xfrm>
            <a:off x="6142154" y="1421567"/>
            <a:ext cx="5407" cy="5356"/>
          </a:xfrm>
          <a:custGeom>
            <a:avLst/>
            <a:gdLst/>
            <a:ahLst/>
            <a:cxnLst/>
            <a:rect l="l" t="t" r="r" b="b"/>
            <a:pathLst>
              <a:path w="6083" h="6070">
                <a:moveTo>
                  <a:pt x="0" y="3035"/>
                </a:moveTo>
                <a:lnTo>
                  <a:pt x="0" y="4711"/>
                </a:lnTo>
                <a:lnTo>
                  <a:pt x="1371" y="6070"/>
                </a:lnTo>
                <a:lnTo>
                  <a:pt x="3048" y="6070"/>
                </a:lnTo>
                <a:lnTo>
                  <a:pt x="4724" y="6070"/>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368" name="object 3368"/>
          <p:cNvSpPr/>
          <p:nvPr/>
        </p:nvSpPr>
        <p:spPr>
          <a:xfrm>
            <a:off x="6139352" y="1409252"/>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369" name="object 3369"/>
          <p:cNvSpPr/>
          <p:nvPr/>
        </p:nvSpPr>
        <p:spPr>
          <a:xfrm>
            <a:off x="6073757" y="1323784"/>
            <a:ext cx="5407" cy="5356"/>
          </a:xfrm>
          <a:custGeom>
            <a:avLst/>
            <a:gdLst/>
            <a:ahLst/>
            <a:cxnLst/>
            <a:rect l="l" t="t" r="r" b="b"/>
            <a:pathLst>
              <a:path w="6083" h="6070">
                <a:moveTo>
                  <a:pt x="0" y="3035"/>
                </a:moveTo>
                <a:lnTo>
                  <a:pt x="0" y="4711"/>
                </a:lnTo>
                <a:lnTo>
                  <a:pt x="1358" y="6070"/>
                </a:lnTo>
                <a:lnTo>
                  <a:pt x="3048" y="6070"/>
                </a:lnTo>
                <a:lnTo>
                  <a:pt x="4724" y="6070"/>
                </a:lnTo>
                <a:lnTo>
                  <a:pt x="6083" y="4711"/>
                </a:lnTo>
                <a:lnTo>
                  <a:pt x="6083" y="3035"/>
                </a:lnTo>
                <a:lnTo>
                  <a:pt x="6083" y="1358"/>
                </a:lnTo>
                <a:lnTo>
                  <a:pt x="4724" y="0"/>
                </a:lnTo>
                <a:lnTo>
                  <a:pt x="3048"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370" name="object 3370"/>
          <p:cNvSpPr/>
          <p:nvPr/>
        </p:nvSpPr>
        <p:spPr>
          <a:xfrm>
            <a:off x="6068906" y="1312433"/>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371" name="object 3371"/>
          <p:cNvSpPr/>
          <p:nvPr/>
        </p:nvSpPr>
        <p:spPr>
          <a:xfrm>
            <a:off x="6184905" y="1497228"/>
            <a:ext cx="5407" cy="5356"/>
          </a:xfrm>
          <a:custGeom>
            <a:avLst/>
            <a:gdLst/>
            <a:ahLst/>
            <a:cxnLst/>
            <a:rect l="l" t="t" r="r" b="b"/>
            <a:pathLst>
              <a:path w="6083" h="6070">
                <a:moveTo>
                  <a:pt x="0" y="3035"/>
                </a:moveTo>
                <a:lnTo>
                  <a:pt x="0" y="4711"/>
                </a:lnTo>
                <a:lnTo>
                  <a:pt x="1371" y="6070"/>
                </a:lnTo>
                <a:lnTo>
                  <a:pt x="3048" y="6070"/>
                </a:lnTo>
                <a:lnTo>
                  <a:pt x="4724" y="6070"/>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372" name="object 3372"/>
          <p:cNvSpPr/>
          <p:nvPr/>
        </p:nvSpPr>
        <p:spPr>
          <a:xfrm>
            <a:off x="6179991" y="1484554"/>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373" name="object 3373"/>
          <p:cNvSpPr/>
          <p:nvPr/>
        </p:nvSpPr>
        <p:spPr>
          <a:xfrm>
            <a:off x="6428358" y="1465634"/>
            <a:ext cx="5407" cy="5367"/>
          </a:xfrm>
          <a:custGeom>
            <a:avLst/>
            <a:gdLst/>
            <a:ahLst/>
            <a:cxnLst/>
            <a:rect l="l" t="t" r="r" b="b"/>
            <a:pathLst>
              <a:path w="6083" h="6083">
                <a:moveTo>
                  <a:pt x="0" y="3035"/>
                </a:moveTo>
                <a:lnTo>
                  <a:pt x="0" y="4711"/>
                </a:lnTo>
                <a:lnTo>
                  <a:pt x="1371" y="6083"/>
                </a:lnTo>
                <a:lnTo>
                  <a:pt x="3048" y="6083"/>
                </a:lnTo>
                <a:lnTo>
                  <a:pt x="4724" y="6083"/>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374" name="object 3374"/>
          <p:cNvSpPr/>
          <p:nvPr/>
        </p:nvSpPr>
        <p:spPr>
          <a:xfrm>
            <a:off x="6423834" y="1452282"/>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375" name="object 3375"/>
          <p:cNvSpPr/>
          <p:nvPr/>
        </p:nvSpPr>
        <p:spPr>
          <a:xfrm>
            <a:off x="6450416" y="1588691"/>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376" name="object 3376"/>
          <p:cNvSpPr/>
          <p:nvPr/>
        </p:nvSpPr>
        <p:spPr>
          <a:xfrm>
            <a:off x="6445512" y="1575994"/>
            <a:ext cx="24383" cy="0"/>
          </a:xfrm>
          <a:custGeom>
            <a:avLst/>
            <a:gdLst/>
            <a:ahLst/>
            <a:cxnLst/>
            <a:rect l="l" t="t" r="r" b="b"/>
            <a:pathLst>
              <a:path w="27431">
                <a:moveTo>
                  <a:pt x="0" y="0"/>
                </a:moveTo>
                <a:lnTo>
                  <a:pt x="27431"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377" name="object 3377"/>
          <p:cNvSpPr/>
          <p:nvPr/>
        </p:nvSpPr>
        <p:spPr>
          <a:xfrm>
            <a:off x="6315410" y="1643819"/>
            <a:ext cx="5396" cy="5367"/>
          </a:xfrm>
          <a:custGeom>
            <a:avLst/>
            <a:gdLst/>
            <a:ahLst/>
            <a:cxnLst/>
            <a:rect l="l" t="t" r="r" b="b"/>
            <a:pathLst>
              <a:path w="6070" h="6083">
                <a:moveTo>
                  <a:pt x="0" y="3035"/>
                </a:moveTo>
                <a:lnTo>
                  <a:pt x="0" y="4711"/>
                </a:lnTo>
                <a:lnTo>
                  <a:pt x="1358" y="6083"/>
                </a:lnTo>
                <a:lnTo>
                  <a:pt x="3035" y="6083"/>
                </a:lnTo>
                <a:lnTo>
                  <a:pt x="4711" y="6083"/>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378" name="object 3378"/>
          <p:cNvSpPr/>
          <p:nvPr/>
        </p:nvSpPr>
        <p:spPr>
          <a:xfrm>
            <a:off x="6312749" y="1632472"/>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379" name="object 3379"/>
          <p:cNvSpPr/>
          <p:nvPr/>
        </p:nvSpPr>
        <p:spPr>
          <a:xfrm>
            <a:off x="6161058" y="1640660"/>
            <a:ext cx="5396" cy="5367"/>
          </a:xfrm>
          <a:custGeom>
            <a:avLst/>
            <a:gdLst/>
            <a:ahLst/>
            <a:cxnLst/>
            <a:rect l="l" t="t" r="r" b="b"/>
            <a:pathLst>
              <a:path w="6070" h="6083">
                <a:moveTo>
                  <a:pt x="0" y="3035"/>
                </a:moveTo>
                <a:lnTo>
                  <a:pt x="0" y="4711"/>
                </a:lnTo>
                <a:lnTo>
                  <a:pt x="1358" y="6083"/>
                </a:lnTo>
                <a:lnTo>
                  <a:pt x="3035" y="6083"/>
                </a:lnTo>
                <a:lnTo>
                  <a:pt x="4711" y="6083"/>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380" name="object 3380"/>
          <p:cNvSpPr/>
          <p:nvPr/>
        </p:nvSpPr>
        <p:spPr>
          <a:xfrm>
            <a:off x="6155607" y="1627093"/>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381" name="object 3381"/>
          <p:cNvSpPr/>
          <p:nvPr/>
        </p:nvSpPr>
        <p:spPr>
          <a:xfrm>
            <a:off x="6205607" y="1793736"/>
            <a:ext cx="5407" cy="5356"/>
          </a:xfrm>
          <a:custGeom>
            <a:avLst/>
            <a:gdLst/>
            <a:ahLst/>
            <a:cxnLst/>
            <a:rect l="l" t="t" r="r" b="b"/>
            <a:pathLst>
              <a:path w="6083" h="6070">
                <a:moveTo>
                  <a:pt x="0" y="3035"/>
                </a:moveTo>
                <a:lnTo>
                  <a:pt x="0" y="4711"/>
                </a:lnTo>
                <a:lnTo>
                  <a:pt x="1358" y="6070"/>
                </a:lnTo>
                <a:lnTo>
                  <a:pt x="3035" y="6070"/>
                </a:lnTo>
                <a:lnTo>
                  <a:pt x="4724" y="6070"/>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382" name="object 3382"/>
          <p:cNvSpPr/>
          <p:nvPr/>
        </p:nvSpPr>
        <p:spPr>
          <a:xfrm>
            <a:off x="6201669" y="1780391"/>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383" name="object 3383"/>
          <p:cNvSpPr/>
          <p:nvPr/>
        </p:nvSpPr>
        <p:spPr>
          <a:xfrm>
            <a:off x="6358386" y="1790576"/>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384" name="object 3384"/>
          <p:cNvSpPr/>
          <p:nvPr/>
        </p:nvSpPr>
        <p:spPr>
          <a:xfrm>
            <a:off x="6356097" y="1777700"/>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385" name="object 3385"/>
          <p:cNvSpPr/>
          <p:nvPr/>
        </p:nvSpPr>
        <p:spPr>
          <a:xfrm>
            <a:off x="6444114" y="1725803"/>
            <a:ext cx="5396" cy="5367"/>
          </a:xfrm>
          <a:custGeom>
            <a:avLst/>
            <a:gdLst/>
            <a:ahLst/>
            <a:cxnLst/>
            <a:rect l="l" t="t" r="r" b="b"/>
            <a:pathLst>
              <a:path w="6070" h="6083">
                <a:moveTo>
                  <a:pt x="0" y="3035"/>
                </a:moveTo>
                <a:lnTo>
                  <a:pt x="0" y="4724"/>
                </a:lnTo>
                <a:lnTo>
                  <a:pt x="1358" y="6083"/>
                </a:lnTo>
                <a:lnTo>
                  <a:pt x="3035" y="6083"/>
                </a:lnTo>
                <a:lnTo>
                  <a:pt x="4711" y="6083"/>
                </a:lnTo>
                <a:lnTo>
                  <a:pt x="6070" y="4724"/>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386" name="object 3386"/>
          <p:cNvSpPr/>
          <p:nvPr/>
        </p:nvSpPr>
        <p:spPr>
          <a:xfrm>
            <a:off x="6440088" y="1713155"/>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387" name="object 3387"/>
          <p:cNvSpPr/>
          <p:nvPr/>
        </p:nvSpPr>
        <p:spPr>
          <a:xfrm>
            <a:off x="6528495" y="1650139"/>
            <a:ext cx="5407" cy="5367"/>
          </a:xfrm>
          <a:custGeom>
            <a:avLst/>
            <a:gdLst/>
            <a:ahLst/>
            <a:cxnLst/>
            <a:rect l="l" t="t" r="r" b="b"/>
            <a:pathLst>
              <a:path w="6083" h="6083">
                <a:moveTo>
                  <a:pt x="0" y="3035"/>
                </a:moveTo>
                <a:lnTo>
                  <a:pt x="0" y="4711"/>
                </a:lnTo>
                <a:lnTo>
                  <a:pt x="1358" y="6083"/>
                </a:lnTo>
                <a:lnTo>
                  <a:pt x="3035" y="6083"/>
                </a:lnTo>
                <a:lnTo>
                  <a:pt x="4711" y="6083"/>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388" name="object 3388"/>
          <p:cNvSpPr/>
          <p:nvPr/>
        </p:nvSpPr>
        <p:spPr>
          <a:xfrm>
            <a:off x="6524081" y="1637852"/>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389" name="object 3389"/>
          <p:cNvSpPr/>
          <p:nvPr/>
        </p:nvSpPr>
        <p:spPr>
          <a:xfrm>
            <a:off x="6517238" y="1470374"/>
            <a:ext cx="5407" cy="5367"/>
          </a:xfrm>
          <a:custGeom>
            <a:avLst/>
            <a:gdLst/>
            <a:ahLst/>
            <a:cxnLst/>
            <a:rect l="l" t="t" r="r" b="b"/>
            <a:pathLst>
              <a:path w="6083" h="6083">
                <a:moveTo>
                  <a:pt x="0" y="3035"/>
                </a:moveTo>
                <a:lnTo>
                  <a:pt x="0" y="4711"/>
                </a:lnTo>
                <a:lnTo>
                  <a:pt x="1371" y="6083"/>
                </a:lnTo>
                <a:lnTo>
                  <a:pt x="3048" y="6083"/>
                </a:lnTo>
                <a:lnTo>
                  <a:pt x="4724" y="6083"/>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390" name="object 3390"/>
          <p:cNvSpPr/>
          <p:nvPr/>
        </p:nvSpPr>
        <p:spPr>
          <a:xfrm>
            <a:off x="6513240" y="1457661"/>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391" name="object 3391"/>
          <p:cNvSpPr/>
          <p:nvPr/>
        </p:nvSpPr>
        <p:spPr>
          <a:xfrm>
            <a:off x="6550766" y="1820425"/>
            <a:ext cx="5407" cy="5367"/>
          </a:xfrm>
          <a:custGeom>
            <a:avLst/>
            <a:gdLst/>
            <a:ahLst/>
            <a:cxnLst/>
            <a:rect l="l" t="t" r="r" b="b"/>
            <a:pathLst>
              <a:path w="6083" h="6083">
                <a:moveTo>
                  <a:pt x="0" y="3035"/>
                </a:moveTo>
                <a:lnTo>
                  <a:pt x="0" y="4711"/>
                </a:lnTo>
                <a:lnTo>
                  <a:pt x="1358" y="6083"/>
                </a:lnTo>
                <a:lnTo>
                  <a:pt x="3035" y="6083"/>
                </a:lnTo>
                <a:lnTo>
                  <a:pt x="4724" y="6083"/>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392" name="object 3392"/>
          <p:cNvSpPr/>
          <p:nvPr/>
        </p:nvSpPr>
        <p:spPr>
          <a:xfrm>
            <a:off x="6548459" y="1807284"/>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393" name="object 3393"/>
          <p:cNvSpPr/>
          <p:nvPr/>
        </p:nvSpPr>
        <p:spPr>
          <a:xfrm>
            <a:off x="6053050" y="1520929"/>
            <a:ext cx="5407" cy="5356"/>
          </a:xfrm>
          <a:custGeom>
            <a:avLst/>
            <a:gdLst/>
            <a:ahLst/>
            <a:cxnLst/>
            <a:rect l="l" t="t" r="r" b="b"/>
            <a:pathLst>
              <a:path w="6083" h="6070">
                <a:moveTo>
                  <a:pt x="0" y="3035"/>
                </a:moveTo>
                <a:lnTo>
                  <a:pt x="0" y="4711"/>
                </a:lnTo>
                <a:lnTo>
                  <a:pt x="1371" y="6070"/>
                </a:lnTo>
                <a:lnTo>
                  <a:pt x="3047" y="6070"/>
                </a:lnTo>
                <a:lnTo>
                  <a:pt x="4724" y="6070"/>
                </a:lnTo>
                <a:lnTo>
                  <a:pt x="6083" y="4711"/>
                </a:lnTo>
                <a:lnTo>
                  <a:pt x="6083" y="3035"/>
                </a:lnTo>
                <a:lnTo>
                  <a:pt x="6083" y="1358"/>
                </a:lnTo>
                <a:lnTo>
                  <a:pt x="4724" y="0"/>
                </a:lnTo>
                <a:lnTo>
                  <a:pt x="3047"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394" name="object 3394"/>
          <p:cNvSpPr/>
          <p:nvPr/>
        </p:nvSpPr>
        <p:spPr>
          <a:xfrm>
            <a:off x="6049940" y="1508759"/>
            <a:ext cx="24384" cy="0"/>
          </a:xfrm>
          <a:custGeom>
            <a:avLst/>
            <a:gdLst/>
            <a:ahLst/>
            <a:cxnLst/>
            <a:rect l="l" t="t" r="r" b="b"/>
            <a:pathLst>
              <a:path w="27432">
                <a:moveTo>
                  <a:pt x="0" y="0"/>
                </a:moveTo>
                <a:lnTo>
                  <a:pt x="27432"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395" name="object 3395"/>
          <p:cNvSpPr/>
          <p:nvPr/>
        </p:nvSpPr>
        <p:spPr>
          <a:xfrm>
            <a:off x="6045184" y="1700694"/>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396" name="object 3396"/>
          <p:cNvSpPr/>
          <p:nvPr/>
        </p:nvSpPr>
        <p:spPr>
          <a:xfrm>
            <a:off x="6041819" y="1688951"/>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397" name="object 3397"/>
          <p:cNvSpPr/>
          <p:nvPr/>
        </p:nvSpPr>
        <p:spPr>
          <a:xfrm>
            <a:off x="6089499" y="1825163"/>
            <a:ext cx="5407" cy="5367"/>
          </a:xfrm>
          <a:custGeom>
            <a:avLst/>
            <a:gdLst/>
            <a:ahLst/>
            <a:cxnLst/>
            <a:rect l="l" t="t" r="r" b="b"/>
            <a:pathLst>
              <a:path w="6083" h="6083">
                <a:moveTo>
                  <a:pt x="0" y="3035"/>
                </a:moveTo>
                <a:lnTo>
                  <a:pt x="0" y="4724"/>
                </a:lnTo>
                <a:lnTo>
                  <a:pt x="1371" y="6083"/>
                </a:lnTo>
                <a:lnTo>
                  <a:pt x="3048" y="6083"/>
                </a:lnTo>
                <a:lnTo>
                  <a:pt x="4724" y="6083"/>
                </a:lnTo>
                <a:lnTo>
                  <a:pt x="6083" y="4724"/>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398" name="object 3398"/>
          <p:cNvSpPr/>
          <p:nvPr/>
        </p:nvSpPr>
        <p:spPr>
          <a:xfrm>
            <a:off x="6085166" y="1812663"/>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399" name="object 3399"/>
          <p:cNvSpPr/>
          <p:nvPr/>
        </p:nvSpPr>
        <p:spPr>
          <a:xfrm>
            <a:off x="5960803" y="1825163"/>
            <a:ext cx="5396" cy="5367"/>
          </a:xfrm>
          <a:custGeom>
            <a:avLst/>
            <a:gdLst/>
            <a:ahLst/>
            <a:cxnLst/>
            <a:rect l="l" t="t" r="r" b="b"/>
            <a:pathLst>
              <a:path w="6070" h="6083">
                <a:moveTo>
                  <a:pt x="0" y="3035"/>
                </a:moveTo>
                <a:lnTo>
                  <a:pt x="0" y="4724"/>
                </a:lnTo>
                <a:lnTo>
                  <a:pt x="1358" y="6083"/>
                </a:lnTo>
                <a:lnTo>
                  <a:pt x="3035" y="6083"/>
                </a:lnTo>
                <a:lnTo>
                  <a:pt x="4711" y="6083"/>
                </a:lnTo>
                <a:lnTo>
                  <a:pt x="6070" y="4724"/>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400" name="object 3400"/>
          <p:cNvSpPr/>
          <p:nvPr/>
        </p:nvSpPr>
        <p:spPr>
          <a:xfrm>
            <a:off x="5957829" y="1812663"/>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401" name="object 3401"/>
          <p:cNvSpPr/>
          <p:nvPr/>
        </p:nvSpPr>
        <p:spPr>
          <a:xfrm>
            <a:off x="5800147" y="1394706"/>
            <a:ext cx="5407" cy="5356"/>
          </a:xfrm>
          <a:custGeom>
            <a:avLst/>
            <a:gdLst/>
            <a:ahLst/>
            <a:cxnLst/>
            <a:rect l="l" t="t" r="r" b="b"/>
            <a:pathLst>
              <a:path w="6083" h="6070">
                <a:moveTo>
                  <a:pt x="0" y="3035"/>
                </a:moveTo>
                <a:lnTo>
                  <a:pt x="0" y="4711"/>
                </a:lnTo>
                <a:lnTo>
                  <a:pt x="1371" y="6070"/>
                </a:lnTo>
                <a:lnTo>
                  <a:pt x="3048" y="6070"/>
                </a:lnTo>
                <a:lnTo>
                  <a:pt x="4724" y="6070"/>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402" name="object 3402"/>
          <p:cNvSpPr/>
          <p:nvPr/>
        </p:nvSpPr>
        <p:spPr>
          <a:xfrm>
            <a:off x="5795263" y="1382358"/>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403" name="object 3403"/>
          <p:cNvSpPr/>
          <p:nvPr/>
        </p:nvSpPr>
        <p:spPr>
          <a:xfrm>
            <a:off x="5830524" y="1590277"/>
            <a:ext cx="5407" cy="5367"/>
          </a:xfrm>
          <a:custGeom>
            <a:avLst/>
            <a:gdLst/>
            <a:ahLst/>
            <a:cxnLst/>
            <a:rect l="l" t="t" r="r" b="b"/>
            <a:pathLst>
              <a:path w="6083" h="6083">
                <a:moveTo>
                  <a:pt x="0" y="3035"/>
                </a:moveTo>
                <a:lnTo>
                  <a:pt x="0" y="4711"/>
                </a:lnTo>
                <a:lnTo>
                  <a:pt x="1358" y="6083"/>
                </a:lnTo>
                <a:lnTo>
                  <a:pt x="3035" y="6083"/>
                </a:lnTo>
                <a:lnTo>
                  <a:pt x="4724" y="6083"/>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404" name="object 3404"/>
          <p:cNvSpPr/>
          <p:nvPr/>
        </p:nvSpPr>
        <p:spPr>
          <a:xfrm>
            <a:off x="5825069" y="1578685"/>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405" name="object 3405"/>
          <p:cNvSpPr/>
          <p:nvPr/>
        </p:nvSpPr>
        <p:spPr>
          <a:xfrm>
            <a:off x="5823997" y="1776356"/>
            <a:ext cx="5407" cy="5356"/>
          </a:xfrm>
          <a:custGeom>
            <a:avLst/>
            <a:gdLst/>
            <a:ahLst/>
            <a:cxnLst/>
            <a:rect l="l" t="t" r="r" b="b"/>
            <a:pathLst>
              <a:path w="6083" h="6070">
                <a:moveTo>
                  <a:pt x="0" y="3035"/>
                </a:moveTo>
                <a:lnTo>
                  <a:pt x="0" y="4711"/>
                </a:lnTo>
                <a:lnTo>
                  <a:pt x="1358" y="6070"/>
                </a:lnTo>
                <a:lnTo>
                  <a:pt x="3048" y="6070"/>
                </a:lnTo>
                <a:lnTo>
                  <a:pt x="4724" y="6070"/>
                </a:lnTo>
                <a:lnTo>
                  <a:pt x="6083" y="4711"/>
                </a:lnTo>
                <a:lnTo>
                  <a:pt x="6083" y="3035"/>
                </a:lnTo>
                <a:lnTo>
                  <a:pt x="6083" y="1358"/>
                </a:lnTo>
                <a:lnTo>
                  <a:pt x="4724" y="0"/>
                </a:lnTo>
                <a:lnTo>
                  <a:pt x="3048"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406" name="object 3406"/>
          <p:cNvSpPr/>
          <p:nvPr/>
        </p:nvSpPr>
        <p:spPr>
          <a:xfrm>
            <a:off x="5819650" y="1764254"/>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407" name="object 3407"/>
          <p:cNvSpPr/>
          <p:nvPr/>
        </p:nvSpPr>
        <p:spPr>
          <a:xfrm>
            <a:off x="5920978" y="1910306"/>
            <a:ext cx="5396" cy="5367"/>
          </a:xfrm>
          <a:custGeom>
            <a:avLst/>
            <a:gdLst/>
            <a:ahLst/>
            <a:cxnLst/>
            <a:rect l="l" t="t" r="r" b="b"/>
            <a:pathLst>
              <a:path w="6070" h="6083">
                <a:moveTo>
                  <a:pt x="0" y="3048"/>
                </a:moveTo>
                <a:lnTo>
                  <a:pt x="0" y="4724"/>
                </a:lnTo>
                <a:lnTo>
                  <a:pt x="1358" y="6083"/>
                </a:lnTo>
                <a:lnTo>
                  <a:pt x="3035" y="6083"/>
                </a:lnTo>
                <a:lnTo>
                  <a:pt x="4711" y="6083"/>
                </a:lnTo>
                <a:lnTo>
                  <a:pt x="6070" y="4724"/>
                </a:lnTo>
                <a:lnTo>
                  <a:pt x="6070" y="3048"/>
                </a:lnTo>
                <a:lnTo>
                  <a:pt x="6070" y="1358"/>
                </a:lnTo>
                <a:lnTo>
                  <a:pt x="4711" y="0"/>
                </a:lnTo>
                <a:lnTo>
                  <a:pt x="3035" y="0"/>
                </a:lnTo>
                <a:lnTo>
                  <a:pt x="1358" y="0"/>
                </a:lnTo>
                <a:lnTo>
                  <a:pt x="0" y="1358"/>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408" name="object 3408"/>
          <p:cNvSpPr/>
          <p:nvPr/>
        </p:nvSpPr>
        <p:spPr>
          <a:xfrm>
            <a:off x="5917189" y="1898725"/>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409" name="object 3409"/>
          <p:cNvSpPr/>
          <p:nvPr/>
        </p:nvSpPr>
        <p:spPr>
          <a:xfrm>
            <a:off x="6018178" y="1882046"/>
            <a:ext cx="5407" cy="5367"/>
          </a:xfrm>
          <a:custGeom>
            <a:avLst/>
            <a:gdLst/>
            <a:ahLst/>
            <a:cxnLst/>
            <a:rect l="l" t="t" r="r" b="b"/>
            <a:pathLst>
              <a:path w="6083" h="6083">
                <a:moveTo>
                  <a:pt x="0" y="3035"/>
                </a:moveTo>
                <a:lnTo>
                  <a:pt x="0" y="4711"/>
                </a:lnTo>
                <a:lnTo>
                  <a:pt x="1358" y="6083"/>
                </a:lnTo>
                <a:lnTo>
                  <a:pt x="3035" y="6083"/>
                </a:lnTo>
                <a:lnTo>
                  <a:pt x="4724" y="6083"/>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410" name="object 3410"/>
          <p:cNvSpPr/>
          <p:nvPr/>
        </p:nvSpPr>
        <p:spPr>
          <a:xfrm>
            <a:off x="6014724" y="1869141"/>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411" name="object 3411"/>
          <p:cNvSpPr/>
          <p:nvPr/>
        </p:nvSpPr>
        <p:spPr>
          <a:xfrm>
            <a:off x="6269283" y="1919788"/>
            <a:ext cx="5396" cy="5367"/>
          </a:xfrm>
          <a:custGeom>
            <a:avLst/>
            <a:gdLst/>
            <a:ahLst/>
            <a:cxnLst/>
            <a:rect l="l" t="t" r="r" b="b"/>
            <a:pathLst>
              <a:path w="6070" h="6083">
                <a:moveTo>
                  <a:pt x="0" y="3035"/>
                </a:moveTo>
                <a:lnTo>
                  <a:pt x="0" y="4724"/>
                </a:lnTo>
                <a:lnTo>
                  <a:pt x="1358" y="6083"/>
                </a:lnTo>
                <a:lnTo>
                  <a:pt x="3035" y="6083"/>
                </a:lnTo>
                <a:lnTo>
                  <a:pt x="4711" y="6083"/>
                </a:lnTo>
                <a:lnTo>
                  <a:pt x="6070" y="4724"/>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412" name="object 3412"/>
          <p:cNvSpPr/>
          <p:nvPr/>
        </p:nvSpPr>
        <p:spPr>
          <a:xfrm>
            <a:off x="6266690" y="1906793"/>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413" name="object 3413"/>
          <p:cNvSpPr/>
          <p:nvPr/>
        </p:nvSpPr>
        <p:spPr>
          <a:xfrm>
            <a:off x="6458514" y="1908726"/>
            <a:ext cx="5407" cy="5367"/>
          </a:xfrm>
          <a:custGeom>
            <a:avLst/>
            <a:gdLst/>
            <a:ahLst/>
            <a:cxnLst/>
            <a:rect l="l" t="t" r="r" b="b"/>
            <a:pathLst>
              <a:path w="6083" h="6083">
                <a:moveTo>
                  <a:pt x="0" y="3048"/>
                </a:moveTo>
                <a:lnTo>
                  <a:pt x="0" y="4724"/>
                </a:lnTo>
                <a:lnTo>
                  <a:pt x="1358" y="6083"/>
                </a:lnTo>
                <a:lnTo>
                  <a:pt x="3048" y="6083"/>
                </a:lnTo>
                <a:lnTo>
                  <a:pt x="4724" y="6083"/>
                </a:lnTo>
                <a:lnTo>
                  <a:pt x="6083" y="4724"/>
                </a:lnTo>
                <a:lnTo>
                  <a:pt x="6083" y="3048"/>
                </a:lnTo>
                <a:lnTo>
                  <a:pt x="6083" y="1358"/>
                </a:lnTo>
                <a:lnTo>
                  <a:pt x="4724" y="0"/>
                </a:lnTo>
                <a:lnTo>
                  <a:pt x="3048" y="0"/>
                </a:lnTo>
                <a:lnTo>
                  <a:pt x="1358" y="0"/>
                </a:lnTo>
                <a:lnTo>
                  <a:pt x="0" y="1358"/>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414" name="object 3414"/>
          <p:cNvSpPr/>
          <p:nvPr/>
        </p:nvSpPr>
        <p:spPr>
          <a:xfrm>
            <a:off x="6453638" y="1896034"/>
            <a:ext cx="29803" cy="0"/>
          </a:xfrm>
          <a:custGeom>
            <a:avLst/>
            <a:gdLst/>
            <a:ahLst/>
            <a:cxnLst/>
            <a:rect l="l" t="t" r="r" b="b"/>
            <a:pathLst>
              <a:path w="33528">
                <a:moveTo>
                  <a:pt x="0" y="0"/>
                </a:moveTo>
                <a:lnTo>
                  <a:pt x="33528"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415" name="object 3415"/>
          <p:cNvSpPr/>
          <p:nvPr/>
        </p:nvSpPr>
        <p:spPr>
          <a:xfrm>
            <a:off x="6360176" y="2019770"/>
            <a:ext cx="5407" cy="5356"/>
          </a:xfrm>
          <a:custGeom>
            <a:avLst/>
            <a:gdLst/>
            <a:ahLst/>
            <a:cxnLst/>
            <a:rect l="l" t="t" r="r" b="b"/>
            <a:pathLst>
              <a:path w="6083" h="6070">
                <a:moveTo>
                  <a:pt x="0" y="3035"/>
                </a:moveTo>
                <a:lnTo>
                  <a:pt x="0" y="4711"/>
                </a:lnTo>
                <a:lnTo>
                  <a:pt x="1371" y="6070"/>
                </a:lnTo>
                <a:lnTo>
                  <a:pt x="3048" y="6070"/>
                </a:lnTo>
                <a:lnTo>
                  <a:pt x="4724" y="6070"/>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416" name="object 3416"/>
          <p:cNvSpPr/>
          <p:nvPr/>
        </p:nvSpPr>
        <p:spPr>
          <a:xfrm>
            <a:off x="6356097" y="2006300"/>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417" name="object 3417"/>
          <p:cNvSpPr/>
          <p:nvPr/>
        </p:nvSpPr>
        <p:spPr>
          <a:xfrm>
            <a:off x="6196159" y="2025471"/>
            <a:ext cx="5407" cy="5367"/>
          </a:xfrm>
          <a:custGeom>
            <a:avLst/>
            <a:gdLst/>
            <a:ahLst/>
            <a:cxnLst/>
            <a:rect l="l" t="t" r="r" b="b"/>
            <a:pathLst>
              <a:path w="6083" h="6083">
                <a:moveTo>
                  <a:pt x="0" y="3035"/>
                </a:moveTo>
                <a:lnTo>
                  <a:pt x="0" y="4711"/>
                </a:lnTo>
                <a:lnTo>
                  <a:pt x="1358" y="6083"/>
                </a:lnTo>
                <a:lnTo>
                  <a:pt x="3035" y="6083"/>
                </a:lnTo>
                <a:lnTo>
                  <a:pt x="4711" y="6083"/>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418" name="object 3418"/>
          <p:cNvSpPr/>
          <p:nvPr/>
        </p:nvSpPr>
        <p:spPr>
          <a:xfrm>
            <a:off x="6190829" y="2014369"/>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419" name="object 3419"/>
          <p:cNvSpPr/>
          <p:nvPr/>
        </p:nvSpPr>
        <p:spPr>
          <a:xfrm>
            <a:off x="6207186" y="2094812"/>
            <a:ext cx="5396" cy="5367"/>
          </a:xfrm>
          <a:custGeom>
            <a:avLst/>
            <a:gdLst/>
            <a:ahLst/>
            <a:cxnLst/>
            <a:rect l="l" t="t" r="r" b="b"/>
            <a:pathLst>
              <a:path w="6070" h="6083">
                <a:moveTo>
                  <a:pt x="0" y="3048"/>
                </a:moveTo>
                <a:lnTo>
                  <a:pt x="0" y="4724"/>
                </a:lnTo>
                <a:lnTo>
                  <a:pt x="1358" y="6083"/>
                </a:lnTo>
                <a:lnTo>
                  <a:pt x="3035" y="6083"/>
                </a:lnTo>
                <a:lnTo>
                  <a:pt x="4711" y="6083"/>
                </a:lnTo>
                <a:lnTo>
                  <a:pt x="6070" y="4724"/>
                </a:lnTo>
                <a:lnTo>
                  <a:pt x="6070" y="3048"/>
                </a:lnTo>
                <a:lnTo>
                  <a:pt x="6070" y="1371"/>
                </a:lnTo>
                <a:lnTo>
                  <a:pt x="4711" y="0"/>
                </a:lnTo>
                <a:lnTo>
                  <a:pt x="3035" y="0"/>
                </a:lnTo>
                <a:lnTo>
                  <a:pt x="1358" y="0"/>
                </a:lnTo>
                <a:lnTo>
                  <a:pt x="0" y="1371"/>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420" name="object 3420"/>
          <p:cNvSpPr/>
          <p:nvPr/>
        </p:nvSpPr>
        <p:spPr>
          <a:xfrm>
            <a:off x="6204373" y="2081604"/>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421" name="object 3421"/>
          <p:cNvSpPr/>
          <p:nvPr/>
        </p:nvSpPr>
        <p:spPr>
          <a:xfrm>
            <a:off x="6014804" y="2039691"/>
            <a:ext cx="5407" cy="5367"/>
          </a:xfrm>
          <a:custGeom>
            <a:avLst/>
            <a:gdLst/>
            <a:ahLst/>
            <a:cxnLst/>
            <a:rect l="l" t="t" r="r" b="b"/>
            <a:pathLst>
              <a:path w="6083" h="6083">
                <a:moveTo>
                  <a:pt x="0" y="3035"/>
                </a:moveTo>
                <a:lnTo>
                  <a:pt x="0" y="4711"/>
                </a:lnTo>
                <a:lnTo>
                  <a:pt x="1358" y="6083"/>
                </a:lnTo>
                <a:lnTo>
                  <a:pt x="3035" y="6083"/>
                </a:lnTo>
                <a:lnTo>
                  <a:pt x="4724" y="6083"/>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422" name="object 3422"/>
          <p:cNvSpPr/>
          <p:nvPr/>
        </p:nvSpPr>
        <p:spPr>
          <a:xfrm>
            <a:off x="6012010" y="2027816"/>
            <a:ext cx="24384" cy="0"/>
          </a:xfrm>
          <a:custGeom>
            <a:avLst/>
            <a:gdLst/>
            <a:ahLst/>
            <a:cxnLst/>
            <a:rect l="l" t="t" r="r" b="b"/>
            <a:pathLst>
              <a:path w="27432">
                <a:moveTo>
                  <a:pt x="0" y="0"/>
                </a:moveTo>
                <a:lnTo>
                  <a:pt x="27432"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423" name="object 3423"/>
          <p:cNvSpPr/>
          <p:nvPr/>
        </p:nvSpPr>
        <p:spPr>
          <a:xfrm>
            <a:off x="6016379" y="2105873"/>
            <a:ext cx="5396" cy="5367"/>
          </a:xfrm>
          <a:custGeom>
            <a:avLst/>
            <a:gdLst/>
            <a:ahLst/>
            <a:cxnLst/>
            <a:rect l="l" t="t" r="r" b="b"/>
            <a:pathLst>
              <a:path w="6070" h="6083">
                <a:moveTo>
                  <a:pt x="0" y="3048"/>
                </a:moveTo>
                <a:lnTo>
                  <a:pt x="0" y="4724"/>
                </a:lnTo>
                <a:lnTo>
                  <a:pt x="1358" y="6083"/>
                </a:lnTo>
                <a:lnTo>
                  <a:pt x="3035" y="6083"/>
                </a:lnTo>
                <a:lnTo>
                  <a:pt x="4711" y="6083"/>
                </a:lnTo>
                <a:lnTo>
                  <a:pt x="6070" y="4724"/>
                </a:lnTo>
                <a:lnTo>
                  <a:pt x="6070" y="3048"/>
                </a:lnTo>
                <a:lnTo>
                  <a:pt x="6070" y="1371"/>
                </a:lnTo>
                <a:lnTo>
                  <a:pt x="4711" y="0"/>
                </a:lnTo>
                <a:lnTo>
                  <a:pt x="3035" y="0"/>
                </a:lnTo>
                <a:lnTo>
                  <a:pt x="1358" y="0"/>
                </a:lnTo>
                <a:lnTo>
                  <a:pt x="0" y="1371"/>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424" name="object 3424"/>
          <p:cNvSpPr/>
          <p:nvPr/>
        </p:nvSpPr>
        <p:spPr>
          <a:xfrm>
            <a:off x="6012014" y="2092362"/>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425" name="object 3425"/>
          <p:cNvSpPr/>
          <p:nvPr/>
        </p:nvSpPr>
        <p:spPr>
          <a:xfrm>
            <a:off x="5841994" y="2067507"/>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426" name="object 3426"/>
          <p:cNvSpPr/>
          <p:nvPr/>
        </p:nvSpPr>
        <p:spPr>
          <a:xfrm>
            <a:off x="5838619" y="2054711"/>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427" name="object 3427"/>
          <p:cNvSpPr/>
          <p:nvPr/>
        </p:nvSpPr>
        <p:spPr>
          <a:xfrm>
            <a:off x="5890829" y="2146951"/>
            <a:ext cx="5407" cy="5367"/>
          </a:xfrm>
          <a:custGeom>
            <a:avLst/>
            <a:gdLst/>
            <a:ahLst/>
            <a:cxnLst/>
            <a:rect l="l" t="t" r="r" b="b"/>
            <a:pathLst>
              <a:path w="6083" h="6083">
                <a:moveTo>
                  <a:pt x="0" y="3035"/>
                </a:moveTo>
                <a:lnTo>
                  <a:pt x="0" y="4711"/>
                </a:lnTo>
                <a:lnTo>
                  <a:pt x="1358" y="6083"/>
                </a:lnTo>
                <a:lnTo>
                  <a:pt x="3035" y="6083"/>
                </a:lnTo>
                <a:lnTo>
                  <a:pt x="4711" y="6083"/>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428" name="object 3428"/>
          <p:cNvSpPr/>
          <p:nvPr/>
        </p:nvSpPr>
        <p:spPr>
          <a:xfrm>
            <a:off x="5887387" y="2135392"/>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429" name="object 3429"/>
          <p:cNvSpPr/>
          <p:nvPr/>
        </p:nvSpPr>
        <p:spPr>
          <a:xfrm>
            <a:off x="5796105" y="2187231"/>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430" name="object 3430"/>
          <p:cNvSpPr/>
          <p:nvPr/>
        </p:nvSpPr>
        <p:spPr>
          <a:xfrm>
            <a:off x="5792557" y="2175734"/>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431" name="object 3431"/>
          <p:cNvSpPr/>
          <p:nvPr/>
        </p:nvSpPr>
        <p:spPr>
          <a:xfrm>
            <a:off x="5917826" y="2235255"/>
            <a:ext cx="5396" cy="5367"/>
          </a:xfrm>
          <a:custGeom>
            <a:avLst/>
            <a:gdLst/>
            <a:ahLst/>
            <a:cxnLst/>
            <a:rect l="l" t="t" r="r" b="b"/>
            <a:pathLst>
              <a:path w="6070" h="6083">
                <a:moveTo>
                  <a:pt x="0" y="3035"/>
                </a:moveTo>
                <a:lnTo>
                  <a:pt x="0" y="4711"/>
                </a:lnTo>
                <a:lnTo>
                  <a:pt x="1358" y="6083"/>
                </a:lnTo>
                <a:lnTo>
                  <a:pt x="3035" y="6083"/>
                </a:lnTo>
                <a:lnTo>
                  <a:pt x="4711" y="6083"/>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432" name="object 3432"/>
          <p:cNvSpPr/>
          <p:nvPr/>
        </p:nvSpPr>
        <p:spPr>
          <a:xfrm>
            <a:off x="5914481" y="2224143"/>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433" name="object 3433"/>
          <p:cNvSpPr/>
          <p:nvPr/>
        </p:nvSpPr>
        <p:spPr>
          <a:xfrm>
            <a:off x="6142154" y="2235255"/>
            <a:ext cx="5407" cy="5367"/>
          </a:xfrm>
          <a:custGeom>
            <a:avLst/>
            <a:gdLst/>
            <a:ahLst/>
            <a:cxnLst/>
            <a:rect l="l" t="t" r="r" b="b"/>
            <a:pathLst>
              <a:path w="6083" h="6083">
                <a:moveTo>
                  <a:pt x="0" y="3035"/>
                </a:moveTo>
                <a:lnTo>
                  <a:pt x="0" y="4711"/>
                </a:lnTo>
                <a:lnTo>
                  <a:pt x="1371" y="6083"/>
                </a:lnTo>
                <a:lnTo>
                  <a:pt x="3048" y="6083"/>
                </a:lnTo>
                <a:lnTo>
                  <a:pt x="4724" y="6083"/>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434" name="object 3434"/>
          <p:cNvSpPr/>
          <p:nvPr/>
        </p:nvSpPr>
        <p:spPr>
          <a:xfrm>
            <a:off x="6139352" y="2224143"/>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435" name="object 3435"/>
          <p:cNvSpPr/>
          <p:nvPr/>
        </p:nvSpPr>
        <p:spPr>
          <a:xfrm>
            <a:off x="6304159" y="2178373"/>
            <a:ext cx="5407" cy="5367"/>
          </a:xfrm>
          <a:custGeom>
            <a:avLst/>
            <a:gdLst/>
            <a:ahLst/>
            <a:cxnLst/>
            <a:rect l="l" t="t" r="r" b="b"/>
            <a:pathLst>
              <a:path w="6083" h="6083">
                <a:moveTo>
                  <a:pt x="0" y="3048"/>
                </a:moveTo>
                <a:lnTo>
                  <a:pt x="0" y="4724"/>
                </a:lnTo>
                <a:lnTo>
                  <a:pt x="1358" y="6083"/>
                </a:lnTo>
                <a:lnTo>
                  <a:pt x="3048" y="6083"/>
                </a:lnTo>
                <a:lnTo>
                  <a:pt x="4724" y="6083"/>
                </a:lnTo>
                <a:lnTo>
                  <a:pt x="6083" y="4724"/>
                </a:lnTo>
                <a:lnTo>
                  <a:pt x="6083" y="3048"/>
                </a:lnTo>
                <a:lnTo>
                  <a:pt x="6083" y="1371"/>
                </a:lnTo>
                <a:lnTo>
                  <a:pt x="4724" y="0"/>
                </a:lnTo>
                <a:lnTo>
                  <a:pt x="3048" y="0"/>
                </a:lnTo>
                <a:lnTo>
                  <a:pt x="1358" y="0"/>
                </a:lnTo>
                <a:lnTo>
                  <a:pt x="0" y="1371"/>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436" name="object 3436"/>
          <p:cNvSpPr/>
          <p:nvPr/>
        </p:nvSpPr>
        <p:spPr>
          <a:xfrm>
            <a:off x="6299200" y="2164976"/>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437" name="object 3437"/>
          <p:cNvSpPr/>
          <p:nvPr/>
        </p:nvSpPr>
        <p:spPr>
          <a:xfrm>
            <a:off x="6382235" y="2140631"/>
            <a:ext cx="5407" cy="5367"/>
          </a:xfrm>
          <a:custGeom>
            <a:avLst/>
            <a:gdLst/>
            <a:ahLst/>
            <a:cxnLst/>
            <a:rect l="l" t="t" r="r" b="b"/>
            <a:pathLst>
              <a:path w="6083" h="6083">
                <a:moveTo>
                  <a:pt x="0" y="3035"/>
                </a:moveTo>
                <a:lnTo>
                  <a:pt x="0" y="4711"/>
                </a:lnTo>
                <a:lnTo>
                  <a:pt x="1371" y="6083"/>
                </a:lnTo>
                <a:lnTo>
                  <a:pt x="3048" y="6083"/>
                </a:lnTo>
                <a:lnTo>
                  <a:pt x="4724" y="6083"/>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438" name="object 3438"/>
          <p:cNvSpPr/>
          <p:nvPr/>
        </p:nvSpPr>
        <p:spPr>
          <a:xfrm>
            <a:off x="6377771" y="2127324"/>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439" name="object 3439"/>
          <p:cNvSpPr/>
          <p:nvPr/>
        </p:nvSpPr>
        <p:spPr>
          <a:xfrm>
            <a:off x="6450416" y="2303016"/>
            <a:ext cx="5396" cy="5367"/>
          </a:xfrm>
          <a:custGeom>
            <a:avLst/>
            <a:gdLst/>
            <a:ahLst/>
            <a:cxnLst/>
            <a:rect l="l" t="t" r="r" b="b"/>
            <a:pathLst>
              <a:path w="6070" h="6083">
                <a:moveTo>
                  <a:pt x="0" y="3048"/>
                </a:moveTo>
                <a:lnTo>
                  <a:pt x="0" y="4724"/>
                </a:lnTo>
                <a:lnTo>
                  <a:pt x="1358" y="6083"/>
                </a:lnTo>
                <a:lnTo>
                  <a:pt x="3035" y="6083"/>
                </a:lnTo>
                <a:lnTo>
                  <a:pt x="4711" y="6083"/>
                </a:lnTo>
                <a:lnTo>
                  <a:pt x="6070" y="4724"/>
                </a:lnTo>
                <a:lnTo>
                  <a:pt x="6070" y="3048"/>
                </a:lnTo>
                <a:lnTo>
                  <a:pt x="6070" y="1371"/>
                </a:lnTo>
                <a:lnTo>
                  <a:pt x="4711" y="0"/>
                </a:lnTo>
                <a:lnTo>
                  <a:pt x="3035" y="0"/>
                </a:lnTo>
                <a:lnTo>
                  <a:pt x="1358" y="0"/>
                </a:lnTo>
                <a:lnTo>
                  <a:pt x="0" y="1371"/>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440" name="object 3440"/>
          <p:cNvSpPr/>
          <p:nvPr/>
        </p:nvSpPr>
        <p:spPr>
          <a:xfrm>
            <a:off x="6445512" y="2291378"/>
            <a:ext cx="24383" cy="0"/>
          </a:xfrm>
          <a:custGeom>
            <a:avLst/>
            <a:gdLst/>
            <a:ahLst/>
            <a:cxnLst/>
            <a:rect l="l" t="t" r="r" b="b"/>
            <a:pathLst>
              <a:path w="27431">
                <a:moveTo>
                  <a:pt x="0" y="0"/>
                </a:moveTo>
                <a:lnTo>
                  <a:pt x="27431"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441" name="object 3441"/>
          <p:cNvSpPr/>
          <p:nvPr/>
        </p:nvSpPr>
        <p:spPr>
          <a:xfrm>
            <a:off x="6601618" y="2009669"/>
            <a:ext cx="5396" cy="5367"/>
          </a:xfrm>
          <a:custGeom>
            <a:avLst/>
            <a:gdLst/>
            <a:ahLst/>
            <a:cxnLst/>
            <a:rect l="l" t="t" r="r" b="b"/>
            <a:pathLst>
              <a:path w="6070" h="6083">
                <a:moveTo>
                  <a:pt x="0" y="3048"/>
                </a:moveTo>
                <a:lnTo>
                  <a:pt x="0" y="4724"/>
                </a:lnTo>
                <a:lnTo>
                  <a:pt x="1358" y="6083"/>
                </a:lnTo>
                <a:lnTo>
                  <a:pt x="3035" y="6083"/>
                </a:lnTo>
                <a:lnTo>
                  <a:pt x="4711" y="6083"/>
                </a:lnTo>
                <a:lnTo>
                  <a:pt x="6070" y="4724"/>
                </a:lnTo>
                <a:lnTo>
                  <a:pt x="6070" y="3048"/>
                </a:lnTo>
                <a:lnTo>
                  <a:pt x="6070" y="1358"/>
                </a:lnTo>
                <a:lnTo>
                  <a:pt x="4711" y="0"/>
                </a:lnTo>
                <a:lnTo>
                  <a:pt x="3035" y="0"/>
                </a:lnTo>
                <a:lnTo>
                  <a:pt x="1358" y="0"/>
                </a:lnTo>
                <a:lnTo>
                  <a:pt x="0" y="1358"/>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442" name="object 3442"/>
          <p:cNvSpPr/>
          <p:nvPr/>
        </p:nvSpPr>
        <p:spPr>
          <a:xfrm>
            <a:off x="6597229" y="1998233"/>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443" name="object 3443"/>
          <p:cNvSpPr/>
          <p:nvPr/>
        </p:nvSpPr>
        <p:spPr>
          <a:xfrm>
            <a:off x="5981276" y="2334616"/>
            <a:ext cx="5407" cy="5367"/>
          </a:xfrm>
          <a:custGeom>
            <a:avLst/>
            <a:gdLst/>
            <a:ahLst/>
            <a:cxnLst/>
            <a:rect l="l" t="t" r="r" b="b"/>
            <a:pathLst>
              <a:path w="6083" h="6083">
                <a:moveTo>
                  <a:pt x="0" y="3035"/>
                </a:moveTo>
                <a:lnTo>
                  <a:pt x="0" y="4724"/>
                </a:lnTo>
                <a:lnTo>
                  <a:pt x="1371" y="6083"/>
                </a:lnTo>
                <a:lnTo>
                  <a:pt x="3048" y="6083"/>
                </a:lnTo>
                <a:lnTo>
                  <a:pt x="4724" y="6083"/>
                </a:lnTo>
                <a:lnTo>
                  <a:pt x="6083" y="4724"/>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444" name="object 3444"/>
          <p:cNvSpPr/>
          <p:nvPr/>
        </p:nvSpPr>
        <p:spPr>
          <a:xfrm>
            <a:off x="5976792" y="2323652"/>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445" name="object 3445"/>
          <p:cNvSpPr/>
          <p:nvPr/>
        </p:nvSpPr>
        <p:spPr>
          <a:xfrm>
            <a:off x="6270634" y="2321977"/>
            <a:ext cx="5407" cy="5367"/>
          </a:xfrm>
          <a:custGeom>
            <a:avLst/>
            <a:gdLst/>
            <a:ahLst/>
            <a:cxnLst/>
            <a:rect l="l" t="t" r="r" b="b"/>
            <a:pathLst>
              <a:path w="6083" h="6083">
                <a:moveTo>
                  <a:pt x="0" y="3035"/>
                </a:moveTo>
                <a:lnTo>
                  <a:pt x="0" y="4724"/>
                </a:lnTo>
                <a:lnTo>
                  <a:pt x="1371" y="6083"/>
                </a:lnTo>
                <a:lnTo>
                  <a:pt x="3047" y="6083"/>
                </a:lnTo>
                <a:lnTo>
                  <a:pt x="4724" y="6083"/>
                </a:lnTo>
                <a:lnTo>
                  <a:pt x="6083" y="4724"/>
                </a:lnTo>
                <a:lnTo>
                  <a:pt x="6083" y="3035"/>
                </a:lnTo>
                <a:lnTo>
                  <a:pt x="6083" y="1358"/>
                </a:lnTo>
                <a:lnTo>
                  <a:pt x="4724" y="0"/>
                </a:lnTo>
                <a:lnTo>
                  <a:pt x="3047"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446" name="object 3446"/>
          <p:cNvSpPr/>
          <p:nvPr/>
        </p:nvSpPr>
        <p:spPr>
          <a:xfrm>
            <a:off x="6266690" y="2310205"/>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447" name="object 3447"/>
          <p:cNvSpPr/>
          <p:nvPr/>
        </p:nvSpPr>
        <p:spPr>
          <a:xfrm>
            <a:off x="5085984" y="2376924"/>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448" name="object 3448"/>
          <p:cNvSpPr/>
          <p:nvPr/>
        </p:nvSpPr>
        <p:spPr>
          <a:xfrm>
            <a:off x="5082709" y="2363993"/>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449" name="object 3449"/>
          <p:cNvSpPr/>
          <p:nvPr/>
        </p:nvSpPr>
        <p:spPr>
          <a:xfrm>
            <a:off x="5224362" y="2348484"/>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450" name="object 3450"/>
          <p:cNvSpPr/>
          <p:nvPr/>
        </p:nvSpPr>
        <p:spPr>
          <a:xfrm>
            <a:off x="5220889" y="2337098"/>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451" name="object 3451"/>
          <p:cNvSpPr/>
          <p:nvPr/>
        </p:nvSpPr>
        <p:spPr>
          <a:xfrm>
            <a:off x="5512140" y="2253861"/>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452" name="object 3452"/>
          <p:cNvSpPr/>
          <p:nvPr/>
        </p:nvSpPr>
        <p:spPr>
          <a:xfrm>
            <a:off x="5572669" y="2119738"/>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453" name="object 3453"/>
          <p:cNvSpPr/>
          <p:nvPr/>
        </p:nvSpPr>
        <p:spPr>
          <a:xfrm>
            <a:off x="5567680" y="2108499"/>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454" name="object 3454"/>
          <p:cNvSpPr/>
          <p:nvPr/>
        </p:nvSpPr>
        <p:spPr>
          <a:xfrm>
            <a:off x="5696865" y="2225756"/>
            <a:ext cx="5407" cy="5356"/>
          </a:xfrm>
          <a:custGeom>
            <a:avLst/>
            <a:gdLst/>
            <a:ahLst/>
            <a:cxnLst/>
            <a:rect l="l" t="t" r="r" b="b"/>
            <a:pathLst>
              <a:path w="6083" h="6070">
                <a:moveTo>
                  <a:pt x="0" y="3035"/>
                </a:moveTo>
                <a:lnTo>
                  <a:pt x="0" y="4711"/>
                </a:lnTo>
                <a:lnTo>
                  <a:pt x="1358" y="6070"/>
                </a:lnTo>
                <a:lnTo>
                  <a:pt x="3035" y="6070"/>
                </a:lnTo>
                <a:lnTo>
                  <a:pt x="4724" y="6070"/>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455" name="object 3455"/>
          <p:cNvSpPr/>
          <p:nvPr/>
        </p:nvSpPr>
        <p:spPr>
          <a:xfrm>
            <a:off x="5692316" y="2213386"/>
            <a:ext cx="24383" cy="0"/>
          </a:xfrm>
          <a:custGeom>
            <a:avLst/>
            <a:gdLst/>
            <a:ahLst/>
            <a:cxnLst/>
            <a:rect l="l" t="t" r="r" b="b"/>
            <a:pathLst>
              <a:path w="27431">
                <a:moveTo>
                  <a:pt x="0" y="0"/>
                </a:moveTo>
                <a:lnTo>
                  <a:pt x="27431"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456" name="object 3456"/>
          <p:cNvSpPr/>
          <p:nvPr/>
        </p:nvSpPr>
        <p:spPr>
          <a:xfrm>
            <a:off x="5697450" y="2136496"/>
            <a:ext cx="5407" cy="5367"/>
          </a:xfrm>
          <a:custGeom>
            <a:avLst/>
            <a:gdLst/>
            <a:ahLst/>
            <a:cxnLst/>
            <a:rect l="l" t="t" r="r" b="b"/>
            <a:pathLst>
              <a:path w="6083" h="6083">
                <a:moveTo>
                  <a:pt x="0" y="3048"/>
                </a:moveTo>
                <a:lnTo>
                  <a:pt x="0" y="4724"/>
                </a:lnTo>
                <a:lnTo>
                  <a:pt x="1358" y="6083"/>
                </a:lnTo>
                <a:lnTo>
                  <a:pt x="3035" y="6083"/>
                </a:lnTo>
                <a:lnTo>
                  <a:pt x="4724" y="6083"/>
                </a:lnTo>
                <a:lnTo>
                  <a:pt x="6083" y="4724"/>
                </a:lnTo>
                <a:lnTo>
                  <a:pt x="6083" y="3048"/>
                </a:lnTo>
                <a:lnTo>
                  <a:pt x="6083" y="1371"/>
                </a:lnTo>
                <a:lnTo>
                  <a:pt x="4724" y="0"/>
                </a:lnTo>
                <a:lnTo>
                  <a:pt x="3035" y="0"/>
                </a:lnTo>
                <a:lnTo>
                  <a:pt x="1358" y="0"/>
                </a:lnTo>
                <a:lnTo>
                  <a:pt x="0" y="1371"/>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457" name="object 3457"/>
          <p:cNvSpPr/>
          <p:nvPr/>
        </p:nvSpPr>
        <p:spPr>
          <a:xfrm>
            <a:off x="5692311" y="2124635"/>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458" name="object 3458"/>
          <p:cNvSpPr/>
          <p:nvPr/>
        </p:nvSpPr>
        <p:spPr>
          <a:xfrm>
            <a:off x="5356436" y="2408345"/>
            <a:ext cx="5407" cy="5356"/>
          </a:xfrm>
          <a:custGeom>
            <a:avLst/>
            <a:gdLst/>
            <a:ahLst/>
            <a:cxnLst/>
            <a:rect l="l" t="t" r="r" b="b"/>
            <a:pathLst>
              <a:path w="6083" h="6070">
                <a:moveTo>
                  <a:pt x="0" y="3035"/>
                </a:moveTo>
                <a:lnTo>
                  <a:pt x="0" y="4711"/>
                </a:lnTo>
                <a:lnTo>
                  <a:pt x="1371" y="6070"/>
                </a:lnTo>
                <a:lnTo>
                  <a:pt x="3047" y="6070"/>
                </a:lnTo>
                <a:lnTo>
                  <a:pt x="4724" y="6070"/>
                </a:lnTo>
                <a:lnTo>
                  <a:pt x="6083" y="4711"/>
                </a:lnTo>
                <a:lnTo>
                  <a:pt x="6083" y="3035"/>
                </a:lnTo>
                <a:lnTo>
                  <a:pt x="6083" y="1358"/>
                </a:lnTo>
                <a:lnTo>
                  <a:pt x="4724" y="0"/>
                </a:lnTo>
                <a:lnTo>
                  <a:pt x="3047"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459" name="object 3459"/>
          <p:cNvSpPr/>
          <p:nvPr/>
        </p:nvSpPr>
        <p:spPr>
          <a:xfrm>
            <a:off x="5353642" y="2396265"/>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460" name="object 3460"/>
          <p:cNvSpPr/>
          <p:nvPr/>
        </p:nvSpPr>
        <p:spPr>
          <a:xfrm>
            <a:off x="5512140" y="2413085"/>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461" name="object 3461"/>
          <p:cNvSpPr/>
          <p:nvPr/>
        </p:nvSpPr>
        <p:spPr>
          <a:xfrm>
            <a:off x="5508078" y="2401645"/>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462" name="object 3462"/>
          <p:cNvSpPr/>
          <p:nvPr/>
        </p:nvSpPr>
        <p:spPr>
          <a:xfrm>
            <a:off x="5055832" y="2563009"/>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463" name="object 3463"/>
          <p:cNvSpPr/>
          <p:nvPr/>
        </p:nvSpPr>
        <p:spPr>
          <a:xfrm>
            <a:off x="5052909" y="2549562"/>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464" name="object 3464"/>
          <p:cNvSpPr/>
          <p:nvPr/>
        </p:nvSpPr>
        <p:spPr>
          <a:xfrm>
            <a:off x="5109827" y="2506128"/>
            <a:ext cx="5407" cy="5356"/>
          </a:xfrm>
          <a:custGeom>
            <a:avLst/>
            <a:gdLst/>
            <a:ahLst/>
            <a:cxnLst/>
            <a:rect l="l" t="t" r="r" b="b"/>
            <a:pathLst>
              <a:path w="6083" h="6070">
                <a:moveTo>
                  <a:pt x="0" y="3035"/>
                </a:moveTo>
                <a:lnTo>
                  <a:pt x="0" y="4711"/>
                </a:lnTo>
                <a:lnTo>
                  <a:pt x="1371" y="6070"/>
                </a:lnTo>
                <a:lnTo>
                  <a:pt x="3048" y="6070"/>
                </a:lnTo>
                <a:lnTo>
                  <a:pt x="4724" y="6070"/>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465" name="object 3465"/>
          <p:cNvSpPr/>
          <p:nvPr/>
        </p:nvSpPr>
        <p:spPr>
          <a:xfrm>
            <a:off x="5107096" y="2493084"/>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466" name="object 3466"/>
          <p:cNvSpPr/>
          <p:nvPr/>
        </p:nvSpPr>
        <p:spPr>
          <a:xfrm>
            <a:off x="5175078" y="2570909"/>
            <a:ext cx="5407" cy="5356"/>
          </a:xfrm>
          <a:custGeom>
            <a:avLst/>
            <a:gdLst/>
            <a:ahLst/>
            <a:cxnLst/>
            <a:rect l="l" t="t" r="r" b="b"/>
            <a:pathLst>
              <a:path w="6083" h="6070">
                <a:moveTo>
                  <a:pt x="0" y="3035"/>
                </a:moveTo>
                <a:lnTo>
                  <a:pt x="0" y="4711"/>
                </a:lnTo>
                <a:lnTo>
                  <a:pt x="1371" y="6070"/>
                </a:lnTo>
                <a:lnTo>
                  <a:pt x="3047" y="6070"/>
                </a:lnTo>
                <a:lnTo>
                  <a:pt x="4724" y="6070"/>
                </a:lnTo>
                <a:lnTo>
                  <a:pt x="6083" y="4711"/>
                </a:lnTo>
                <a:lnTo>
                  <a:pt x="6083" y="3035"/>
                </a:lnTo>
                <a:lnTo>
                  <a:pt x="6083" y="1358"/>
                </a:lnTo>
                <a:lnTo>
                  <a:pt x="4724" y="0"/>
                </a:lnTo>
                <a:lnTo>
                  <a:pt x="3047"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467" name="object 3467"/>
          <p:cNvSpPr/>
          <p:nvPr/>
        </p:nvSpPr>
        <p:spPr>
          <a:xfrm>
            <a:off x="5172125" y="2557631"/>
            <a:ext cx="24383" cy="0"/>
          </a:xfrm>
          <a:custGeom>
            <a:avLst/>
            <a:gdLst/>
            <a:ahLst/>
            <a:cxnLst/>
            <a:rect l="l" t="t" r="r" b="b"/>
            <a:pathLst>
              <a:path w="27431">
                <a:moveTo>
                  <a:pt x="0" y="0"/>
                </a:moveTo>
                <a:lnTo>
                  <a:pt x="27431"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468" name="object 3468"/>
          <p:cNvSpPr/>
          <p:nvPr/>
        </p:nvSpPr>
        <p:spPr>
          <a:xfrm>
            <a:off x="5189486" y="2692213"/>
            <a:ext cx="5407" cy="5356"/>
          </a:xfrm>
          <a:custGeom>
            <a:avLst/>
            <a:gdLst/>
            <a:ahLst/>
            <a:cxnLst/>
            <a:rect l="l" t="t" r="r" b="b"/>
            <a:pathLst>
              <a:path w="6083" h="6070">
                <a:moveTo>
                  <a:pt x="0" y="3035"/>
                </a:moveTo>
                <a:lnTo>
                  <a:pt x="0" y="4711"/>
                </a:lnTo>
                <a:lnTo>
                  <a:pt x="1358" y="6070"/>
                </a:lnTo>
                <a:lnTo>
                  <a:pt x="3035" y="6070"/>
                </a:lnTo>
                <a:lnTo>
                  <a:pt x="4724" y="6070"/>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469" name="object 3469"/>
          <p:cNvSpPr/>
          <p:nvPr/>
        </p:nvSpPr>
        <p:spPr>
          <a:xfrm>
            <a:off x="5185669" y="2681343"/>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470" name="object 3470"/>
          <p:cNvSpPr/>
          <p:nvPr/>
        </p:nvSpPr>
        <p:spPr>
          <a:xfrm>
            <a:off x="5307157" y="2696953"/>
            <a:ext cx="5407" cy="5356"/>
          </a:xfrm>
          <a:custGeom>
            <a:avLst/>
            <a:gdLst/>
            <a:ahLst/>
            <a:cxnLst/>
            <a:rect l="l" t="t" r="r" b="b"/>
            <a:pathLst>
              <a:path w="6083" h="6070">
                <a:moveTo>
                  <a:pt x="0" y="3035"/>
                </a:moveTo>
                <a:lnTo>
                  <a:pt x="0" y="4711"/>
                </a:lnTo>
                <a:lnTo>
                  <a:pt x="1371" y="6070"/>
                </a:lnTo>
                <a:lnTo>
                  <a:pt x="3048" y="6070"/>
                </a:lnTo>
                <a:lnTo>
                  <a:pt x="4724" y="6070"/>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471" name="object 3471"/>
          <p:cNvSpPr/>
          <p:nvPr/>
        </p:nvSpPr>
        <p:spPr>
          <a:xfrm>
            <a:off x="5302167" y="2684033"/>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472" name="object 3472"/>
          <p:cNvSpPr/>
          <p:nvPr/>
        </p:nvSpPr>
        <p:spPr>
          <a:xfrm>
            <a:off x="5327637" y="2566169"/>
            <a:ext cx="5407" cy="5356"/>
          </a:xfrm>
          <a:custGeom>
            <a:avLst/>
            <a:gdLst/>
            <a:ahLst/>
            <a:cxnLst/>
            <a:rect l="l" t="t" r="r" b="b"/>
            <a:pathLst>
              <a:path w="6083" h="6070">
                <a:moveTo>
                  <a:pt x="0" y="3035"/>
                </a:moveTo>
                <a:lnTo>
                  <a:pt x="0" y="4711"/>
                </a:lnTo>
                <a:lnTo>
                  <a:pt x="1358" y="6070"/>
                </a:lnTo>
                <a:lnTo>
                  <a:pt x="3035" y="6070"/>
                </a:lnTo>
                <a:lnTo>
                  <a:pt x="4724" y="6070"/>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473" name="object 3473"/>
          <p:cNvSpPr/>
          <p:nvPr/>
        </p:nvSpPr>
        <p:spPr>
          <a:xfrm>
            <a:off x="5323842" y="2554941"/>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474" name="object 3474"/>
          <p:cNvSpPr/>
          <p:nvPr/>
        </p:nvSpPr>
        <p:spPr>
          <a:xfrm>
            <a:off x="5625097" y="2551949"/>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475" name="object 3475"/>
          <p:cNvSpPr/>
          <p:nvPr/>
        </p:nvSpPr>
        <p:spPr>
          <a:xfrm>
            <a:off x="5621869" y="2538804"/>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476" name="object 3476"/>
          <p:cNvSpPr/>
          <p:nvPr/>
        </p:nvSpPr>
        <p:spPr>
          <a:xfrm>
            <a:off x="5698217" y="2561429"/>
            <a:ext cx="5407" cy="5356"/>
          </a:xfrm>
          <a:custGeom>
            <a:avLst/>
            <a:gdLst/>
            <a:ahLst/>
            <a:cxnLst/>
            <a:rect l="l" t="t" r="r" b="b"/>
            <a:pathLst>
              <a:path w="6083" h="6070">
                <a:moveTo>
                  <a:pt x="0" y="3035"/>
                </a:moveTo>
                <a:lnTo>
                  <a:pt x="0" y="4711"/>
                </a:lnTo>
                <a:lnTo>
                  <a:pt x="1371" y="6070"/>
                </a:lnTo>
                <a:lnTo>
                  <a:pt x="3048" y="6070"/>
                </a:lnTo>
                <a:lnTo>
                  <a:pt x="4724" y="6070"/>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477" name="object 3477"/>
          <p:cNvSpPr/>
          <p:nvPr/>
        </p:nvSpPr>
        <p:spPr>
          <a:xfrm>
            <a:off x="5695019" y="2549562"/>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478" name="object 3478"/>
          <p:cNvSpPr/>
          <p:nvPr/>
        </p:nvSpPr>
        <p:spPr>
          <a:xfrm>
            <a:off x="5494587" y="2690633"/>
            <a:ext cx="5407" cy="5356"/>
          </a:xfrm>
          <a:custGeom>
            <a:avLst/>
            <a:gdLst/>
            <a:ahLst/>
            <a:cxnLst/>
            <a:rect l="l" t="t" r="r" b="b"/>
            <a:pathLst>
              <a:path w="6083" h="6070">
                <a:moveTo>
                  <a:pt x="0" y="3035"/>
                </a:moveTo>
                <a:lnTo>
                  <a:pt x="0" y="4711"/>
                </a:lnTo>
                <a:lnTo>
                  <a:pt x="1371" y="6070"/>
                </a:lnTo>
                <a:lnTo>
                  <a:pt x="3047" y="6070"/>
                </a:lnTo>
                <a:lnTo>
                  <a:pt x="4724" y="6070"/>
                </a:lnTo>
                <a:lnTo>
                  <a:pt x="6083" y="4711"/>
                </a:lnTo>
                <a:lnTo>
                  <a:pt x="6083" y="3035"/>
                </a:lnTo>
                <a:lnTo>
                  <a:pt x="6083" y="1358"/>
                </a:lnTo>
                <a:lnTo>
                  <a:pt x="4724" y="0"/>
                </a:lnTo>
                <a:lnTo>
                  <a:pt x="3047"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479" name="object 3479"/>
          <p:cNvSpPr/>
          <p:nvPr/>
        </p:nvSpPr>
        <p:spPr>
          <a:xfrm>
            <a:off x="5491819" y="2678653"/>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480" name="object 3480"/>
          <p:cNvSpPr/>
          <p:nvPr/>
        </p:nvSpPr>
        <p:spPr>
          <a:xfrm>
            <a:off x="5518445" y="2766302"/>
            <a:ext cx="5407" cy="5367"/>
          </a:xfrm>
          <a:custGeom>
            <a:avLst/>
            <a:gdLst/>
            <a:ahLst/>
            <a:cxnLst/>
            <a:rect l="l" t="t" r="r" b="b"/>
            <a:pathLst>
              <a:path w="6083" h="6083">
                <a:moveTo>
                  <a:pt x="0" y="3035"/>
                </a:moveTo>
                <a:lnTo>
                  <a:pt x="0" y="4711"/>
                </a:lnTo>
                <a:lnTo>
                  <a:pt x="1358" y="6083"/>
                </a:lnTo>
                <a:lnTo>
                  <a:pt x="3035" y="6083"/>
                </a:lnTo>
                <a:lnTo>
                  <a:pt x="4724" y="6083"/>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481" name="object 3481"/>
          <p:cNvSpPr/>
          <p:nvPr/>
        </p:nvSpPr>
        <p:spPr>
          <a:xfrm>
            <a:off x="5513497" y="2753957"/>
            <a:ext cx="29803" cy="0"/>
          </a:xfrm>
          <a:custGeom>
            <a:avLst/>
            <a:gdLst/>
            <a:ahLst/>
            <a:cxnLst/>
            <a:rect l="l" t="t" r="r" b="b"/>
            <a:pathLst>
              <a:path w="33528">
                <a:moveTo>
                  <a:pt x="0" y="0"/>
                </a:moveTo>
                <a:lnTo>
                  <a:pt x="33528"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482" name="object 3482"/>
          <p:cNvSpPr/>
          <p:nvPr/>
        </p:nvSpPr>
        <p:spPr>
          <a:xfrm>
            <a:off x="5232237" y="2884618"/>
            <a:ext cx="5407" cy="5356"/>
          </a:xfrm>
          <a:custGeom>
            <a:avLst/>
            <a:gdLst/>
            <a:ahLst/>
            <a:cxnLst/>
            <a:rect l="l" t="t" r="r" b="b"/>
            <a:pathLst>
              <a:path w="6083" h="6070">
                <a:moveTo>
                  <a:pt x="0" y="3035"/>
                </a:moveTo>
                <a:lnTo>
                  <a:pt x="0" y="4711"/>
                </a:lnTo>
                <a:lnTo>
                  <a:pt x="1358" y="6070"/>
                </a:lnTo>
                <a:lnTo>
                  <a:pt x="3035" y="6070"/>
                </a:lnTo>
                <a:lnTo>
                  <a:pt x="4724" y="6070"/>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483" name="object 3483"/>
          <p:cNvSpPr/>
          <p:nvPr/>
        </p:nvSpPr>
        <p:spPr>
          <a:xfrm>
            <a:off x="5229016" y="2872292"/>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484" name="object 3484"/>
          <p:cNvSpPr/>
          <p:nvPr/>
        </p:nvSpPr>
        <p:spPr>
          <a:xfrm>
            <a:off x="5578970" y="2879884"/>
            <a:ext cx="5396" cy="5367"/>
          </a:xfrm>
          <a:custGeom>
            <a:avLst/>
            <a:gdLst/>
            <a:ahLst/>
            <a:cxnLst/>
            <a:rect l="l" t="t" r="r" b="b"/>
            <a:pathLst>
              <a:path w="6070" h="6083">
                <a:moveTo>
                  <a:pt x="0" y="3035"/>
                </a:moveTo>
                <a:lnTo>
                  <a:pt x="0" y="4711"/>
                </a:lnTo>
                <a:lnTo>
                  <a:pt x="1358" y="6083"/>
                </a:lnTo>
                <a:lnTo>
                  <a:pt x="3035" y="6083"/>
                </a:lnTo>
                <a:lnTo>
                  <a:pt x="4711" y="6083"/>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485" name="object 3485"/>
          <p:cNvSpPr/>
          <p:nvPr/>
        </p:nvSpPr>
        <p:spPr>
          <a:xfrm>
            <a:off x="5575810" y="2866912"/>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486" name="object 3486"/>
          <p:cNvSpPr/>
          <p:nvPr/>
        </p:nvSpPr>
        <p:spPr>
          <a:xfrm>
            <a:off x="6202426" y="3890581"/>
            <a:ext cx="5407" cy="5356"/>
          </a:xfrm>
          <a:custGeom>
            <a:avLst/>
            <a:gdLst/>
            <a:ahLst/>
            <a:cxnLst/>
            <a:rect l="l" t="t" r="r" b="b"/>
            <a:pathLst>
              <a:path w="6083" h="6070">
                <a:moveTo>
                  <a:pt x="0" y="3035"/>
                </a:moveTo>
                <a:lnTo>
                  <a:pt x="0" y="4711"/>
                </a:lnTo>
                <a:lnTo>
                  <a:pt x="1358" y="6070"/>
                </a:lnTo>
                <a:lnTo>
                  <a:pt x="3048" y="6070"/>
                </a:lnTo>
                <a:lnTo>
                  <a:pt x="4724" y="6070"/>
                </a:lnTo>
                <a:lnTo>
                  <a:pt x="6083" y="4711"/>
                </a:lnTo>
                <a:lnTo>
                  <a:pt x="6083" y="3035"/>
                </a:lnTo>
                <a:lnTo>
                  <a:pt x="6083" y="1358"/>
                </a:lnTo>
                <a:lnTo>
                  <a:pt x="4724" y="0"/>
                </a:lnTo>
                <a:lnTo>
                  <a:pt x="3048"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487" name="object 3487"/>
          <p:cNvSpPr/>
          <p:nvPr/>
        </p:nvSpPr>
        <p:spPr>
          <a:xfrm>
            <a:off x="6198954" y="3878131"/>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488" name="object 3488"/>
          <p:cNvSpPr/>
          <p:nvPr/>
        </p:nvSpPr>
        <p:spPr>
          <a:xfrm>
            <a:off x="6238426" y="3731883"/>
            <a:ext cx="5407" cy="5356"/>
          </a:xfrm>
          <a:custGeom>
            <a:avLst/>
            <a:gdLst/>
            <a:ahLst/>
            <a:cxnLst/>
            <a:rect l="l" t="t" r="r" b="b"/>
            <a:pathLst>
              <a:path w="6083" h="6070">
                <a:moveTo>
                  <a:pt x="0" y="3035"/>
                </a:moveTo>
                <a:lnTo>
                  <a:pt x="0" y="4711"/>
                </a:lnTo>
                <a:lnTo>
                  <a:pt x="1371" y="6070"/>
                </a:lnTo>
                <a:lnTo>
                  <a:pt x="3048" y="6070"/>
                </a:lnTo>
                <a:lnTo>
                  <a:pt x="4724" y="6070"/>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489" name="object 3489"/>
          <p:cNvSpPr/>
          <p:nvPr/>
        </p:nvSpPr>
        <p:spPr>
          <a:xfrm>
            <a:off x="6234179" y="3719456"/>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490" name="object 3490"/>
          <p:cNvSpPr/>
          <p:nvPr/>
        </p:nvSpPr>
        <p:spPr>
          <a:xfrm>
            <a:off x="6239778" y="3596886"/>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491" name="object 3491"/>
          <p:cNvSpPr/>
          <p:nvPr/>
        </p:nvSpPr>
        <p:spPr>
          <a:xfrm>
            <a:off x="6236888" y="3584986"/>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492" name="object 3492"/>
          <p:cNvSpPr/>
          <p:nvPr/>
        </p:nvSpPr>
        <p:spPr>
          <a:xfrm>
            <a:off x="6018146" y="3713976"/>
            <a:ext cx="5407" cy="5356"/>
          </a:xfrm>
          <a:custGeom>
            <a:avLst/>
            <a:gdLst/>
            <a:ahLst/>
            <a:cxnLst/>
            <a:rect l="l" t="t" r="r" b="b"/>
            <a:pathLst>
              <a:path w="6083" h="6070">
                <a:moveTo>
                  <a:pt x="0" y="3035"/>
                </a:moveTo>
                <a:lnTo>
                  <a:pt x="0" y="4711"/>
                </a:lnTo>
                <a:lnTo>
                  <a:pt x="1371" y="6070"/>
                </a:lnTo>
                <a:lnTo>
                  <a:pt x="3048" y="6070"/>
                </a:lnTo>
                <a:lnTo>
                  <a:pt x="4724" y="6070"/>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493" name="object 3493"/>
          <p:cNvSpPr/>
          <p:nvPr/>
        </p:nvSpPr>
        <p:spPr>
          <a:xfrm>
            <a:off x="6014724" y="3700630"/>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494" name="object 3494"/>
          <p:cNvSpPr/>
          <p:nvPr/>
        </p:nvSpPr>
        <p:spPr>
          <a:xfrm>
            <a:off x="6050769" y="3814221"/>
            <a:ext cx="5407" cy="5367"/>
          </a:xfrm>
          <a:custGeom>
            <a:avLst/>
            <a:gdLst/>
            <a:ahLst/>
            <a:cxnLst/>
            <a:rect l="l" t="t" r="r" b="b"/>
            <a:pathLst>
              <a:path w="6083" h="6083">
                <a:moveTo>
                  <a:pt x="0" y="3035"/>
                </a:moveTo>
                <a:lnTo>
                  <a:pt x="0" y="4711"/>
                </a:lnTo>
                <a:lnTo>
                  <a:pt x="1371" y="6083"/>
                </a:lnTo>
                <a:lnTo>
                  <a:pt x="3047" y="6083"/>
                </a:lnTo>
                <a:lnTo>
                  <a:pt x="4724" y="6083"/>
                </a:lnTo>
                <a:lnTo>
                  <a:pt x="6083" y="4711"/>
                </a:lnTo>
                <a:lnTo>
                  <a:pt x="6083" y="3035"/>
                </a:lnTo>
                <a:lnTo>
                  <a:pt x="6083" y="1358"/>
                </a:lnTo>
                <a:lnTo>
                  <a:pt x="4724" y="0"/>
                </a:lnTo>
                <a:lnTo>
                  <a:pt x="3047"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495" name="object 3495"/>
          <p:cNvSpPr/>
          <p:nvPr/>
        </p:nvSpPr>
        <p:spPr>
          <a:xfrm>
            <a:off x="6047234" y="3802827"/>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496" name="object 3496"/>
          <p:cNvSpPr/>
          <p:nvPr/>
        </p:nvSpPr>
        <p:spPr>
          <a:xfrm>
            <a:off x="6063820" y="3888300"/>
            <a:ext cx="5407" cy="5367"/>
          </a:xfrm>
          <a:custGeom>
            <a:avLst/>
            <a:gdLst/>
            <a:ahLst/>
            <a:cxnLst/>
            <a:rect l="l" t="t" r="r" b="b"/>
            <a:pathLst>
              <a:path w="6083" h="6083">
                <a:moveTo>
                  <a:pt x="0" y="3035"/>
                </a:moveTo>
                <a:lnTo>
                  <a:pt x="0" y="4711"/>
                </a:lnTo>
                <a:lnTo>
                  <a:pt x="1371" y="6083"/>
                </a:lnTo>
                <a:lnTo>
                  <a:pt x="3048" y="6083"/>
                </a:lnTo>
                <a:lnTo>
                  <a:pt x="4724" y="6083"/>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497" name="object 3497"/>
          <p:cNvSpPr/>
          <p:nvPr/>
        </p:nvSpPr>
        <p:spPr>
          <a:xfrm>
            <a:off x="6060779" y="3875441"/>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498" name="object 3498"/>
          <p:cNvSpPr/>
          <p:nvPr/>
        </p:nvSpPr>
        <p:spPr>
          <a:xfrm>
            <a:off x="5864018" y="3970636"/>
            <a:ext cx="5407" cy="5356"/>
          </a:xfrm>
          <a:custGeom>
            <a:avLst/>
            <a:gdLst/>
            <a:ahLst/>
            <a:cxnLst/>
            <a:rect l="l" t="t" r="r" b="b"/>
            <a:pathLst>
              <a:path w="6083" h="6070">
                <a:moveTo>
                  <a:pt x="0" y="3035"/>
                </a:moveTo>
                <a:lnTo>
                  <a:pt x="0" y="4711"/>
                </a:lnTo>
                <a:lnTo>
                  <a:pt x="1358" y="6070"/>
                </a:lnTo>
                <a:lnTo>
                  <a:pt x="3048" y="6070"/>
                </a:lnTo>
                <a:lnTo>
                  <a:pt x="4724" y="6070"/>
                </a:lnTo>
                <a:lnTo>
                  <a:pt x="6083" y="4711"/>
                </a:lnTo>
                <a:lnTo>
                  <a:pt x="6083" y="3035"/>
                </a:lnTo>
                <a:lnTo>
                  <a:pt x="6083" y="1358"/>
                </a:lnTo>
                <a:lnTo>
                  <a:pt x="4724" y="0"/>
                </a:lnTo>
                <a:lnTo>
                  <a:pt x="3048"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499" name="object 3499"/>
          <p:cNvSpPr/>
          <p:nvPr/>
        </p:nvSpPr>
        <p:spPr>
          <a:xfrm>
            <a:off x="5860290" y="3958813"/>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500" name="object 3500"/>
          <p:cNvSpPr/>
          <p:nvPr/>
        </p:nvSpPr>
        <p:spPr>
          <a:xfrm>
            <a:off x="5789547" y="3742590"/>
            <a:ext cx="5407" cy="5367"/>
          </a:xfrm>
          <a:custGeom>
            <a:avLst/>
            <a:gdLst/>
            <a:ahLst/>
            <a:cxnLst/>
            <a:rect l="l" t="t" r="r" b="b"/>
            <a:pathLst>
              <a:path w="6083" h="6083">
                <a:moveTo>
                  <a:pt x="0" y="3048"/>
                </a:moveTo>
                <a:lnTo>
                  <a:pt x="0" y="4724"/>
                </a:lnTo>
                <a:lnTo>
                  <a:pt x="1358" y="6083"/>
                </a:lnTo>
                <a:lnTo>
                  <a:pt x="3035" y="6083"/>
                </a:lnTo>
                <a:lnTo>
                  <a:pt x="4711" y="6083"/>
                </a:lnTo>
                <a:lnTo>
                  <a:pt x="6083" y="4724"/>
                </a:lnTo>
                <a:lnTo>
                  <a:pt x="6083" y="3048"/>
                </a:lnTo>
                <a:lnTo>
                  <a:pt x="6083" y="1371"/>
                </a:lnTo>
                <a:lnTo>
                  <a:pt x="4711" y="0"/>
                </a:lnTo>
                <a:lnTo>
                  <a:pt x="3035" y="0"/>
                </a:lnTo>
                <a:lnTo>
                  <a:pt x="1358" y="0"/>
                </a:lnTo>
                <a:lnTo>
                  <a:pt x="0" y="1371"/>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501" name="object 3501"/>
          <p:cNvSpPr/>
          <p:nvPr/>
        </p:nvSpPr>
        <p:spPr>
          <a:xfrm>
            <a:off x="5784429" y="3730214"/>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502" name="object 3502"/>
          <p:cNvSpPr/>
          <p:nvPr/>
        </p:nvSpPr>
        <p:spPr>
          <a:xfrm>
            <a:off x="5678618" y="3906210"/>
            <a:ext cx="5396" cy="5367"/>
          </a:xfrm>
          <a:custGeom>
            <a:avLst/>
            <a:gdLst/>
            <a:ahLst/>
            <a:cxnLst/>
            <a:rect l="l" t="t" r="r" b="b"/>
            <a:pathLst>
              <a:path w="6070" h="6083">
                <a:moveTo>
                  <a:pt x="0" y="3035"/>
                </a:moveTo>
                <a:lnTo>
                  <a:pt x="0" y="4711"/>
                </a:lnTo>
                <a:lnTo>
                  <a:pt x="1358" y="6083"/>
                </a:lnTo>
                <a:lnTo>
                  <a:pt x="3035" y="6083"/>
                </a:lnTo>
                <a:lnTo>
                  <a:pt x="4711" y="6083"/>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503" name="object 3503"/>
          <p:cNvSpPr/>
          <p:nvPr/>
        </p:nvSpPr>
        <p:spPr>
          <a:xfrm>
            <a:off x="5673349" y="3894267"/>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504" name="object 3504"/>
          <p:cNvSpPr/>
          <p:nvPr/>
        </p:nvSpPr>
        <p:spPr>
          <a:xfrm>
            <a:off x="5659486" y="4087726"/>
            <a:ext cx="5407" cy="5356"/>
          </a:xfrm>
          <a:custGeom>
            <a:avLst/>
            <a:gdLst/>
            <a:ahLst/>
            <a:cxnLst/>
            <a:rect l="l" t="t" r="r" b="b"/>
            <a:pathLst>
              <a:path w="6083" h="6070">
                <a:moveTo>
                  <a:pt x="0" y="3035"/>
                </a:moveTo>
                <a:lnTo>
                  <a:pt x="0" y="4711"/>
                </a:lnTo>
                <a:lnTo>
                  <a:pt x="1371" y="6070"/>
                </a:lnTo>
                <a:lnTo>
                  <a:pt x="3048" y="6070"/>
                </a:lnTo>
                <a:lnTo>
                  <a:pt x="4724" y="6070"/>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505" name="object 3505"/>
          <p:cNvSpPr/>
          <p:nvPr/>
        </p:nvSpPr>
        <p:spPr>
          <a:xfrm>
            <a:off x="5654381" y="4074459"/>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506" name="object 3506"/>
          <p:cNvSpPr/>
          <p:nvPr/>
        </p:nvSpPr>
        <p:spPr>
          <a:xfrm>
            <a:off x="5469131" y="3852488"/>
            <a:ext cx="5407" cy="5367"/>
          </a:xfrm>
          <a:custGeom>
            <a:avLst/>
            <a:gdLst/>
            <a:ahLst/>
            <a:cxnLst/>
            <a:rect l="l" t="t" r="r" b="b"/>
            <a:pathLst>
              <a:path w="6083" h="6083">
                <a:moveTo>
                  <a:pt x="0" y="3048"/>
                </a:moveTo>
                <a:lnTo>
                  <a:pt x="0" y="4724"/>
                </a:lnTo>
                <a:lnTo>
                  <a:pt x="1371" y="6083"/>
                </a:lnTo>
                <a:lnTo>
                  <a:pt x="3047" y="6083"/>
                </a:lnTo>
                <a:lnTo>
                  <a:pt x="4724" y="6083"/>
                </a:lnTo>
                <a:lnTo>
                  <a:pt x="6083" y="4724"/>
                </a:lnTo>
                <a:lnTo>
                  <a:pt x="6083" y="3048"/>
                </a:lnTo>
                <a:lnTo>
                  <a:pt x="6083" y="1371"/>
                </a:lnTo>
                <a:lnTo>
                  <a:pt x="4724" y="0"/>
                </a:lnTo>
                <a:lnTo>
                  <a:pt x="3047" y="0"/>
                </a:lnTo>
                <a:lnTo>
                  <a:pt x="1371" y="0"/>
                </a:lnTo>
                <a:lnTo>
                  <a:pt x="0" y="1371"/>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507" name="object 3507"/>
          <p:cNvSpPr/>
          <p:nvPr/>
        </p:nvSpPr>
        <p:spPr>
          <a:xfrm>
            <a:off x="5464731" y="3840480"/>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508" name="object 3508"/>
          <p:cNvSpPr/>
          <p:nvPr/>
        </p:nvSpPr>
        <p:spPr>
          <a:xfrm>
            <a:off x="5469131" y="3970636"/>
            <a:ext cx="5407" cy="5356"/>
          </a:xfrm>
          <a:custGeom>
            <a:avLst/>
            <a:gdLst/>
            <a:ahLst/>
            <a:cxnLst/>
            <a:rect l="l" t="t" r="r" b="b"/>
            <a:pathLst>
              <a:path w="6083" h="6070">
                <a:moveTo>
                  <a:pt x="0" y="3035"/>
                </a:moveTo>
                <a:lnTo>
                  <a:pt x="0" y="4711"/>
                </a:lnTo>
                <a:lnTo>
                  <a:pt x="1371" y="6070"/>
                </a:lnTo>
                <a:lnTo>
                  <a:pt x="3047" y="6070"/>
                </a:lnTo>
                <a:lnTo>
                  <a:pt x="4724" y="6070"/>
                </a:lnTo>
                <a:lnTo>
                  <a:pt x="6083" y="4711"/>
                </a:lnTo>
                <a:lnTo>
                  <a:pt x="6083" y="3035"/>
                </a:lnTo>
                <a:lnTo>
                  <a:pt x="6083" y="1358"/>
                </a:lnTo>
                <a:lnTo>
                  <a:pt x="4724" y="0"/>
                </a:lnTo>
                <a:lnTo>
                  <a:pt x="3047"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509" name="object 3509"/>
          <p:cNvSpPr/>
          <p:nvPr/>
        </p:nvSpPr>
        <p:spPr>
          <a:xfrm>
            <a:off x="5464729" y="3958813"/>
            <a:ext cx="29803" cy="0"/>
          </a:xfrm>
          <a:custGeom>
            <a:avLst/>
            <a:gdLst/>
            <a:ahLst/>
            <a:cxnLst/>
            <a:rect l="l" t="t" r="r" b="b"/>
            <a:pathLst>
              <a:path w="33528">
                <a:moveTo>
                  <a:pt x="0" y="0"/>
                </a:moveTo>
                <a:lnTo>
                  <a:pt x="33528"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510" name="object 3510"/>
          <p:cNvSpPr/>
          <p:nvPr/>
        </p:nvSpPr>
        <p:spPr>
          <a:xfrm>
            <a:off x="5468010" y="4076845"/>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511" name="object 3511"/>
          <p:cNvSpPr/>
          <p:nvPr/>
        </p:nvSpPr>
        <p:spPr>
          <a:xfrm>
            <a:off x="5464731" y="4063701"/>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512" name="object 3512"/>
          <p:cNvSpPr/>
          <p:nvPr/>
        </p:nvSpPr>
        <p:spPr>
          <a:xfrm>
            <a:off x="5594464" y="3402195"/>
            <a:ext cx="5407" cy="5356"/>
          </a:xfrm>
          <a:custGeom>
            <a:avLst/>
            <a:gdLst/>
            <a:ahLst/>
            <a:cxnLst/>
            <a:rect l="l" t="t" r="r" b="b"/>
            <a:pathLst>
              <a:path w="6083" h="6070">
                <a:moveTo>
                  <a:pt x="0" y="3035"/>
                </a:moveTo>
                <a:lnTo>
                  <a:pt x="0" y="4711"/>
                </a:lnTo>
                <a:lnTo>
                  <a:pt x="1358" y="6070"/>
                </a:lnTo>
                <a:lnTo>
                  <a:pt x="3035" y="6070"/>
                </a:lnTo>
                <a:lnTo>
                  <a:pt x="4724" y="6070"/>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513" name="object 3513"/>
          <p:cNvSpPr/>
          <p:nvPr/>
        </p:nvSpPr>
        <p:spPr>
          <a:xfrm>
            <a:off x="5592069" y="3391348"/>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514" name="object 3514"/>
          <p:cNvSpPr/>
          <p:nvPr/>
        </p:nvSpPr>
        <p:spPr>
          <a:xfrm>
            <a:off x="5673888" y="3403428"/>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515" name="object 3515"/>
          <p:cNvSpPr/>
          <p:nvPr/>
        </p:nvSpPr>
        <p:spPr>
          <a:xfrm>
            <a:off x="5670642" y="3391348"/>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516" name="object 3516"/>
          <p:cNvSpPr/>
          <p:nvPr/>
        </p:nvSpPr>
        <p:spPr>
          <a:xfrm>
            <a:off x="5594464" y="3248058"/>
            <a:ext cx="5407" cy="5356"/>
          </a:xfrm>
          <a:custGeom>
            <a:avLst/>
            <a:gdLst/>
            <a:ahLst/>
            <a:cxnLst/>
            <a:rect l="l" t="t" r="r" b="b"/>
            <a:pathLst>
              <a:path w="6083" h="6070">
                <a:moveTo>
                  <a:pt x="0" y="3035"/>
                </a:moveTo>
                <a:lnTo>
                  <a:pt x="0" y="4711"/>
                </a:lnTo>
                <a:lnTo>
                  <a:pt x="1358" y="6070"/>
                </a:lnTo>
                <a:lnTo>
                  <a:pt x="3035" y="6070"/>
                </a:lnTo>
                <a:lnTo>
                  <a:pt x="4724" y="6070"/>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517" name="object 3517"/>
          <p:cNvSpPr/>
          <p:nvPr/>
        </p:nvSpPr>
        <p:spPr>
          <a:xfrm>
            <a:off x="5592071" y="3235362"/>
            <a:ext cx="24383" cy="0"/>
          </a:xfrm>
          <a:custGeom>
            <a:avLst/>
            <a:gdLst/>
            <a:ahLst/>
            <a:cxnLst/>
            <a:rect l="l" t="t" r="r" b="b"/>
            <a:pathLst>
              <a:path w="27431">
                <a:moveTo>
                  <a:pt x="0" y="0"/>
                </a:moveTo>
                <a:lnTo>
                  <a:pt x="27431"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518" name="object 3518"/>
          <p:cNvSpPr/>
          <p:nvPr/>
        </p:nvSpPr>
        <p:spPr>
          <a:xfrm>
            <a:off x="5675242" y="3247005"/>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519" name="object 3519"/>
          <p:cNvSpPr/>
          <p:nvPr/>
        </p:nvSpPr>
        <p:spPr>
          <a:xfrm>
            <a:off x="5670635" y="3235362"/>
            <a:ext cx="24384" cy="0"/>
          </a:xfrm>
          <a:custGeom>
            <a:avLst/>
            <a:gdLst/>
            <a:ahLst/>
            <a:cxnLst/>
            <a:rect l="l" t="t" r="r" b="b"/>
            <a:pathLst>
              <a:path w="27432">
                <a:moveTo>
                  <a:pt x="0" y="0"/>
                </a:moveTo>
                <a:lnTo>
                  <a:pt x="27432"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520" name="object 3520"/>
          <p:cNvSpPr/>
          <p:nvPr/>
        </p:nvSpPr>
        <p:spPr>
          <a:xfrm>
            <a:off x="5950869" y="3262458"/>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521" name="object 3521"/>
          <p:cNvSpPr/>
          <p:nvPr/>
        </p:nvSpPr>
        <p:spPr>
          <a:xfrm>
            <a:off x="5946993" y="3251499"/>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522" name="object 3522"/>
          <p:cNvSpPr/>
          <p:nvPr/>
        </p:nvSpPr>
        <p:spPr>
          <a:xfrm>
            <a:off x="5575787" y="3078569"/>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523" name="object 3523"/>
          <p:cNvSpPr/>
          <p:nvPr/>
        </p:nvSpPr>
        <p:spPr>
          <a:xfrm>
            <a:off x="5573099" y="3065929"/>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524" name="object 3524"/>
          <p:cNvSpPr/>
          <p:nvPr/>
        </p:nvSpPr>
        <p:spPr>
          <a:xfrm>
            <a:off x="5688307" y="3080250"/>
            <a:ext cx="5407" cy="5356"/>
          </a:xfrm>
          <a:custGeom>
            <a:avLst/>
            <a:gdLst/>
            <a:ahLst/>
            <a:cxnLst/>
            <a:rect l="l" t="t" r="r" b="b"/>
            <a:pathLst>
              <a:path w="6083" h="6070">
                <a:moveTo>
                  <a:pt x="0" y="3035"/>
                </a:moveTo>
                <a:lnTo>
                  <a:pt x="0" y="4711"/>
                </a:lnTo>
                <a:lnTo>
                  <a:pt x="1358" y="6070"/>
                </a:lnTo>
                <a:lnTo>
                  <a:pt x="3048" y="6070"/>
                </a:lnTo>
                <a:lnTo>
                  <a:pt x="4724" y="6070"/>
                </a:lnTo>
                <a:lnTo>
                  <a:pt x="6083" y="4711"/>
                </a:lnTo>
                <a:lnTo>
                  <a:pt x="6083" y="3035"/>
                </a:lnTo>
                <a:lnTo>
                  <a:pt x="6083" y="1358"/>
                </a:lnTo>
                <a:lnTo>
                  <a:pt x="4724" y="0"/>
                </a:lnTo>
                <a:lnTo>
                  <a:pt x="3048"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525" name="object 3525"/>
          <p:cNvSpPr/>
          <p:nvPr/>
        </p:nvSpPr>
        <p:spPr>
          <a:xfrm>
            <a:off x="5684184" y="3068618"/>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526" name="object 3526"/>
          <p:cNvSpPr/>
          <p:nvPr/>
        </p:nvSpPr>
        <p:spPr>
          <a:xfrm>
            <a:off x="6351607" y="3724331"/>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527" name="object 3527"/>
          <p:cNvSpPr/>
          <p:nvPr/>
        </p:nvSpPr>
        <p:spPr>
          <a:xfrm>
            <a:off x="6347970" y="3711388"/>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528" name="object 3528"/>
          <p:cNvSpPr/>
          <p:nvPr/>
        </p:nvSpPr>
        <p:spPr>
          <a:xfrm>
            <a:off x="6451509" y="3766818"/>
            <a:ext cx="5396" cy="5367"/>
          </a:xfrm>
          <a:custGeom>
            <a:avLst/>
            <a:gdLst/>
            <a:ahLst/>
            <a:cxnLst/>
            <a:rect l="l" t="t" r="r" b="b"/>
            <a:pathLst>
              <a:path w="6070" h="6083">
                <a:moveTo>
                  <a:pt x="0" y="3035"/>
                </a:moveTo>
                <a:lnTo>
                  <a:pt x="0" y="4711"/>
                </a:lnTo>
                <a:lnTo>
                  <a:pt x="1358" y="6083"/>
                </a:lnTo>
                <a:lnTo>
                  <a:pt x="3035" y="6083"/>
                </a:lnTo>
                <a:lnTo>
                  <a:pt x="4711" y="6083"/>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529" name="object 3529"/>
          <p:cNvSpPr/>
          <p:nvPr/>
        </p:nvSpPr>
        <p:spPr>
          <a:xfrm>
            <a:off x="6448219" y="3754419"/>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530" name="object 3530"/>
          <p:cNvSpPr/>
          <p:nvPr/>
        </p:nvSpPr>
        <p:spPr>
          <a:xfrm>
            <a:off x="6414608" y="3548608"/>
            <a:ext cx="5396" cy="5367"/>
          </a:xfrm>
          <a:custGeom>
            <a:avLst/>
            <a:gdLst/>
            <a:ahLst/>
            <a:cxnLst/>
            <a:rect l="l" t="t" r="r" b="b"/>
            <a:pathLst>
              <a:path w="6070" h="6083">
                <a:moveTo>
                  <a:pt x="0" y="3048"/>
                </a:moveTo>
                <a:lnTo>
                  <a:pt x="0" y="4724"/>
                </a:lnTo>
                <a:lnTo>
                  <a:pt x="1358" y="6083"/>
                </a:lnTo>
                <a:lnTo>
                  <a:pt x="3035" y="6083"/>
                </a:lnTo>
                <a:lnTo>
                  <a:pt x="4711" y="6083"/>
                </a:lnTo>
                <a:lnTo>
                  <a:pt x="6070" y="4724"/>
                </a:lnTo>
                <a:lnTo>
                  <a:pt x="6070" y="3048"/>
                </a:lnTo>
                <a:lnTo>
                  <a:pt x="6070" y="1371"/>
                </a:lnTo>
                <a:lnTo>
                  <a:pt x="4711" y="0"/>
                </a:lnTo>
                <a:lnTo>
                  <a:pt x="3035" y="0"/>
                </a:lnTo>
                <a:lnTo>
                  <a:pt x="1358" y="0"/>
                </a:lnTo>
                <a:lnTo>
                  <a:pt x="0" y="1371"/>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531" name="object 3531"/>
          <p:cNvSpPr/>
          <p:nvPr/>
        </p:nvSpPr>
        <p:spPr>
          <a:xfrm>
            <a:off x="6410283" y="3536576"/>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532" name="object 3532"/>
          <p:cNvSpPr/>
          <p:nvPr/>
        </p:nvSpPr>
        <p:spPr>
          <a:xfrm>
            <a:off x="6534757" y="3552118"/>
            <a:ext cx="5407" cy="5356"/>
          </a:xfrm>
          <a:custGeom>
            <a:avLst/>
            <a:gdLst/>
            <a:ahLst/>
            <a:cxnLst/>
            <a:rect l="l" t="t" r="r" b="b"/>
            <a:pathLst>
              <a:path w="6083" h="6070">
                <a:moveTo>
                  <a:pt x="0" y="3035"/>
                </a:moveTo>
                <a:lnTo>
                  <a:pt x="0" y="4711"/>
                </a:lnTo>
                <a:lnTo>
                  <a:pt x="1358" y="6070"/>
                </a:lnTo>
                <a:lnTo>
                  <a:pt x="3048" y="6070"/>
                </a:lnTo>
                <a:lnTo>
                  <a:pt x="4724" y="6070"/>
                </a:lnTo>
                <a:lnTo>
                  <a:pt x="6083" y="4711"/>
                </a:lnTo>
                <a:lnTo>
                  <a:pt x="6083" y="3035"/>
                </a:lnTo>
                <a:lnTo>
                  <a:pt x="6083" y="1358"/>
                </a:lnTo>
                <a:lnTo>
                  <a:pt x="4724" y="0"/>
                </a:lnTo>
                <a:lnTo>
                  <a:pt x="3048"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533" name="object 3533"/>
          <p:cNvSpPr/>
          <p:nvPr/>
        </p:nvSpPr>
        <p:spPr>
          <a:xfrm>
            <a:off x="6529495" y="3539265"/>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534" name="object 3534"/>
          <p:cNvSpPr/>
          <p:nvPr/>
        </p:nvSpPr>
        <p:spPr>
          <a:xfrm>
            <a:off x="6588315" y="3391661"/>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535" name="object 3535"/>
          <p:cNvSpPr/>
          <p:nvPr/>
        </p:nvSpPr>
        <p:spPr>
          <a:xfrm>
            <a:off x="6583682" y="3380590"/>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536" name="object 3536"/>
          <p:cNvSpPr/>
          <p:nvPr/>
        </p:nvSpPr>
        <p:spPr>
          <a:xfrm>
            <a:off x="5466435" y="4208856"/>
            <a:ext cx="5407" cy="5367"/>
          </a:xfrm>
          <a:custGeom>
            <a:avLst/>
            <a:gdLst/>
            <a:ahLst/>
            <a:cxnLst/>
            <a:rect l="l" t="t" r="r" b="b"/>
            <a:pathLst>
              <a:path w="6083" h="6083">
                <a:moveTo>
                  <a:pt x="0" y="3048"/>
                </a:moveTo>
                <a:lnTo>
                  <a:pt x="0" y="4724"/>
                </a:lnTo>
                <a:lnTo>
                  <a:pt x="1358" y="6083"/>
                </a:lnTo>
                <a:lnTo>
                  <a:pt x="3035" y="6083"/>
                </a:lnTo>
                <a:lnTo>
                  <a:pt x="4724" y="6083"/>
                </a:lnTo>
                <a:lnTo>
                  <a:pt x="6083" y="4724"/>
                </a:lnTo>
                <a:lnTo>
                  <a:pt x="6083" y="3048"/>
                </a:lnTo>
                <a:lnTo>
                  <a:pt x="6083" y="1371"/>
                </a:lnTo>
                <a:lnTo>
                  <a:pt x="4724" y="0"/>
                </a:lnTo>
                <a:lnTo>
                  <a:pt x="3035" y="0"/>
                </a:lnTo>
                <a:lnTo>
                  <a:pt x="1358" y="0"/>
                </a:lnTo>
                <a:lnTo>
                  <a:pt x="0" y="1371"/>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537" name="object 3537"/>
          <p:cNvSpPr/>
          <p:nvPr/>
        </p:nvSpPr>
        <p:spPr>
          <a:xfrm>
            <a:off x="5462017" y="4198172"/>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538" name="object 3538"/>
          <p:cNvSpPr/>
          <p:nvPr/>
        </p:nvSpPr>
        <p:spPr>
          <a:xfrm>
            <a:off x="5366977" y="4525904"/>
            <a:ext cx="5407" cy="5367"/>
          </a:xfrm>
          <a:custGeom>
            <a:avLst/>
            <a:gdLst/>
            <a:ahLst/>
            <a:cxnLst/>
            <a:rect l="l" t="t" r="r" b="b"/>
            <a:pathLst>
              <a:path w="6083" h="6083">
                <a:moveTo>
                  <a:pt x="0" y="3048"/>
                </a:moveTo>
                <a:lnTo>
                  <a:pt x="0" y="4724"/>
                </a:lnTo>
                <a:lnTo>
                  <a:pt x="1371" y="6083"/>
                </a:lnTo>
                <a:lnTo>
                  <a:pt x="3048" y="6083"/>
                </a:lnTo>
                <a:lnTo>
                  <a:pt x="4724" y="6083"/>
                </a:lnTo>
                <a:lnTo>
                  <a:pt x="6083" y="4724"/>
                </a:lnTo>
                <a:lnTo>
                  <a:pt x="6083" y="3048"/>
                </a:lnTo>
                <a:lnTo>
                  <a:pt x="6083" y="1371"/>
                </a:lnTo>
                <a:lnTo>
                  <a:pt x="4724" y="0"/>
                </a:lnTo>
                <a:lnTo>
                  <a:pt x="3048" y="0"/>
                </a:lnTo>
                <a:lnTo>
                  <a:pt x="1371" y="0"/>
                </a:lnTo>
                <a:lnTo>
                  <a:pt x="0" y="1371"/>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539" name="object 3539"/>
          <p:cNvSpPr/>
          <p:nvPr/>
        </p:nvSpPr>
        <p:spPr>
          <a:xfrm>
            <a:off x="5361776" y="4512833"/>
            <a:ext cx="29803" cy="0"/>
          </a:xfrm>
          <a:custGeom>
            <a:avLst/>
            <a:gdLst/>
            <a:ahLst/>
            <a:cxnLst/>
            <a:rect l="l" t="t" r="r" b="b"/>
            <a:pathLst>
              <a:path w="33528">
                <a:moveTo>
                  <a:pt x="0" y="0"/>
                </a:moveTo>
                <a:lnTo>
                  <a:pt x="33528"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540" name="object 3540"/>
          <p:cNvSpPr/>
          <p:nvPr/>
        </p:nvSpPr>
        <p:spPr>
          <a:xfrm>
            <a:off x="5297677" y="4638080"/>
            <a:ext cx="5407" cy="5356"/>
          </a:xfrm>
          <a:custGeom>
            <a:avLst/>
            <a:gdLst/>
            <a:ahLst/>
            <a:cxnLst/>
            <a:rect l="l" t="t" r="r" b="b"/>
            <a:pathLst>
              <a:path w="6083" h="6070">
                <a:moveTo>
                  <a:pt x="0" y="3035"/>
                </a:moveTo>
                <a:lnTo>
                  <a:pt x="0" y="4711"/>
                </a:lnTo>
                <a:lnTo>
                  <a:pt x="1371" y="6070"/>
                </a:lnTo>
                <a:lnTo>
                  <a:pt x="3048" y="6070"/>
                </a:lnTo>
                <a:lnTo>
                  <a:pt x="4724" y="6070"/>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541" name="object 3541"/>
          <p:cNvSpPr/>
          <p:nvPr/>
        </p:nvSpPr>
        <p:spPr>
          <a:xfrm>
            <a:off x="5294043" y="4625787"/>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542" name="object 3542"/>
          <p:cNvSpPr/>
          <p:nvPr/>
        </p:nvSpPr>
        <p:spPr>
          <a:xfrm>
            <a:off x="5450008" y="4615613"/>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543" name="object 3543"/>
          <p:cNvSpPr/>
          <p:nvPr/>
        </p:nvSpPr>
        <p:spPr>
          <a:xfrm>
            <a:off x="5445764" y="4604273"/>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544" name="object 3544"/>
          <p:cNvSpPr/>
          <p:nvPr/>
        </p:nvSpPr>
        <p:spPr>
          <a:xfrm>
            <a:off x="5334580" y="4772547"/>
            <a:ext cx="5407" cy="5367"/>
          </a:xfrm>
          <a:custGeom>
            <a:avLst/>
            <a:gdLst/>
            <a:ahLst/>
            <a:cxnLst/>
            <a:rect l="l" t="t" r="r" b="b"/>
            <a:pathLst>
              <a:path w="6083" h="6083">
                <a:moveTo>
                  <a:pt x="0" y="3048"/>
                </a:moveTo>
                <a:lnTo>
                  <a:pt x="0" y="4724"/>
                </a:lnTo>
                <a:lnTo>
                  <a:pt x="1358" y="6083"/>
                </a:lnTo>
                <a:lnTo>
                  <a:pt x="3035" y="6083"/>
                </a:lnTo>
                <a:lnTo>
                  <a:pt x="4711" y="6083"/>
                </a:lnTo>
                <a:lnTo>
                  <a:pt x="6083" y="4724"/>
                </a:lnTo>
                <a:lnTo>
                  <a:pt x="6083" y="3048"/>
                </a:lnTo>
                <a:lnTo>
                  <a:pt x="6083" y="1358"/>
                </a:lnTo>
                <a:lnTo>
                  <a:pt x="4711" y="0"/>
                </a:lnTo>
                <a:lnTo>
                  <a:pt x="3035" y="0"/>
                </a:lnTo>
                <a:lnTo>
                  <a:pt x="1358" y="0"/>
                </a:lnTo>
                <a:lnTo>
                  <a:pt x="0" y="1358"/>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545" name="object 3545"/>
          <p:cNvSpPr/>
          <p:nvPr/>
        </p:nvSpPr>
        <p:spPr>
          <a:xfrm>
            <a:off x="5329264" y="4760258"/>
            <a:ext cx="29803" cy="0"/>
          </a:xfrm>
          <a:custGeom>
            <a:avLst/>
            <a:gdLst/>
            <a:ahLst/>
            <a:cxnLst/>
            <a:rect l="l" t="t" r="r" b="b"/>
            <a:pathLst>
              <a:path w="33528">
                <a:moveTo>
                  <a:pt x="0" y="0"/>
                </a:moveTo>
                <a:lnTo>
                  <a:pt x="33528"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546" name="object 3546"/>
          <p:cNvSpPr/>
          <p:nvPr/>
        </p:nvSpPr>
        <p:spPr>
          <a:xfrm>
            <a:off x="7714803" y="2503068"/>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547" name="object 3547"/>
          <p:cNvSpPr/>
          <p:nvPr/>
        </p:nvSpPr>
        <p:spPr>
          <a:xfrm>
            <a:off x="7710766" y="2490395"/>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548" name="object 3548"/>
          <p:cNvSpPr/>
          <p:nvPr/>
        </p:nvSpPr>
        <p:spPr>
          <a:xfrm>
            <a:off x="8013385" y="2636313"/>
            <a:ext cx="5396" cy="5367"/>
          </a:xfrm>
          <a:custGeom>
            <a:avLst/>
            <a:gdLst/>
            <a:ahLst/>
            <a:cxnLst/>
            <a:rect l="l" t="t" r="r" b="b"/>
            <a:pathLst>
              <a:path w="6070" h="6083">
                <a:moveTo>
                  <a:pt x="0" y="3035"/>
                </a:moveTo>
                <a:lnTo>
                  <a:pt x="0" y="4711"/>
                </a:lnTo>
                <a:lnTo>
                  <a:pt x="1358" y="6083"/>
                </a:lnTo>
                <a:lnTo>
                  <a:pt x="3035" y="6083"/>
                </a:lnTo>
                <a:lnTo>
                  <a:pt x="4711" y="6083"/>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549" name="object 3549"/>
          <p:cNvSpPr/>
          <p:nvPr/>
        </p:nvSpPr>
        <p:spPr>
          <a:xfrm>
            <a:off x="8008792" y="2624866"/>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550" name="object 3550"/>
          <p:cNvSpPr/>
          <p:nvPr/>
        </p:nvSpPr>
        <p:spPr>
          <a:xfrm>
            <a:off x="7810877" y="2702175"/>
            <a:ext cx="5407" cy="5356"/>
          </a:xfrm>
          <a:custGeom>
            <a:avLst/>
            <a:gdLst/>
            <a:ahLst/>
            <a:cxnLst/>
            <a:rect l="l" t="t" r="r" b="b"/>
            <a:pathLst>
              <a:path w="6083" h="6070">
                <a:moveTo>
                  <a:pt x="0" y="3035"/>
                </a:moveTo>
                <a:lnTo>
                  <a:pt x="0" y="4711"/>
                </a:lnTo>
                <a:lnTo>
                  <a:pt x="1371" y="6070"/>
                </a:lnTo>
                <a:lnTo>
                  <a:pt x="3048" y="6070"/>
                </a:lnTo>
                <a:lnTo>
                  <a:pt x="4724" y="6070"/>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551" name="object 3551"/>
          <p:cNvSpPr/>
          <p:nvPr/>
        </p:nvSpPr>
        <p:spPr>
          <a:xfrm>
            <a:off x="7805591" y="2689412"/>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552" name="object 3552"/>
          <p:cNvSpPr/>
          <p:nvPr/>
        </p:nvSpPr>
        <p:spPr>
          <a:xfrm>
            <a:off x="7703597" y="2683905"/>
            <a:ext cx="5407" cy="5367"/>
          </a:xfrm>
          <a:custGeom>
            <a:avLst/>
            <a:gdLst/>
            <a:ahLst/>
            <a:cxnLst/>
            <a:rect l="l" t="t" r="r" b="b"/>
            <a:pathLst>
              <a:path w="6083" h="6083">
                <a:moveTo>
                  <a:pt x="0" y="3035"/>
                </a:moveTo>
                <a:lnTo>
                  <a:pt x="0" y="4724"/>
                </a:lnTo>
                <a:lnTo>
                  <a:pt x="1358" y="6083"/>
                </a:lnTo>
                <a:lnTo>
                  <a:pt x="3048" y="6083"/>
                </a:lnTo>
                <a:lnTo>
                  <a:pt x="4724" y="6083"/>
                </a:lnTo>
                <a:lnTo>
                  <a:pt x="6083" y="4724"/>
                </a:lnTo>
                <a:lnTo>
                  <a:pt x="6083" y="3035"/>
                </a:lnTo>
                <a:lnTo>
                  <a:pt x="6083" y="1358"/>
                </a:lnTo>
                <a:lnTo>
                  <a:pt x="4724" y="0"/>
                </a:lnTo>
                <a:lnTo>
                  <a:pt x="3048"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553" name="object 3553"/>
          <p:cNvSpPr/>
          <p:nvPr/>
        </p:nvSpPr>
        <p:spPr>
          <a:xfrm>
            <a:off x="7699929" y="2670586"/>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554" name="object 3554"/>
          <p:cNvSpPr/>
          <p:nvPr/>
        </p:nvSpPr>
        <p:spPr>
          <a:xfrm>
            <a:off x="7587989" y="2719297"/>
            <a:ext cx="5407" cy="5356"/>
          </a:xfrm>
          <a:custGeom>
            <a:avLst/>
            <a:gdLst/>
            <a:ahLst/>
            <a:cxnLst/>
            <a:rect l="l" t="t" r="r" b="b"/>
            <a:pathLst>
              <a:path w="6083" h="6070">
                <a:moveTo>
                  <a:pt x="0" y="3035"/>
                </a:moveTo>
                <a:lnTo>
                  <a:pt x="0" y="4711"/>
                </a:lnTo>
                <a:lnTo>
                  <a:pt x="1358" y="6070"/>
                </a:lnTo>
                <a:lnTo>
                  <a:pt x="3048" y="6070"/>
                </a:lnTo>
                <a:lnTo>
                  <a:pt x="4724" y="6070"/>
                </a:lnTo>
                <a:lnTo>
                  <a:pt x="6083" y="4711"/>
                </a:lnTo>
                <a:lnTo>
                  <a:pt x="6083" y="3035"/>
                </a:lnTo>
                <a:lnTo>
                  <a:pt x="6083" y="1358"/>
                </a:lnTo>
                <a:lnTo>
                  <a:pt x="4724" y="0"/>
                </a:lnTo>
                <a:lnTo>
                  <a:pt x="3048"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555" name="object 3555"/>
          <p:cNvSpPr/>
          <p:nvPr/>
        </p:nvSpPr>
        <p:spPr>
          <a:xfrm>
            <a:off x="7583429" y="2708237"/>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556" name="object 3556"/>
          <p:cNvSpPr/>
          <p:nvPr/>
        </p:nvSpPr>
        <p:spPr>
          <a:xfrm>
            <a:off x="8163688" y="2585432"/>
            <a:ext cx="5407" cy="5356"/>
          </a:xfrm>
          <a:custGeom>
            <a:avLst/>
            <a:gdLst/>
            <a:ahLst/>
            <a:cxnLst/>
            <a:rect l="l" t="t" r="r" b="b"/>
            <a:pathLst>
              <a:path w="6083" h="6070">
                <a:moveTo>
                  <a:pt x="0" y="3035"/>
                </a:moveTo>
                <a:lnTo>
                  <a:pt x="0" y="4711"/>
                </a:lnTo>
                <a:lnTo>
                  <a:pt x="1358" y="6070"/>
                </a:lnTo>
                <a:lnTo>
                  <a:pt x="3035" y="6070"/>
                </a:lnTo>
                <a:lnTo>
                  <a:pt x="4724" y="6070"/>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557" name="object 3557"/>
          <p:cNvSpPr/>
          <p:nvPr/>
        </p:nvSpPr>
        <p:spPr>
          <a:xfrm>
            <a:off x="8160517" y="2573766"/>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558" name="object 3558"/>
          <p:cNvSpPr/>
          <p:nvPr/>
        </p:nvSpPr>
        <p:spPr>
          <a:xfrm>
            <a:off x="7903226" y="2025653"/>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559" name="object 3559"/>
          <p:cNvSpPr/>
          <p:nvPr/>
        </p:nvSpPr>
        <p:spPr>
          <a:xfrm>
            <a:off x="7897706" y="2014369"/>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560" name="object 3560"/>
          <p:cNvSpPr/>
          <p:nvPr/>
        </p:nvSpPr>
        <p:spPr>
          <a:xfrm>
            <a:off x="8274264" y="1986853"/>
            <a:ext cx="5407" cy="5367"/>
          </a:xfrm>
          <a:custGeom>
            <a:avLst/>
            <a:gdLst/>
            <a:ahLst/>
            <a:cxnLst/>
            <a:rect l="l" t="t" r="r" b="b"/>
            <a:pathLst>
              <a:path w="6083" h="6083">
                <a:moveTo>
                  <a:pt x="0" y="3048"/>
                </a:moveTo>
                <a:lnTo>
                  <a:pt x="0" y="4724"/>
                </a:lnTo>
                <a:lnTo>
                  <a:pt x="1358" y="6083"/>
                </a:lnTo>
                <a:lnTo>
                  <a:pt x="3035" y="6083"/>
                </a:lnTo>
                <a:lnTo>
                  <a:pt x="4711" y="6083"/>
                </a:lnTo>
                <a:lnTo>
                  <a:pt x="6083" y="4724"/>
                </a:lnTo>
                <a:lnTo>
                  <a:pt x="6083" y="3048"/>
                </a:lnTo>
                <a:lnTo>
                  <a:pt x="6083" y="1371"/>
                </a:lnTo>
                <a:lnTo>
                  <a:pt x="4711" y="0"/>
                </a:lnTo>
                <a:lnTo>
                  <a:pt x="3035" y="0"/>
                </a:lnTo>
                <a:lnTo>
                  <a:pt x="1358" y="0"/>
                </a:lnTo>
                <a:lnTo>
                  <a:pt x="0" y="1371"/>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561" name="object 3561"/>
          <p:cNvSpPr/>
          <p:nvPr/>
        </p:nvSpPr>
        <p:spPr>
          <a:xfrm>
            <a:off x="8268887" y="1974028"/>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562" name="object 3562"/>
          <p:cNvSpPr/>
          <p:nvPr/>
        </p:nvSpPr>
        <p:spPr>
          <a:xfrm>
            <a:off x="8132507" y="2009152"/>
            <a:ext cx="5407" cy="5367"/>
          </a:xfrm>
          <a:custGeom>
            <a:avLst/>
            <a:gdLst/>
            <a:ahLst/>
            <a:cxnLst/>
            <a:rect l="l" t="t" r="r" b="b"/>
            <a:pathLst>
              <a:path w="6083" h="6083">
                <a:moveTo>
                  <a:pt x="0" y="3035"/>
                </a:moveTo>
                <a:lnTo>
                  <a:pt x="0" y="4711"/>
                </a:lnTo>
                <a:lnTo>
                  <a:pt x="1358" y="6083"/>
                </a:lnTo>
                <a:lnTo>
                  <a:pt x="3035" y="6083"/>
                </a:lnTo>
                <a:lnTo>
                  <a:pt x="4724" y="6083"/>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563" name="object 3563"/>
          <p:cNvSpPr/>
          <p:nvPr/>
        </p:nvSpPr>
        <p:spPr>
          <a:xfrm>
            <a:off x="8128002" y="1998233"/>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564" name="object 3564"/>
          <p:cNvSpPr/>
          <p:nvPr/>
        </p:nvSpPr>
        <p:spPr>
          <a:xfrm>
            <a:off x="8123509" y="2208102"/>
            <a:ext cx="5407" cy="5367"/>
          </a:xfrm>
          <a:custGeom>
            <a:avLst/>
            <a:gdLst/>
            <a:ahLst/>
            <a:cxnLst/>
            <a:rect l="l" t="t" r="r" b="b"/>
            <a:pathLst>
              <a:path w="6083" h="6083">
                <a:moveTo>
                  <a:pt x="0" y="3048"/>
                </a:moveTo>
                <a:lnTo>
                  <a:pt x="0" y="4724"/>
                </a:lnTo>
                <a:lnTo>
                  <a:pt x="1371" y="6083"/>
                </a:lnTo>
                <a:lnTo>
                  <a:pt x="3048" y="6083"/>
                </a:lnTo>
                <a:lnTo>
                  <a:pt x="4724" y="6083"/>
                </a:lnTo>
                <a:lnTo>
                  <a:pt x="6083" y="4724"/>
                </a:lnTo>
                <a:lnTo>
                  <a:pt x="6083" y="3048"/>
                </a:lnTo>
                <a:lnTo>
                  <a:pt x="6083" y="1371"/>
                </a:lnTo>
                <a:lnTo>
                  <a:pt x="4724" y="0"/>
                </a:lnTo>
                <a:lnTo>
                  <a:pt x="3048" y="0"/>
                </a:lnTo>
                <a:lnTo>
                  <a:pt x="1371" y="0"/>
                </a:lnTo>
                <a:lnTo>
                  <a:pt x="0" y="1371"/>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565" name="object 3565"/>
          <p:cNvSpPr/>
          <p:nvPr/>
        </p:nvSpPr>
        <p:spPr>
          <a:xfrm>
            <a:off x="8119877" y="2197249"/>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566" name="object 3566"/>
          <p:cNvSpPr/>
          <p:nvPr/>
        </p:nvSpPr>
        <p:spPr>
          <a:xfrm>
            <a:off x="8279897" y="2189782"/>
            <a:ext cx="5407" cy="5367"/>
          </a:xfrm>
          <a:custGeom>
            <a:avLst/>
            <a:gdLst/>
            <a:ahLst/>
            <a:cxnLst/>
            <a:rect l="l" t="t" r="r" b="b"/>
            <a:pathLst>
              <a:path w="6083" h="6083">
                <a:moveTo>
                  <a:pt x="0" y="3035"/>
                </a:moveTo>
                <a:lnTo>
                  <a:pt x="0" y="4711"/>
                </a:lnTo>
                <a:lnTo>
                  <a:pt x="1358" y="6083"/>
                </a:lnTo>
                <a:lnTo>
                  <a:pt x="3035" y="6083"/>
                </a:lnTo>
                <a:lnTo>
                  <a:pt x="4724" y="6083"/>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567" name="object 3567"/>
          <p:cNvSpPr/>
          <p:nvPr/>
        </p:nvSpPr>
        <p:spPr>
          <a:xfrm>
            <a:off x="8277019" y="2178423"/>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568" name="object 3568"/>
          <p:cNvSpPr/>
          <p:nvPr/>
        </p:nvSpPr>
        <p:spPr>
          <a:xfrm>
            <a:off x="8284395" y="2377955"/>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569" name="object 3569"/>
          <p:cNvSpPr/>
          <p:nvPr/>
        </p:nvSpPr>
        <p:spPr>
          <a:xfrm>
            <a:off x="8279723" y="2366681"/>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570" name="object 3570"/>
          <p:cNvSpPr/>
          <p:nvPr/>
        </p:nvSpPr>
        <p:spPr>
          <a:xfrm>
            <a:off x="7871725" y="1466345"/>
            <a:ext cx="5407" cy="5356"/>
          </a:xfrm>
          <a:custGeom>
            <a:avLst/>
            <a:gdLst/>
            <a:ahLst/>
            <a:cxnLst/>
            <a:rect l="l" t="t" r="r" b="b"/>
            <a:pathLst>
              <a:path w="6083" h="6070">
                <a:moveTo>
                  <a:pt x="0" y="3035"/>
                </a:moveTo>
                <a:lnTo>
                  <a:pt x="0" y="4711"/>
                </a:lnTo>
                <a:lnTo>
                  <a:pt x="1371" y="6070"/>
                </a:lnTo>
                <a:lnTo>
                  <a:pt x="3048" y="6070"/>
                </a:lnTo>
                <a:lnTo>
                  <a:pt x="4724" y="6070"/>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571" name="object 3571"/>
          <p:cNvSpPr/>
          <p:nvPr/>
        </p:nvSpPr>
        <p:spPr>
          <a:xfrm>
            <a:off x="7867912" y="1454971"/>
            <a:ext cx="24383" cy="0"/>
          </a:xfrm>
          <a:custGeom>
            <a:avLst/>
            <a:gdLst/>
            <a:ahLst/>
            <a:cxnLst/>
            <a:rect l="l" t="t" r="r" b="b"/>
            <a:pathLst>
              <a:path w="27431">
                <a:moveTo>
                  <a:pt x="0" y="0"/>
                </a:moveTo>
                <a:lnTo>
                  <a:pt x="27431"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572" name="object 3572"/>
          <p:cNvSpPr/>
          <p:nvPr/>
        </p:nvSpPr>
        <p:spPr>
          <a:xfrm>
            <a:off x="8130282" y="1810803"/>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573" name="object 3573"/>
          <p:cNvSpPr/>
          <p:nvPr/>
        </p:nvSpPr>
        <p:spPr>
          <a:xfrm>
            <a:off x="8125298" y="1799216"/>
            <a:ext cx="24383" cy="0"/>
          </a:xfrm>
          <a:custGeom>
            <a:avLst/>
            <a:gdLst/>
            <a:ahLst/>
            <a:cxnLst/>
            <a:rect l="l" t="t" r="r" b="b"/>
            <a:pathLst>
              <a:path w="27431">
                <a:moveTo>
                  <a:pt x="0" y="0"/>
                </a:moveTo>
                <a:lnTo>
                  <a:pt x="27431"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574" name="object 3574"/>
          <p:cNvSpPr/>
          <p:nvPr/>
        </p:nvSpPr>
        <p:spPr>
          <a:xfrm>
            <a:off x="8278996" y="1785713"/>
            <a:ext cx="5407" cy="5356"/>
          </a:xfrm>
          <a:custGeom>
            <a:avLst/>
            <a:gdLst/>
            <a:ahLst/>
            <a:cxnLst/>
            <a:rect l="l" t="t" r="r" b="b"/>
            <a:pathLst>
              <a:path w="6083" h="6070">
                <a:moveTo>
                  <a:pt x="0" y="3035"/>
                </a:moveTo>
                <a:lnTo>
                  <a:pt x="0" y="4711"/>
                </a:lnTo>
                <a:lnTo>
                  <a:pt x="1358" y="6070"/>
                </a:lnTo>
                <a:lnTo>
                  <a:pt x="3035" y="6070"/>
                </a:lnTo>
                <a:lnTo>
                  <a:pt x="4724" y="6070"/>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575" name="object 3575"/>
          <p:cNvSpPr/>
          <p:nvPr/>
        </p:nvSpPr>
        <p:spPr>
          <a:xfrm>
            <a:off x="8274309" y="1772322"/>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576" name="object 3576"/>
          <p:cNvSpPr/>
          <p:nvPr/>
        </p:nvSpPr>
        <p:spPr>
          <a:xfrm>
            <a:off x="8285507" y="1582248"/>
            <a:ext cx="5407" cy="5356"/>
          </a:xfrm>
          <a:custGeom>
            <a:avLst/>
            <a:gdLst/>
            <a:ahLst/>
            <a:cxnLst/>
            <a:rect l="l" t="t" r="r" b="b"/>
            <a:pathLst>
              <a:path w="6083" h="6070">
                <a:moveTo>
                  <a:pt x="0" y="3035"/>
                </a:moveTo>
                <a:lnTo>
                  <a:pt x="0" y="4711"/>
                </a:lnTo>
                <a:lnTo>
                  <a:pt x="1358" y="6070"/>
                </a:lnTo>
                <a:lnTo>
                  <a:pt x="3035" y="6070"/>
                </a:lnTo>
                <a:lnTo>
                  <a:pt x="4724" y="6070"/>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577" name="object 3577"/>
          <p:cNvSpPr/>
          <p:nvPr/>
        </p:nvSpPr>
        <p:spPr>
          <a:xfrm>
            <a:off x="8282434" y="1570616"/>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578" name="object 3578"/>
          <p:cNvSpPr/>
          <p:nvPr/>
        </p:nvSpPr>
        <p:spPr>
          <a:xfrm>
            <a:off x="8148490" y="1620858"/>
            <a:ext cx="5396" cy="5367"/>
          </a:xfrm>
          <a:custGeom>
            <a:avLst/>
            <a:gdLst/>
            <a:ahLst/>
            <a:cxnLst/>
            <a:rect l="l" t="t" r="r" b="b"/>
            <a:pathLst>
              <a:path w="6070" h="6083">
                <a:moveTo>
                  <a:pt x="0" y="3035"/>
                </a:moveTo>
                <a:lnTo>
                  <a:pt x="0" y="4711"/>
                </a:lnTo>
                <a:lnTo>
                  <a:pt x="1358" y="6083"/>
                </a:lnTo>
                <a:lnTo>
                  <a:pt x="3035" y="6083"/>
                </a:lnTo>
                <a:lnTo>
                  <a:pt x="4711" y="6083"/>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579" name="object 3579"/>
          <p:cNvSpPr/>
          <p:nvPr/>
        </p:nvSpPr>
        <p:spPr>
          <a:xfrm>
            <a:off x="8144259" y="1608268"/>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580" name="object 3580"/>
          <p:cNvSpPr/>
          <p:nvPr/>
        </p:nvSpPr>
        <p:spPr>
          <a:xfrm>
            <a:off x="7968920" y="1277612"/>
            <a:ext cx="5407" cy="5367"/>
          </a:xfrm>
          <a:custGeom>
            <a:avLst/>
            <a:gdLst/>
            <a:ahLst/>
            <a:cxnLst/>
            <a:rect l="l" t="t" r="r" b="b"/>
            <a:pathLst>
              <a:path w="6083" h="6083">
                <a:moveTo>
                  <a:pt x="0" y="3035"/>
                </a:moveTo>
                <a:lnTo>
                  <a:pt x="0" y="4711"/>
                </a:lnTo>
                <a:lnTo>
                  <a:pt x="1371" y="6083"/>
                </a:lnTo>
                <a:lnTo>
                  <a:pt x="3048" y="6083"/>
                </a:lnTo>
                <a:lnTo>
                  <a:pt x="4724" y="6083"/>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581" name="object 3581"/>
          <p:cNvSpPr/>
          <p:nvPr/>
        </p:nvSpPr>
        <p:spPr>
          <a:xfrm>
            <a:off x="7965442" y="1264024"/>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582" name="object 3582"/>
          <p:cNvSpPr/>
          <p:nvPr/>
        </p:nvSpPr>
        <p:spPr>
          <a:xfrm>
            <a:off x="7508995" y="1672987"/>
            <a:ext cx="5396" cy="5367"/>
          </a:xfrm>
          <a:custGeom>
            <a:avLst/>
            <a:gdLst/>
            <a:ahLst/>
            <a:cxnLst/>
            <a:rect l="l" t="t" r="r" b="b"/>
            <a:pathLst>
              <a:path w="6070" h="6083">
                <a:moveTo>
                  <a:pt x="0" y="3048"/>
                </a:moveTo>
                <a:lnTo>
                  <a:pt x="0" y="4724"/>
                </a:lnTo>
                <a:lnTo>
                  <a:pt x="1358" y="6083"/>
                </a:lnTo>
                <a:lnTo>
                  <a:pt x="3035" y="6083"/>
                </a:lnTo>
                <a:lnTo>
                  <a:pt x="4711" y="6083"/>
                </a:lnTo>
                <a:lnTo>
                  <a:pt x="6070" y="4724"/>
                </a:lnTo>
                <a:lnTo>
                  <a:pt x="6070" y="3048"/>
                </a:lnTo>
                <a:lnTo>
                  <a:pt x="6070" y="1358"/>
                </a:lnTo>
                <a:lnTo>
                  <a:pt x="4711" y="0"/>
                </a:lnTo>
                <a:lnTo>
                  <a:pt x="3035" y="0"/>
                </a:lnTo>
                <a:lnTo>
                  <a:pt x="1358" y="0"/>
                </a:lnTo>
                <a:lnTo>
                  <a:pt x="0" y="1358"/>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583" name="object 3583"/>
          <p:cNvSpPr/>
          <p:nvPr/>
        </p:nvSpPr>
        <p:spPr>
          <a:xfrm>
            <a:off x="7504856" y="1662056"/>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584" name="object 3584"/>
          <p:cNvSpPr/>
          <p:nvPr/>
        </p:nvSpPr>
        <p:spPr>
          <a:xfrm>
            <a:off x="7616097" y="1762696"/>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585" name="object 3585"/>
          <p:cNvSpPr/>
          <p:nvPr/>
        </p:nvSpPr>
        <p:spPr>
          <a:xfrm>
            <a:off x="7613229" y="1750807"/>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586" name="object 3586"/>
          <p:cNvSpPr/>
          <p:nvPr/>
        </p:nvSpPr>
        <p:spPr>
          <a:xfrm>
            <a:off x="7361599" y="1690706"/>
            <a:ext cx="5407" cy="5367"/>
          </a:xfrm>
          <a:custGeom>
            <a:avLst/>
            <a:gdLst/>
            <a:ahLst/>
            <a:cxnLst/>
            <a:rect l="l" t="t" r="r" b="b"/>
            <a:pathLst>
              <a:path w="6083" h="6083">
                <a:moveTo>
                  <a:pt x="0" y="3048"/>
                </a:moveTo>
                <a:lnTo>
                  <a:pt x="0" y="4724"/>
                </a:lnTo>
                <a:lnTo>
                  <a:pt x="1371" y="6083"/>
                </a:lnTo>
                <a:lnTo>
                  <a:pt x="3048" y="6083"/>
                </a:lnTo>
                <a:lnTo>
                  <a:pt x="4724" y="6083"/>
                </a:lnTo>
                <a:lnTo>
                  <a:pt x="6083" y="4724"/>
                </a:lnTo>
                <a:lnTo>
                  <a:pt x="6083" y="3048"/>
                </a:lnTo>
                <a:lnTo>
                  <a:pt x="6083" y="1358"/>
                </a:lnTo>
                <a:lnTo>
                  <a:pt x="4724" y="0"/>
                </a:lnTo>
                <a:lnTo>
                  <a:pt x="3048" y="0"/>
                </a:lnTo>
                <a:lnTo>
                  <a:pt x="1371" y="0"/>
                </a:lnTo>
                <a:lnTo>
                  <a:pt x="0" y="1358"/>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587" name="object 3587"/>
          <p:cNvSpPr/>
          <p:nvPr/>
        </p:nvSpPr>
        <p:spPr>
          <a:xfrm>
            <a:off x="7358550" y="1678192"/>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588" name="object 3588"/>
          <p:cNvSpPr/>
          <p:nvPr/>
        </p:nvSpPr>
        <p:spPr>
          <a:xfrm>
            <a:off x="7401895" y="1529385"/>
            <a:ext cx="5407" cy="5367"/>
          </a:xfrm>
          <a:custGeom>
            <a:avLst/>
            <a:gdLst/>
            <a:ahLst/>
            <a:cxnLst/>
            <a:rect l="l" t="t" r="r" b="b"/>
            <a:pathLst>
              <a:path w="6083" h="6083">
                <a:moveTo>
                  <a:pt x="0" y="3048"/>
                </a:moveTo>
                <a:lnTo>
                  <a:pt x="0" y="4724"/>
                </a:lnTo>
                <a:lnTo>
                  <a:pt x="1358" y="6083"/>
                </a:lnTo>
                <a:lnTo>
                  <a:pt x="3035" y="6083"/>
                </a:lnTo>
                <a:lnTo>
                  <a:pt x="4711" y="6083"/>
                </a:lnTo>
                <a:lnTo>
                  <a:pt x="6083" y="4724"/>
                </a:lnTo>
                <a:lnTo>
                  <a:pt x="6083" y="3048"/>
                </a:lnTo>
                <a:lnTo>
                  <a:pt x="6083" y="1371"/>
                </a:lnTo>
                <a:lnTo>
                  <a:pt x="4711" y="0"/>
                </a:lnTo>
                <a:lnTo>
                  <a:pt x="3035" y="0"/>
                </a:lnTo>
                <a:lnTo>
                  <a:pt x="1358" y="0"/>
                </a:lnTo>
                <a:lnTo>
                  <a:pt x="0" y="1371"/>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589" name="object 3589"/>
          <p:cNvSpPr/>
          <p:nvPr/>
        </p:nvSpPr>
        <p:spPr>
          <a:xfrm>
            <a:off x="7396480" y="1516828"/>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590" name="object 3590"/>
          <p:cNvSpPr/>
          <p:nvPr/>
        </p:nvSpPr>
        <p:spPr>
          <a:xfrm>
            <a:off x="7097459" y="1607158"/>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591" name="object 3591"/>
          <p:cNvSpPr/>
          <p:nvPr/>
        </p:nvSpPr>
        <p:spPr>
          <a:xfrm>
            <a:off x="7093038" y="1594821"/>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592" name="object 3592"/>
          <p:cNvSpPr/>
          <p:nvPr/>
        </p:nvSpPr>
        <p:spPr>
          <a:xfrm>
            <a:off x="7157757" y="1430728"/>
            <a:ext cx="5407" cy="5367"/>
          </a:xfrm>
          <a:custGeom>
            <a:avLst/>
            <a:gdLst/>
            <a:ahLst/>
            <a:cxnLst/>
            <a:rect l="l" t="t" r="r" b="b"/>
            <a:pathLst>
              <a:path w="6083" h="6083">
                <a:moveTo>
                  <a:pt x="0" y="3035"/>
                </a:moveTo>
                <a:lnTo>
                  <a:pt x="0" y="4711"/>
                </a:lnTo>
                <a:lnTo>
                  <a:pt x="1358" y="6083"/>
                </a:lnTo>
                <a:lnTo>
                  <a:pt x="3048" y="6083"/>
                </a:lnTo>
                <a:lnTo>
                  <a:pt x="4724" y="6083"/>
                </a:lnTo>
                <a:lnTo>
                  <a:pt x="6083" y="4711"/>
                </a:lnTo>
                <a:lnTo>
                  <a:pt x="6083" y="3035"/>
                </a:lnTo>
                <a:lnTo>
                  <a:pt x="6083" y="1358"/>
                </a:lnTo>
                <a:lnTo>
                  <a:pt x="4724" y="0"/>
                </a:lnTo>
                <a:lnTo>
                  <a:pt x="3048"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593" name="object 3593"/>
          <p:cNvSpPr/>
          <p:nvPr/>
        </p:nvSpPr>
        <p:spPr>
          <a:xfrm>
            <a:off x="7152639" y="1417320"/>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594" name="object 3594"/>
          <p:cNvSpPr/>
          <p:nvPr/>
        </p:nvSpPr>
        <p:spPr>
          <a:xfrm>
            <a:off x="7073847" y="1508497"/>
            <a:ext cx="5407" cy="5367"/>
          </a:xfrm>
          <a:custGeom>
            <a:avLst/>
            <a:gdLst/>
            <a:ahLst/>
            <a:cxnLst/>
            <a:rect l="l" t="t" r="r" b="b"/>
            <a:pathLst>
              <a:path w="6083" h="6083">
                <a:moveTo>
                  <a:pt x="0" y="3035"/>
                </a:moveTo>
                <a:lnTo>
                  <a:pt x="0" y="4711"/>
                </a:lnTo>
                <a:lnTo>
                  <a:pt x="1358" y="6083"/>
                </a:lnTo>
                <a:lnTo>
                  <a:pt x="3035" y="6083"/>
                </a:lnTo>
                <a:lnTo>
                  <a:pt x="4711" y="6083"/>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595" name="object 3595"/>
          <p:cNvSpPr/>
          <p:nvPr/>
        </p:nvSpPr>
        <p:spPr>
          <a:xfrm>
            <a:off x="7068650" y="1495313"/>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596" name="object 3596"/>
          <p:cNvSpPr/>
          <p:nvPr/>
        </p:nvSpPr>
        <p:spPr>
          <a:xfrm>
            <a:off x="7175327" y="2564925"/>
            <a:ext cx="5407" cy="5356"/>
          </a:xfrm>
          <a:custGeom>
            <a:avLst/>
            <a:gdLst/>
            <a:ahLst/>
            <a:cxnLst/>
            <a:rect l="l" t="t" r="r" b="b"/>
            <a:pathLst>
              <a:path w="6083" h="6070">
                <a:moveTo>
                  <a:pt x="0" y="3035"/>
                </a:moveTo>
                <a:lnTo>
                  <a:pt x="0" y="4711"/>
                </a:lnTo>
                <a:lnTo>
                  <a:pt x="1358" y="6070"/>
                </a:lnTo>
                <a:lnTo>
                  <a:pt x="3048" y="6070"/>
                </a:lnTo>
                <a:lnTo>
                  <a:pt x="4724" y="6070"/>
                </a:lnTo>
                <a:lnTo>
                  <a:pt x="6083" y="4711"/>
                </a:lnTo>
                <a:lnTo>
                  <a:pt x="6083" y="3035"/>
                </a:lnTo>
                <a:lnTo>
                  <a:pt x="6083" y="1358"/>
                </a:lnTo>
                <a:lnTo>
                  <a:pt x="4724" y="0"/>
                </a:lnTo>
                <a:lnTo>
                  <a:pt x="3048"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597" name="object 3597"/>
          <p:cNvSpPr/>
          <p:nvPr/>
        </p:nvSpPr>
        <p:spPr>
          <a:xfrm>
            <a:off x="7171609" y="2552251"/>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598" name="object 3598"/>
          <p:cNvSpPr/>
          <p:nvPr/>
        </p:nvSpPr>
        <p:spPr>
          <a:xfrm>
            <a:off x="7196474" y="2670956"/>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599" name="object 3599"/>
          <p:cNvSpPr/>
          <p:nvPr/>
        </p:nvSpPr>
        <p:spPr>
          <a:xfrm>
            <a:off x="7193282" y="2659828"/>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600" name="object 3600"/>
          <p:cNvSpPr/>
          <p:nvPr/>
        </p:nvSpPr>
        <p:spPr>
          <a:xfrm>
            <a:off x="7084197" y="2822291"/>
            <a:ext cx="5407" cy="5356"/>
          </a:xfrm>
          <a:custGeom>
            <a:avLst/>
            <a:gdLst/>
            <a:ahLst/>
            <a:cxnLst/>
            <a:rect l="l" t="t" r="r" b="b"/>
            <a:pathLst>
              <a:path w="6083" h="6070">
                <a:moveTo>
                  <a:pt x="0" y="3035"/>
                </a:moveTo>
                <a:lnTo>
                  <a:pt x="0" y="4711"/>
                </a:lnTo>
                <a:lnTo>
                  <a:pt x="1371" y="6070"/>
                </a:lnTo>
                <a:lnTo>
                  <a:pt x="3048" y="6070"/>
                </a:lnTo>
                <a:lnTo>
                  <a:pt x="4724" y="6070"/>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601" name="object 3601"/>
          <p:cNvSpPr/>
          <p:nvPr/>
        </p:nvSpPr>
        <p:spPr>
          <a:xfrm>
            <a:off x="7079490" y="2810435"/>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602" name="object 3602"/>
          <p:cNvSpPr/>
          <p:nvPr/>
        </p:nvSpPr>
        <p:spPr>
          <a:xfrm>
            <a:off x="6903444" y="3264923"/>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603" name="object 3603"/>
          <p:cNvSpPr/>
          <p:nvPr/>
        </p:nvSpPr>
        <p:spPr>
          <a:xfrm>
            <a:off x="6897962" y="3254187"/>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604" name="object 3604"/>
          <p:cNvSpPr/>
          <p:nvPr/>
        </p:nvSpPr>
        <p:spPr>
          <a:xfrm>
            <a:off x="6740757" y="3284231"/>
            <a:ext cx="5407" cy="5356"/>
          </a:xfrm>
          <a:custGeom>
            <a:avLst/>
            <a:gdLst/>
            <a:ahLst/>
            <a:cxnLst/>
            <a:rect l="l" t="t" r="r" b="b"/>
            <a:pathLst>
              <a:path w="6083" h="6070">
                <a:moveTo>
                  <a:pt x="0" y="3035"/>
                </a:moveTo>
                <a:lnTo>
                  <a:pt x="0" y="4711"/>
                </a:lnTo>
                <a:lnTo>
                  <a:pt x="1371" y="6070"/>
                </a:lnTo>
                <a:lnTo>
                  <a:pt x="3048" y="6070"/>
                </a:lnTo>
                <a:lnTo>
                  <a:pt x="4724" y="6070"/>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605" name="object 3605"/>
          <p:cNvSpPr/>
          <p:nvPr/>
        </p:nvSpPr>
        <p:spPr>
          <a:xfrm>
            <a:off x="6735405" y="3273013"/>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606" name="object 3606"/>
          <p:cNvSpPr/>
          <p:nvPr/>
        </p:nvSpPr>
        <p:spPr>
          <a:xfrm>
            <a:off x="6709600" y="1837047"/>
            <a:ext cx="5407" cy="5356"/>
          </a:xfrm>
          <a:custGeom>
            <a:avLst/>
            <a:gdLst/>
            <a:ahLst/>
            <a:cxnLst/>
            <a:rect l="l" t="t" r="r" b="b"/>
            <a:pathLst>
              <a:path w="6083" h="6070">
                <a:moveTo>
                  <a:pt x="0" y="3035"/>
                </a:moveTo>
                <a:lnTo>
                  <a:pt x="0" y="4711"/>
                </a:lnTo>
                <a:lnTo>
                  <a:pt x="1358" y="6070"/>
                </a:lnTo>
                <a:lnTo>
                  <a:pt x="3048" y="6070"/>
                </a:lnTo>
                <a:lnTo>
                  <a:pt x="4724" y="6070"/>
                </a:lnTo>
                <a:lnTo>
                  <a:pt x="6083" y="4711"/>
                </a:lnTo>
                <a:lnTo>
                  <a:pt x="6083" y="3035"/>
                </a:lnTo>
                <a:lnTo>
                  <a:pt x="6083" y="1358"/>
                </a:lnTo>
                <a:lnTo>
                  <a:pt x="4724" y="0"/>
                </a:lnTo>
                <a:lnTo>
                  <a:pt x="3048"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607" name="object 3607"/>
          <p:cNvSpPr/>
          <p:nvPr/>
        </p:nvSpPr>
        <p:spPr>
          <a:xfrm>
            <a:off x="6705608" y="1826111"/>
            <a:ext cx="24383" cy="0"/>
          </a:xfrm>
          <a:custGeom>
            <a:avLst/>
            <a:gdLst/>
            <a:ahLst/>
            <a:cxnLst/>
            <a:rect l="l" t="t" r="r" b="b"/>
            <a:pathLst>
              <a:path w="27431">
                <a:moveTo>
                  <a:pt x="0" y="0"/>
                </a:moveTo>
                <a:lnTo>
                  <a:pt x="27431"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608" name="object 3608"/>
          <p:cNvSpPr/>
          <p:nvPr/>
        </p:nvSpPr>
        <p:spPr>
          <a:xfrm>
            <a:off x="6737967" y="1645751"/>
            <a:ext cx="5407" cy="5356"/>
          </a:xfrm>
          <a:custGeom>
            <a:avLst/>
            <a:gdLst/>
            <a:ahLst/>
            <a:cxnLst/>
            <a:rect l="l" t="t" r="r" b="b"/>
            <a:pathLst>
              <a:path w="6083" h="6070">
                <a:moveTo>
                  <a:pt x="0" y="3035"/>
                </a:moveTo>
                <a:lnTo>
                  <a:pt x="0" y="4711"/>
                </a:lnTo>
                <a:lnTo>
                  <a:pt x="1358" y="6070"/>
                </a:lnTo>
                <a:lnTo>
                  <a:pt x="3048" y="6070"/>
                </a:lnTo>
                <a:lnTo>
                  <a:pt x="4724" y="6070"/>
                </a:lnTo>
                <a:lnTo>
                  <a:pt x="6083" y="4711"/>
                </a:lnTo>
                <a:lnTo>
                  <a:pt x="6083" y="3035"/>
                </a:lnTo>
                <a:lnTo>
                  <a:pt x="6083" y="1358"/>
                </a:lnTo>
                <a:lnTo>
                  <a:pt x="4724" y="0"/>
                </a:lnTo>
                <a:lnTo>
                  <a:pt x="3048"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609" name="object 3609"/>
          <p:cNvSpPr/>
          <p:nvPr/>
        </p:nvSpPr>
        <p:spPr>
          <a:xfrm>
            <a:off x="6732695" y="1632472"/>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610" name="object 3610"/>
          <p:cNvSpPr/>
          <p:nvPr/>
        </p:nvSpPr>
        <p:spPr>
          <a:xfrm>
            <a:off x="6714105" y="1551062"/>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611" name="object 3611"/>
          <p:cNvSpPr/>
          <p:nvPr/>
        </p:nvSpPr>
        <p:spPr>
          <a:xfrm>
            <a:off x="6711019" y="1538343"/>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612" name="object 3612"/>
          <p:cNvSpPr/>
          <p:nvPr/>
        </p:nvSpPr>
        <p:spPr>
          <a:xfrm>
            <a:off x="6712525" y="1423348"/>
            <a:ext cx="5407" cy="5356"/>
          </a:xfrm>
          <a:custGeom>
            <a:avLst/>
            <a:gdLst/>
            <a:ahLst/>
            <a:cxnLst/>
            <a:rect l="l" t="t" r="r" b="b"/>
            <a:pathLst>
              <a:path w="6083" h="6070">
                <a:moveTo>
                  <a:pt x="0" y="3035"/>
                </a:moveTo>
                <a:lnTo>
                  <a:pt x="0" y="4711"/>
                </a:lnTo>
                <a:lnTo>
                  <a:pt x="1371" y="6070"/>
                </a:lnTo>
                <a:lnTo>
                  <a:pt x="3047" y="6070"/>
                </a:lnTo>
                <a:lnTo>
                  <a:pt x="4724" y="6070"/>
                </a:lnTo>
                <a:lnTo>
                  <a:pt x="6083" y="4711"/>
                </a:lnTo>
                <a:lnTo>
                  <a:pt x="6083" y="3035"/>
                </a:lnTo>
                <a:lnTo>
                  <a:pt x="6083" y="1358"/>
                </a:lnTo>
                <a:lnTo>
                  <a:pt x="4724" y="0"/>
                </a:lnTo>
                <a:lnTo>
                  <a:pt x="3047"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613" name="object 3613"/>
          <p:cNvSpPr/>
          <p:nvPr/>
        </p:nvSpPr>
        <p:spPr>
          <a:xfrm>
            <a:off x="6708316" y="1411941"/>
            <a:ext cx="24383" cy="0"/>
          </a:xfrm>
          <a:custGeom>
            <a:avLst/>
            <a:gdLst/>
            <a:ahLst/>
            <a:cxnLst/>
            <a:rect l="l" t="t" r="r" b="b"/>
            <a:pathLst>
              <a:path w="27431">
                <a:moveTo>
                  <a:pt x="0" y="0"/>
                </a:moveTo>
                <a:lnTo>
                  <a:pt x="27431"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614" name="object 3614"/>
          <p:cNvSpPr/>
          <p:nvPr/>
        </p:nvSpPr>
        <p:spPr>
          <a:xfrm>
            <a:off x="6710049" y="1292526"/>
            <a:ext cx="5396" cy="5367"/>
          </a:xfrm>
          <a:custGeom>
            <a:avLst/>
            <a:gdLst/>
            <a:ahLst/>
            <a:cxnLst/>
            <a:rect l="l" t="t" r="r" b="b"/>
            <a:pathLst>
              <a:path w="6070" h="6083">
                <a:moveTo>
                  <a:pt x="0" y="3035"/>
                </a:moveTo>
                <a:lnTo>
                  <a:pt x="0" y="4711"/>
                </a:lnTo>
                <a:lnTo>
                  <a:pt x="1358" y="6083"/>
                </a:lnTo>
                <a:lnTo>
                  <a:pt x="3035" y="6083"/>
                </a:lnTo>
                <a:lnTo>
                  <a:pt x="4711" y="6083"/>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615" name="object 3615"/>
          <p:cNvSpPr/>
          <p:nvPr/>
        </p:nvSpPr>
        <p:spPr>
          <a:xfrm>
            <a:off x="6705602" y="1280159"/>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616" name="object 3616"/>
          <p:cNvSpPr/>
          <p:nvPr/>
        </p:nvSpPr>
        <p:spPr>
          <a:xfrm>
            <a:off x="6890738" y="1804411"/>
            <a:ext cx="5396" cy="5367"/>
          </a:xfrm>
          <a:custGeom>
            <a:avLst/>
            <a:gdLst/>
            <a:ahLst/>
            <a:cxnLst/>
            <a:rect l="l" t="t" r="r" b="b"/>
            <a:pathLst>
              <a:path w="6070" h="6083">
                <a:moveTo>
                  <a:pt x="0" y="3035"/>
                </a:moveTo>
                <a:lnTo>
                  <a:pt x="0" y="4711"/>
                </a:lnTo>
                <a:lnTo>
                  <a:pt x="1358" y="6083"/>
                </a:lnTo>
                <a:lnTo>
                  <a:pt x="3035" y="6083"/>
                </a:lnTo>
                <a:lnTo>
                  <a:pt x="4711" y="6083"/>
                </a:lnTo>
                <a:lnTo>
                  <a:pt x="6070" y="4711"/>
                </a:lnTo>
                <a:lnTo>
                  <a:pt x="6070" y="3035"/>
                </a:lnTo>
                <a:lnTo>
                  <a:pt x="6070" y="1358"/>
                </a:lnTo>
                <a:lnTo>
                  <a:pt x="4711" y="0"/>
                </a:lnTo>
                <a:lnTo>
                  <a:pt x="3035" y="0"/>
                </a:lnTo>
                <a:lnTo>
                  <a:pt x="1358" y="0"/>
                </a:lnTo>
                <a:lnTo>
                  <a:pt x="0" y="1358"/>
                </a:lnTo>
                <a:lnTo>
                  <a:pt x="0" y="3035"/>
                </a:lnTo>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617" name="object 3617"/>
          <p:cNvSpPr/>
          <p:nvPr/>
        </p:nvSpPr>
        <p:spPr>
          <a:xfrm>
            <a:off x="6887129" y="1791147"/>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618" name="object 3618"/>
          <p:cNvSpPr/>
          <p:nvPr/>
        </p:nvSpPr>
        <p:spPr>
          <a:xfrm>
            <a:off x="6906044" y="1634195"/>
            <a:ext cx="5396" cy="5367"/>
          </a:xfrm>
          <a:custGeom>
            <a:avLst/>
            <a:gdLst/>
            <a:ahLst/>
            <a:cxnLst/>
            <a:rect l="l" t="t" r="r" b="b"/>
            <a:pathLst>
              <a:path w="6070" h="6083">
                <a:moveTo>
                  <a:pt x="0" y="3035"/>
                </a:moveTo>
                <a:lnTo>
                  <a:pt x="0" y="4711"/>
                </a:lnTo>
                <a:lnTo>
                  <a:pt x="1358" y="6083"/>
                </a:lnTo>
                <a:lnTo>
                  <a:pt x="3035" y="6083"/>
                </a:lnTo>
                <a:lnTo>
                  <a:pt x="4711" y="6083"/>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619" name="object 3619"/>
          <p:cNvSpPr/>
          <p:nvPr/>
        </p:nvSpPr>
        <p:spPr>
          <a:xfrm>
            <a:off x="6900672" y="1621715"/>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620" name="object 3620"/>
          <p:cNvSpPr/>
          <p:nvPr/>
        </p:nvSpPr>
        <p:spPr>
          <a:xfrm>
            <a:off x="6918876" y="1449834"/>
            <a:ext cx="5407" cy="5367"/>
          </a:xfrm>
          <a:custGeom>
            <a:avLst/>
            <a:gdLst/>
            <a:ahLst/>
            <a:cxnLst/>
            <a:rect l="l" t="t" r="r" b="b"/>
            <a:pathLst>
              <a:path w="6083" h="6083">
                <a:moveTo>
                  <a:pt x="0" y="3035"/>
                </a:moveTo>
                <a:lnTo>
                  <a:pt x="0" y="4711"/>
                </a:lnTo>
                <a:lnTo>
                  <a:pt x="1358" y="6083"/>
                </a:lnTo>
                <a:lnTo>
                  <a:pt x="3047" y="6083"/>
                </a:lnTo>
                <a:lnTo>
                  <a:pt x="4724" y="6083"/>
                </a:lnTo>
                <a:lnTo>
                  <a:pt x="6083" y="4711"/>
                </a:lnTo>
                <a:lnTo>
                  <a:pt x="6083" y="3035"/>
                </a:lnTo>
                <a:lnTo>
                  <a:pt x="6083" y="1358"/>
                </a:lnTo>
                <a:lnTo>
                  <a:pt x="4724" y="0"/>
                </a:lnTo>
                <a:lnTo>
                  <a:pt x="3047"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621" name="object 3621"/>
          <p:cNvSpPr/>
          <p:nvPr/>
        </p:nvSpPr>
        <p:spPr>
          <a:xfrm>
            <a:off x="6914219" y="1438834"/>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622" name="object 3622"/>
          <p:cNvSpPr/>
          <p:nvPr/>
        </p:nvSpPr>
        <p:spPr>
          <a:xfrm>
            <a:off x="6915948" y="1336077"/>
            <a:ext cx="5407" cy="5356"/>
          </a:xfrm>
          <a:custGeom>
            <a:avLst/>
            <a:gdLst/>
            <a:ahLst/>
            <a:cxnLst/>
            <a:rect l="l" t="t" r="r" b="b"/>
            <a:pathLst>
              <a:path w="6083" h="6070">
                <a:moveTo>
                  <a:pt x="0" y="3035"/>
                </a:moveTo>
                <a:lnTo>
                  <a:pt x="0" y="4711"/>
                </a:lnTo>
                <a:lnTo>
                  <a:pt x="1358" y="6070"/>
                </a:lnTo>
                <a:lnTo>
                  <a:pt x="3035" y="6070"/>
                </a:lnTo>
                <a:lnTo>
                  <a:pt x="4724" y="6070"/>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623" name="object 3623"/>
          <p:cNvSpPr/>
          <p:nvPr/>
        </p:nvSpPr>
        <p:spPr>
          <a:xfrm>
            <a:off x="6911509" y="1323191"/>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624" name="object 3624"/>
          <p:cNvSpPr/>
          <p:nvPr/>
        </p:nvSpPr>
        <p:spPr>
          <a:xfrm>
            <a:off x="6947091" y="2980702"/>
            <a:ext cx="5396" cy="5367"/>
          </a:xfrm>
          <a:custGeom>
            <a:avLst/>
            <a:gdLst/>
            <a:ahLst/>
            <a:cxnLst/>
            <a:rect l="l" t="t" r="r" b="b"/>
            <a:pathLst>
              <a:path w="6070" h="6083">
                <a:moveTo>
                  <a:pt x="0" y="3035"/>
                </a:moveTo>
                <a:lnTo>
                  <a:pt x="0" y="4711"/>
                </a:lnTo>
                <a:lnTo>
                  <a:pt x="1358" y="6083"/>
                </a:lnTo>
                <a:lnTo>
                  <a:pt x="3035" y="6083"/>
                </a:lnTo>
                <a:lnTo>
                  <a:pt x="4711" y="6083"/>
                </a:lnTo>
                <a:lnTo>
                  <a:pt x="6070" y="4711"/>
                </a:lnTo>
                <a:lnTo>
                  <a:pt x="6070" y="3035"/>
                </a:lnTo>
                <a:lnTo>
                  <a:pt x="6070" y="1358"/>
                </a:lnTo>
                <a:lnTo>
                  <a:pt x="4711" y="0"/>
                </a:lnTo>
                <a:lnTo>
                  <a:pt x="3035" y="0"/>
                </a:lnTo>
                <a:lnTo>
                  <a:pt x="1358" y="0"/>
                </a:lnTo>
                <a:lnTo>
                  <a:pt x="0" y="1358"/>
                </a:lnTo>
                <a:lnTo>
                  <a:pt x="0" y="3035"/>
                </a:lnTo>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625" name="object 3625"/>
          <p:cNvSpPr/>
          <p:nvPr/>
        </p:nvSpPr>
        <p:spPr>
          <a:xfrm>
            <a:off x="6944021" y="2969110"/>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626" name="object 3626"/>
          <p:cNvSpPr/>
          <p:nvPr/>
        </p:nvSpPr>
        <p:spPr>
          <a:xfrm>
            <a:off x="6823029" y="3122356"/>
            <a:ext cx="5407" cy="5367"/>
          </a:xfrm>
          <a:custGeom>
            <a:avLst/>
            <a:gdLst/>
            <a:ahLst/>
            <a:cxnLst/>
            <a:rect l="l" t="t" r="r" b="b"/>
            <a:pathLst>
              <a:path w="6083" h="6083">
                <a:moveTo>
                  <a:pt x="0" y="3048"/>
                </a:moveTo>
                <a:lnTo>
                  <a:pt x="0" y="4724"/>
                </a:lnTo>
                <a:lnTo>
                  <a:pt x="1358" y="6083"/>
                </a:lnTo>
                <a:lnTo>
                  <a:pt x="3035" y="6083"/>
                </a:lnTo>
                <a:lnTo>
                  <a:pt x="4724" y="6083"/>
                </a:lnTo>
                <a:lnTo>
                  <a:pt x="6083" y="4724"/>
                </a:lnTo>
                <a:lnTo>
                  <a:pt x="6083" y="3048"/>
                </a:lnTo>
                <a:lnTo>
                  <a:pt x="6083" y="1371"/>
                </a:lnTo>
                <a:lnTo>
                  <a:pt x="4724" y="0"/>
                </a:lnTo>
                <a:lnTo>
                  <a:pt x="3035" y="0"/>
                </a:lnTo>
                <a:lnTo>
                  <a:pt x="1358" y="0"/>
                </a:lnTo>
                <a:lnTo>
                  <a:pt x="0" y="1371"/>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627" name="object 3627"/>
          <p:cNvSpPr/>
          <p:nvPr/>
        </p:nvSpPr>
        <p:spPr>
          <a:xfrm>
            <a:off x="6819397" y="3108960"/>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628" name="object 3628"/>
          <p:cNvSpPr/>
          <p:nvPr/>
        </p:nvSpPr>
        <p:spPr>
          <a:xfrm>
            <a:off x="6978595" y="3140628"/>
            <a:ext cx="5407" cy="5356"/>
          </a:xfrm>
          <a:custGeom>
            <a:avLst/>
            <a:gdLst/>
            <a:ahLst/>
            <a:cxnLst/>
            <a:rect l="l" t="t" r="r" b="b"/>
            <a:pathLst>
              <a:path w="6083" h="6070">
                <a:moveTo>
                  <a:pt x="0" y="3035"/>
                </a:moveTo>
                <a:lnTo>
                  <a:pt x="0" y="4711"/>
                </a:lnTo>
                <a:lnTo>
                  <a:pt x="1358" y="6070"/>
                </a:lnTo>
                <a:lnTo>
                  <a:pt x="3048" y="6070"/>
                </a:lnTo>
                <a:lnTo>
                  <a:pt x="4724" y="6070"/>
                </a:lnTo>
                <a:lnTo>
                  <a:pt x="6083" y="4711"/>
                </a:lnTo>
                <a:lnTo>
                  <a:pt x="6083" y="3035"/>
                </a:lnTo>
                <a:lnTo>
                  <a:pt x="6083" y="1358"/>
                </a:lnTo>
                <a:lnTo>
                  <a:pt x="4724" y="0"/>
                </a:lnTo>
                <a:lnTo>
                  <a:pt x="3048"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629" name="object 3629"/>
          <p:cNvSpPr/>
          <p:nvPr/>
        </p:nvSpPr>
        <p:spPr>
          <a:xfrm>
            <a:off x="6973829" y="3127785"/>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630" name="object 3630"/>
          <p:cNvSpPr/>
          <p:nvPr/>
        </p:nvSpPr>
        <p:spPr>
          <a:xfrm>
            <a:off x="6702966" y="3024063"/>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631" name="object 3631"/>
          <p:cNvSpPr/>
          <p:nvPr/>
        </p:nvSpPr>
        <p:spPr>
          <a:xfrm>
            <a:off x="6697472" y="3012140"/>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632" name="object 3632"/>
          <p:cNvSpPr/>
          <p:nvPr/>
        </p:nvSpPr>
        <p:spPr>
          <a:xfrm>
            <a:off x="6834140" y="2961216"/>
            <a:ext cx="5407" cy="5367"/>
          </a:xfrm>
          <a:custGeom>
            <a:avLst/>
            <a:gdLst/>
            <a:ahLst/>
            <a:cxnLst/>
            <a:rect l="l" t="t" r="r" b="b"/>
            <a:pathLst>
              <a:path w="6083" h="6083">
                <a:moveTo>
                  <a:pt x="0" y="3048"/>
                </a:moveTo>
                <a:lnTo>
                  <a:pt x="0" y="4724"/>
                </a:lnTo>
                <a:lnTo>
                  <a:pt x="1358" y="6083"/>
                </a:lnTo>
                <a:lnTo>
                  <a:pt x="3035" y="6083"/>
                </a:lnTo>
                <a:lnTo>
                  <a:pt x="4724" y="6083"/>
                </a:lnTo>
                <a:lnTo>
                  <a:pt x="6083" y="4724"/>
                </a:lnTo>
                <a:lnTo>
                  <a:pt x="6083" y="3048"/>
                </a:lnTo>
                <a:lnTo>
                  <a:pt x="6083" y="1358"/>
                </a:lnTo>
                <a:lnTo>
                  <a:pt x="4724" y="0"/>
                </a:lnTo>
                <a:lnTo>
                  <a:pt x="3035" y="0"/>
                </a:lnTo>
                <a:lnTo>
                  <a:pt x="1358" y="0"/>
                </a:lnTo>
                <a:lnTo>
                  <a:pt x="0" y="1358"/>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633" name="object 3633"/>
          <p:cNvSpPr/>
          <p:nvPr/>
        </p:nvSpPr>
        <p:spPr>
          <a:xfrm>
            <a:off x="6830228" y="2950284"/>
            <a:ext cx="24384" cy="0"/>
          </a:xfrm>
          <a:custGeom>
            <a:avLst/>
            <a:gdLst/>
            <a:ahLst/>
            <a:cxnLst/>
            <a:rect l="l" t="t" r="r" b="b"/>
            <a:pathLst>
              <a:path w="27432">
                <a:moveTo>
                  <a:pt x="0" y="0"/>
                </a:moveTo>
                <a:lnTo>
                  <a:pt x="27432"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634" name="object 3634"/>
          <p:cNvSpPr/>
          <p:nvPr/>
        </p:nvSpPr>
        <p:spPr>
          <a:xfrm>
            <a:off x="6636809" y="2723343"/>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635" name="object 3635"/>
          <p:cNvSpPr/>
          <p:nvPr/>
        </p:nvSpPr>
        <p:spPr>
          <a:xfrm>
            <a:off x="6632450" y="2710926"/>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636" name="object 3636"/>
          <p:cNvSpPr/>
          <p:nvPr/>
        </p:nvSpPr>
        <p:spPr>
          <a:xfrm>
            <a:off x="6488979" y="2792158"/>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637" name="object 3637"/>
          <p:cNvSpPr/>
          <p:nvPr/>
        </p:nvSpPr>
        <p:spPr>
          <a:xfrm>
            <a:off x="6486145" y="2780852"/>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638" name="object 3638"/>
          <p:cNvSpPr/>
          <p:nvPr/>
        </p:nvSpPr>
        <p:spPr>
          <a:xfrm>
            <a:off x="6467834" y="2665061"/>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639" name="object 3639"/>
          <p:cNvSpPr/>
          <p:nvPr/>
        </p:nvSpPr>
        <p:spPr>
          <a:xfrm>
            <a:off x="6464472" y="2651759"/>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640" name="object 3640"/>
          <p:cNvSpPr/>
          <p:nvPr/>
        </p:nvSpPr>
        <p:spPr>
          <a:xfrm>
            <a:off x="6478400" y="2510924"/>
            <a:ext cx="5407" cy="5356"/>
          </a:xfrm>
          <a:custGeom>
            <a:avLst/>
            <a:gdLst/>
            <a:ahLst/>
            <a:cxnLst/>
            <a:rect l="l" t="t" r="r" b="b"/>
            <a:pathLst>
              <a:path w="6083" h="6070">
                <a:moveTo>
                  <a:pt x="0" y="3035"/>
                </a:moveTo>
                <a:lnTo>
                  <a:pt x="0" y="4711"/>
                </a:lnTo>
                <a:lnTo>
                  <a:pt x="1371" y="6070"/>
                </a:lnTo>
                <a:lnTo>
                  <a:pt x="3048" y="6070"/>
                </a:lnTo>
                <a:lnTo>
                  <a:pt x="4724" y="6070"/>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641" name="object 3641"/>
          <p:cNvSpPr/>
          <p:nvPr/>
        </p:nvSpPr>
        <p:spPr>
          <a:xfrm>
            <a:off x="6475309" y="2498464"/>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642" name="object 3642"/>
          <p:cNvSpPr/>
          <p:nvPr/>
        </p:nvSpPr>
        <p:spPr>
          <a:xfrm>
            <a:off x="6609580" y="2451062"/>
            <a:ext cx="5407" cy="5356"/>
          </a:xfrm>
          <a:custGeom>
            <a:avLst/>
            <a:gdLst/>
            <a:ahLst/>
            <a:cxnLst/>
            <a:rect l="l" t="t" r="r" b="b"/>
            <a:pathLst>
              <a:path w="6083" h="6070">
                <a:moveTo>
                  <a:pt x="0" y="3035"/>
                </a:moveTo>
                <a:lnTo>
                  <a:pt x="0" y="4711"/>
                </a:lnTo>
                <a:lnTo>
                  <a:pt x="1371" y="6070"/>
                </a:lnTo>
                <a:lnTo>
                  <a:pt x="3048" y="6070"/>
                </a:lnTo>
                <a:lnTo>
                  <a:pt x="4724" y="6070"/>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643" name="object 3643"/>
          <p:cNvSpPr/>
          <p:nvPr/>
        </p:nvSpPr>
        <p:spPr>
          <a:xfrm>
            <a:off x="6605357" y="2439296"/>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644" name="object 3644"/>
          <p:cNvSpPr/>
          <p:nvPr/>
        </p:nvSpPr>
        <p:spPr>
          <a:xfrm>
            <a:off x="6404603" y="2458612"/>
            <a:ext cx="5396" cy="5367"/>
          </a:xfrm>
          <a:custGeom>
            <a:avLst/>
            <a:gdLst/>
            <a:ahLst/>
            <a:cxnLst/>
            <a:rect l="l" t="t" r="r" b="b"/>
            <a:pathLst>
              <a:path w="6070" h="6083">
                <a:moveTo>
                  <a:pt x="0" y="3035"/>
                </a:moveTo>
                <a:lnTo>
                  <a:pt x="0" y="4711"/>
                </a:lnTo>
                <a:lnTo>
                  <a:pt x="1358" y="6083"/>
                </a:lnTo>
                <a:lnTo>
                  <a:pt x="3035" y="6083"/>
                </a:lnTo>
                <a:lnTo>
                  <a:pt x="4711" y="6083"/>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645" name="object 3645"/>
          <p:cNvSpPr/>
          <p:nvPr/>
        </p:nvSpPr>
        <p:spPr>
          <a:xfrm>
            <a:off x="6399447" y="2447364"/>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646" name="object 3646"/>
          <p:cNvSpPr/>
          <p:nvPr/>
        </p:nvSpPr>
        <p:spPr>
          <a:xfrm>
            <a:off x="6369954" y="2654527"/>
            <a:ext cx="5407" cy="5356"/>
          </a:xfrm>
          <a:custGeom>
            <a:avLst/>
            <a:gdLst/>
            <a:ahLst/>
            <a:cxnLst/>
            <a:rect l="l" t="t" r="r" b="b"/>
            <a:pathLst>
              <a:path w="6083" h="6070">
                <a:moveTo>
                  <a:pt x="0" y="3035"/>
                </a:moveTo>
                <a:lnTo>
                  <a:pt x="0" y="4711"/>
                </a:lnTo>
                <a:lnTo>
                  <a:pt x="1358" y="6070"/>
                </a:lnTo>
                <a:lnTo>
                  <a:pt x="3047" y="6070"/>
                </a:lnTo>
                <a:lnTo>
                  <a:pt x="4724" y="6070"/>
                </a:lnTo>
                <a:lnTo>
                  <a:pt x="6083" y="4711"/>
                </a:lnTo>
                <a:lnTo>
                  <a:pt x="6083" y="3035"/>
                </a:lnTo>
                <a:lnTo>
                  <a:pt x="6083" y="1358"/>
                </a:lnTo>
                <a:lnTo>
                  <a:pt x="4724" y="0"/>
                </a:lnTo>
                <a:lnTo>
                  <a:pt x="3047"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647" name="object 3647"/>
          <p:cNvSpPr/>
          <p:nvPr/>
        </p:nvSpPr>
        <p:spPr>
          <a:xfrm>
            <a:off x="6366941" y="2643691"/>
            <a:ext cx="24383" cy="0"/>
          </a:xfrm>
          <a:custGeom>
            <a:avLst/>
            <a:gdLst/>
            <a:ahLst/>
            <a:cxnLst/>
            <a:rect l="l" t="t" r="r" b="b"/>
            <a:pathLst>
              <a:path w="27431">
                <a:moveTo>
                  <a:pt x="0" y="0"/>
                </a:moveTo>
                <a:lnTo>
                  <a:pt x="27431"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648" name="object 3648"/>
          <p:cNvSpPr/>
          <p:nvPr/>
        </p:nvSpPr>
        <p:spPr>
          <a:xfrm>
            <a:off x="6279500" y="2521458"/>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649" name="object 3649"/>
          <p:cNvSpPr/>
          <p:nvPr/>
        </p:nvSpPr>
        <p:spPr>
          <a:xfrm>
            <a:off x="6274819" y="2509220"/>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650" name="object 3650"/>
          <p:cNvSpPr/>
          <p:nvPr/>
        </p:nvSpPr>
        <p:spPr>
          <a:xfrm>
            <a:off x="6250697" y="2792158"/>
            <a:ext cx="5407" cy="5356"/>
          </a:xfrm>
          <a:custGeom>
            <a:avLst/>
            <a:gdLst/>
            <a:ahLst/>
            <a:cxnLst/>
            <a:rect l="l" t="t" r="r" b="b"/>
            <a:pathLst>
              <a:path w="6083" h="6070">
                <a:moveTo>
                  <a:pt x="0" y="3035"/>
                </a:moveTo>
                <a:lnTo>
                  <a:pt x="0" y="4711"/>
                </a:lnTo>
                <a:lnTo>
                  <a:pt x="1371" y="6070"/>
                </a:lnTo>
                <a:lnTo>
                  <a:pt x="3048" y="6070"/>
                </a:lnTo>
                <a:lnTo>
                  <a:pt x="4724" y="6070"/>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651" name="object 3651"/>
          <p:cNvSpPr/>
          <p:nvPr/>
        </p:nvSpPr>
        <p:spPr>
          <a:xfrm>
            <a:off x="6247723" y="2780852"/>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652" name="object 3652"/>
          <p:cNvSpPr/>
          <p:nvPr/>
        </p:nvSpPr>
        <p:spPr>
          <a:xfrm>
            <a:off x="5007449" y="2844243"/>
            <a:ext cx="5407" cy="5356"/>
          </a:xfrm>
          <a:custGeom>
            <a:avLst/>
            <a:gdLst/>
            <a:ahLst/>
            <a:cxnLst/>
            <a:rect l="l" t="t" r="r" b="b"/>
            <a:pathLst>
              <a:path w="6083" h="6070">
                <a:moveTo>
                  <a:pt x="0" y="3035"/>
                </a:moveTo>
                <a:lnTo>
                  <a:pt x="0" y="4711"/>
                </a:lnTo>
                <a:lnTo>
                  <a:pt x="1371" y="6070"/>
                </a:lnTo>
                <a:lnTo>
                  <a:pt x="3048" y="6070"/>
                </a:lnTo>
                <a:lnTo>
                  <a:pt x="4724" y="6070"/>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653" name="object 3653"/>
          <p:cNvSpPr/>
          <p:nvPr/>
        </p:nvSpPr>
        <p:spPr>
          <a:xfrm>
            <a:off x="5004144" y="2831951"/>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654" name="object 3654"/>
          <p:cNvSpPr/>
          <p:nvPr/>
        </p:nvSpPr>
        <p:spPr>
          <a:xfrm>
            <a:off x="4935226" y="2667638"/>
            <a:ext cx="5407" cy="5356"/>
          </a:xfrm>
          <a:custGeom>
            <a:avLst/>
            <a:gdLst/>
            <a:ahLst/>
            <a:cxnLst/>
            <a:rect l="l" t="t" r="r" b="b"/>
            <a:pathLst>
              <a:path w="6083" h="6070">
                <a:moveTo>
                  <a:pt x="0" y="3035"/>
                </a:moveTo>
                <a:lnTo>
                  <a:pt x="0" y="4711"/>
                </a:lnTo>
                <a:lnTo>
                  <a:pt x="1371" y="6070"/>
                </a:lnTo>
                <a:lnTo>
                  <a:pt x="3048" y="6070"/>
                </a:lnTo>
                <a:lnTo>
                  <a:pt x="4724" y="6070"/>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655" name="object 3655"/>
          <p:cNvSpPr/>
          <p:nvPr/>
        </p:nvSpPr>
        <p:spPr>
          <a:xfrm>
            <a:off x="4930986" y="2654449"/>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656" name="object 3656"/>
          <p:cNvSpPr/>
          <p:nvPr/>
        </p:nvSpPr>
        <p:spPr>
          <a:xfrm>
            <a:off x="4950307" y="2461187"/>
            <a:ext cx="5407" cy="5367"/>
          </a:xfrm>
          <a:custGeom>
            <a:avLst/>
            <a:gdLst/>
            <a:ahLst/>
            <a:cxnLst/>
            <a:rect l="l" t="t" r="r" b="b"/>
            <a:pathLst>
              <a:path w="6083" h="6083">
                <a:moveTo>
                  <a:pt x="0" y="3048"/>
                </a:moveTo>
                <a:lnTo>
                  <a:pt x="0" y="4724"/>
                </a:lnTo>
                <a:lnTo>
                  <a:pt x="1358" y="6083"/>
                </a:lnTo>
                <a:lnTo>
                  <a:pt x="3035" y="6083"/>
                </a:lnTo>
                <a:lnTo>
                  <a:pt x="4711" y="6083"/>
                </a:lnTo>
                <a:lnTo>
                  <a:pt x="6083" y="4724"/>
                </a:lnTo>
                <a:lnTo>
                  <a:pt x="6083" y="3048"/>
                </a:lnTo>
                <a:lnTo>
                  <a:pt x="6083" y="1371"/>
                </a:lnTo>
                <a:lnTo>
                  <a:pt x="4711" y="0"/>
                </a:lnTo>
                <a:lnTo>
                  <a:pt x="3035" y="0"/>
                </a:lnTo>
                <a:lnTo>
                  <a:pt x="1358" y="0"/>
                </a:lnTo>
                <a:lnTo>
                  <a:pt x="0" y="1371"/>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657" name="object 3657"/>
          <p:cNvSpPr/>
          <p:nvPr/>
        </p:nvSpPr>
        <p:spPr>
          <a:xfrm>
            <a:off x="4947242" y="2450053"/>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658" name="object 3658"/>
          <p:cNvSpPr/>
          <p:nvPr/>
        </p:nvSpPr>
        <p:spPr>
          <a:xfrm>
            <a:off x="6730186" y="2926808"/>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659" name="object 3659"/>
          <p:cNvSpPr/>
          <p:nvPr/>
        </p:nvSpPr>
        <p:spPr>
          <a:xfrm>
            <a:off x="6727281" y="2915322"/>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660" name="object 3660"/>
          <p:cNvSpPr/>
          <p:nvPr/>
        </p:nvSpPr>
        <p:spPr>
          <a:xfrm>
            <a:off x="5987349" y="2763314"/>
            <a:ext cx="5407" cy="5356"/>
          </a:xfrm>
          <a:custGeom>
            <a:avLst/>
            <a:gdLst/>
            <a:ahLst/>
            <a:cxnLst/>
            <a:rect l="l" t="t" r="r" b="b"/>
            <a:pathLst>
              <a:path w="6083" h="6070">
                <a:moveTo>
                  <a:pt x="0" y="3035"/>
                </a:moveTo>
                <a:lnTo>
                  <a:pt x="0" y="4711"/>
                </a:lnTo>
                <a:lnTo>
                  <a:pt x="1371" y="6070"/>
                </a:lnTo>
                <a:lnTo>
                  <a:pt x="3048" y="6070"/>
                </a:lnTo>
                <a:lnTo>
                  <a:pt x="4724" y="6070"/>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661" name="object 3661"/>
          <p:cNvSpPr/>
          <p:nvPr/>
        </p:nvSpPr>
        <p:spPr>
          <a:xfrm>
            <a:off x="5982207" y="2751268"/>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662" name="object 3662"/>
          <p:cNvSpPr/>
          <p:nvPr/>
        </p:nvSpPr>
        <p:spPr>
          <a:xfrm>
            <a:off x="5975200" y="2565996"/>
            <a:ext cx="5407" cy="5367"/>
          </a:xfrm>
          <a:custGeom>
            <a:avLst/>
            <a:gdLst/>
            <a:ahLst/>
            <a:cxnLst/>
            <a:rect l="l" t="t" r="r" b="b"/>
            <a:pathLst>
              <a:path w="6083" h="6083">
                <a:moveTo>
                  <a:pt x="0" y="3035"/>
                </a:moveTo>
                <a:lnTo>
                  <a:pt x="0" y="4711"/>
                </a:lnTo>
                <a:lnTo>
                  <a:pt x="1358" y="6083"/>
                </a:lnTo>
                <a:lnTo>
                  <a:pt x="3048" y="6083"/>
                </a:lnTo>
                <a:lnTo>
                  <a:pt x="4724" y="6083"/>
                </a:lnTo>
                <a:lnTo>
                  <a:pt x="6083" y="4711"/>
                </a:lnTo>
                <a:lnTo>
                  <a:pt x="6083" y="3035"/>
                </a:lnTo>
                <a:lnTo>
                  <a:pt x="6083" y="1358"/>
                </a:lnTo>
                <a:lnTo>
                  <a:pt x="4724" y="0"/>
                </a:lnTo>
                <a:lnTo>
                  <a:pt x="3048"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663" name="object 3663"/>
          <p:cNvSpPr/>
          <p:nvPr/>
        </p:nvSpPr>
        <p:spPr>
          <a:xfrm>
            <a:off x="5971371" y="2554941"/>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664" name="object 3664"/>
          <p:cNvSpPr/>
          <p:nvPr/>
        </p:nvSpPr>
        <p:spPr>
          <a:xfrm>
            <a:off x="5908826" y="2386405"/>
            <a:ext cx="5407" cy="5356"/>
          </a:xfrm>
          <a:custGeom>
            <a:avLst/>
            <a:gdLst/>
            <a:ahLst/>
            <a:cxnLst/>
            <a:rect l="l" t="t" r="r" b="b"/>
            <a:pathLst>
              <a:path w="6083" h="6070">
                <a:moveTo>
                  <a:pt x="0" y="3035"/>
                </a:moveTo>
                <a:lnTo>
                  <a:pt x="0" y="4711"/>
                </a:lnTo>
                <a:lnTo>
                  <a:pt x="1371" y="6070"/>
                </a:lnTo>
                <a:lnTo>
                  <a:pt x="3048" y="6070"/>
                </a:lnTo>
                <a:lnTo>
                  <a:pt x="4724" y="6070"/>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665" name="object 3665"/>
          <p:cNvSpPr/>
          <p:nvPr/>
        </p:nvSpPr>
        <p:spPr>
          <a:xfrm>
            <a:off x="5903640" y="2374750"/>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666" name="object 3666"/>
          <p:cNvSpPr/>
          <p:nvPr/>
        </p:nvSpPr>
        <p:spPr>
          <a:xfrm>
            <a:off x="5736250" y="2031088"/>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667" name="object 3667"/>
          <p:cNvSpPr/>
          <p:nvPr/>
        </p:nvSpPr>
        <p:spPr>
          <a:xfrm>
            <a:off x="5732954" y="2019748"/>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668" name="object 3668"/>
          <p:cNvSpPr/>
          <p:nvPr/>
        </p:nvSpPr>
        <p:spPr>
          <a:xfrm>
            <a:off x="5722524" y="1953314"/>
            <a:ext cx="5407" cy="5367"/>
          </a:xfrm>
          <a:custGeom>
            <a:avLst/>
            <a:gdLst/>
            <a:ahLst/>
            <a:cxnLst/>
            <a:rect l="l" t="t" r="r" b="b"/>
            <a:pathLst>
              <a:path w="6083" h="6083">
                <a:moveTo>
                  <a:pt x="0" y="3048"/>
                </a:moveTo>
                <a:lnTo>
                  <a:pt x="0" y="4724"/>
                </a:lnTo>
                <a:lnTo>
                  <a:pt x="1358" y="6083"/>
                </a:lnTo>
                <a:lnTo>
                  <a:pt x="3035" y="6083"/>
                </a:lnTo>
                <a:lnTo>
                  <a:pt x="4711" y="6083"/>
                </a:lnTo>
                <a:lnTo>
                  <a:pt x="6083" y="4724"/>
                </a:lnTo>
                <a:lnTo>
                  <a:pt x="6083" y="3048"/>
                </a:lnTo>
                <a:lnTo>
                  <a:pt x="6083" y="1371"/>
                </a:lnTo>
                <a:lnTo>
                  <a:pt x="4711" y="0"/>
                </a:lnTo>
                <a:lnTo>
                  <a:pt x="3035" y="0"/>
                </a:lnTo>
                <a:lnTo>
                  <a:pt x="1358" y="0"/>
                </a:lnTo>
                <a:lnTo>
                  <a:pt x="0" y="1371"/>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669" name="object 3669"/>
          <p:cNvSpPr/>
          <p:nvPr/>
        </p:nvSpPr>
        <p:spPr>
          <a:xfrm>
            <a:off x="5719407" y="1941754"/>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670" name="object 3670"/>
          <p:cNvSpPr/>
          <p:nvPr/>
        </p:nvSpPr>
        <p:spPr>
          <a:xfrm>
            <a:off x="5733098" y="1646800"/>
            <a:ext cx="5396" cy="5367"/>
          </a:xfrm>
          <a:custGeom>
            <a:avLst/>
            <a:gdLst/>
            <a:ahLst/>
            <a:cxnLst/>
            <a:rect l="l" t="t" r="r" b="b"/>
            <a:pathLst>
              <a:path w="6070" h="6083">
                <a:moveTo>
                  <a:pt x="0" y="3047"/>
                </a:moveTo>
                <a:lnTo>
                  <a:pt x="0" y="4724"/>
                </a:lnTo>
                <a:lnTo>
                  <a:pt x="1358" y="6083"/>
                </a:lnTo>
                <a:lnTo>
                  <a:pt x="3035" y="6083"/>
                </a:lnTo>
                <a:lnTo>
                  <a:pt x="4711" y="6083"/>
                </a:lnTo>
                <a:lnTo>
                  <a:pt x="6070" y="4724"/>
                </a:lnTo>
                <a:lnTo>
                  <a:pt x="6070" y="3047"/>
                </a:lnTo>
                <a:lnTo>
                  <a:pt x="6070" y="1371"/>
                </a:lnTo>
                <a:lnTo>
                  <a:pt x="4711" y="0"/>
                </a:lnTo>
                <a:lnTo>
                  <a:pt x="3035" y="0"/>
                </a:lnTo>
                <a:lnTo>
                  <a:pt x="1358" y="0"/>
                </a:lnTo>
                <a:lnTo>
                  <a:pt x="0" y="1371"/>
                </a:lnTo>
                <a:lnTo>
                  <a:pt x="0" y="3047"/>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671" name="object 3671"/>
          <p:cNvSpPr/>
          <p:nvPr/>
        </p:nvSpPr>
        <p:spPr>
          <a:xfrm>
            <a:off x="5730242" y="1635161"/>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672" name="object 3672"/>
          <p:cNvSpPr/>
          <p:nvPr/>
        </p:nvSpPr>
        <p:spPr>
          <a:xfrm>
            <a:off x="5727024" y="1555517"/>
            <a:ext cx="5396" cy="5367"/>
          </a:xfrm>
          <a:custGeom>
            <a:avLst/>
            <a:gdLst/>
            <a:ahLst/>
            <a:cxnLst/>
            <a:rect l="l" t="t" r="r" b="b"/>
            <a:pathLst>
              <a:path w="6070" h="6083">
                <a:moveTo>
                  <a:pt x="0" y="3035"/>
                </a:moveTo>
                <a:lnTo>
                  <a:pt x="0" y="4711"/>
                </a:lnTo>
                <a:lnTo>
                  <a:pt x="1358" y="6083"/>
                </a:lnTo>
                <a:lnTo>
                  <a:pt x="3035" y="6083"/>
                </a:lnTo>
                <a:lnTo>
                  <a:pt x="4711" y="6083"/>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673" name="object 3673"/>
          <p:cNvSpPr/>
          <p:nvPr/>
        </p:nvSpPr>
        <p:spPr>
          <a:xfrm>
            <a:off x="5722117" y="1543721"/>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674" name="object 3674"/>
          <p:cNvSpPr/>
          <p:nvPr/>
        </p:nvSpPr>
        <p:spPr>
          <a:xfrm>
            <a:off x="5606417" y="1473356"/>
            <a:ext cx="5407" cy="5367"/>
          </a:xfrm>
          <a:custGeom>
            <a:avLst/>
            <a:gdLst/>
            <a:ahLst/>
            <a:cxnLst/>
            <a:rect l="l" t="t" r="r" b="b"/>
            <a:pathLst>
              <a:path w="6083" h="6083">
                <a:moveTo>
                  <a:pt x="0" y="3048"/>
                </a:moveTo>
                <a:lnTo>
                  <a:pt x="0" y="4724"/>
                </a:lnTo>
                <a:lnTo>
                  <a:pt x="1371" y="6083"/>
                </a:lnTo>
                <a:lnTo>
                  <a:pt x="3048" y="6083"/>
                </a:lnTo>
                <a:lnTo>
                  <a:pt x="4724" y="6083"/>
                </a:lnTo>
                <a:lnTo>
                  <a:pt x="6083" y="4724"/>
                </a:lnTo>
                <a:lnTo>
                  <a:pt x="6083" y="3048"/>
                </a:lnTo>
                <a:lnTo>
                  <a:pt x="6083" y="1371"/>
                </a:lnTo>
                <a:lnTo>
                  <a:pt x="4724" y="0"/>
                </a:lnTo>
                <a:lnTo>
                  <a:pt x="3048" y="0"/>
                </a:lnTo>
                <a:lnTo>
                  <a:pt x="1371" y="0"/>
                </a:lnTo>
                <a:lnTo>
                  <a:pt x="0" y="1371"/>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675" name="object 3675"/>
          <p:cNvSpPr/>
          <p:nvPr/>
        </p:nvSpPr>
        <p:spPr>
          <a:xfrm>
            <a:off x="5602901" y="1460351"/>
            <a:ext cx="24384" cy="0"/>
          </a:xfrm>
          <a:custGeom>
            <a:avLst/>
            <a:gdLst/>
            <a:ahLst/>
            <a:cxnLst/>
            <a:rect l="l" t="t" r="r" b="b"/>
            <a:pathLst>
              <a:path w="27432">
                <a:moveTo>
                  <a:pt x="0" y="0"/>
                </a:moveTo>
                <a:lnTo>
                  <a:pt x="27432"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676" name="object 3676"/>
          <p:cNvSpPr/>
          <p:nvPr/>
        </p:nvSpPr>
        <p:spPr>
          <a:xfrm>
            <a:off x="5460164" y="1471954"/>
            <a:ext cx="5396" cy="5367"/>
          </a:xfrm>
          <a:custGeom>
            <a:avLst/>
            <a:gdLst/>
            <a:ahLst/>
            <a:cxnLst/>
            <a:rect l="l" t="t" r="r" b="b"/>
            <a:pathLst>
              <a:path w="6070" h="6083">
                <a:moveTo>
                  <a:pt x="0" y="3035"/>
                </a:moveTo>
                <a:lnTo>
                  <a:pt x="0" y="4711"/>
                </a:lnTo>
                <a:lnTo>
                  <a:pt x="1358" y="6083"/>
                </a:lnTo>
                <a:lnTo>
                  <a:pt x="3035" y="6083"/>
                </a:lnTo>
                <a:lnTo>
                  <a:pt x="4711" y="6083"/>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677" name="object 3677"/>
          <p:cNvSpPr/>
          <p:nvPr/>
        </p:nvSpPr>
        <p:spPr>
          <a:xfrm>
            <a:off x="5456599" y="1460351"/>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678" name="object 3678"/>
          <p:cNvSpPr/>
          <p:nvPr/>
        </p:nvSpPr>
        <p:spPr>
          <a:xfrm>
            <a:off x="5476366" y="1738789"/>
            <a:ext cx="5407" cy="5367"/>
          </a:xfrm>
          <a:custGeom>
            <a:avLst/>
            <a:gdLst/>
            <a:ahLst/>
            <a:cxnLst/>
            <a:rect l="l" t="t" r="r" b="b"/>
            <a:pathLst>
              <a:path w="6083" h="6083">
                <a:moveTo>
                  <a:pt x="0" y="3048"/>
                </a:moveTo>
                <a:lnTo>
                  <a:pt x="0" y="4724"/>
                </a:lnTo>
                <a:lnTo>
                  <a:pt x="1358" y="6083"/>
                </a:lnTo>
                <a:lnTo>
                  <a:pt x="3035" y="6083"/>
                </a:lnTo>
                <a:lnTo>
                  <a:pt x="4711" y="6083"/>
                </a:lnTo>
                <a:lnTo>
                  <a:pt x="6083" y="4724"/>
                </a:lnTo>
                <a:lnTo>
                  <a:pt x="6083" y="3048"/>
                </a:lnTo>
                <a:lnTo>
                  <a:pt x="6083" y="1371"/>
                </a:lnTo>
                <a:lnTo>
                  <a:pt x="4711" y="0"/>
                </a:lnTo>
                <a:lnTo>
                  <a:pt x="3035" y="0"/>
                </a:lnTo>
                <a:lnTo>
                  <a:pt x="1358" y="0"/>
                </a:lnTo>
                <a:lnTo>
                  <a:pt x="0" y="1371"/>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679" name="object 3679"/>
          <p:cNvSpPr/>
          <p:nvPr/>
        </p:nvSpPr>
        <p:spPr>
          <a:xfrm>
            <a:off x="5472853" y="1726602"/>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680" name="object 3680"/>
          <p:cNvSpPr/>
          <p:nvPr/>
        </p:nvSpPr>
        <p:spPr>
          <a:xfrm>
            <a:off x="5464218" y="1915219"/>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681" name="object 3681"/>
          <p:cNvSpPr/>
          <p:nvPr/>
        </p:nvSpPr>
        <p:spPr>
          <a:xfrm>
            <a:off x="5459309" y="1904103"/>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682" name="object 3682"/>
          <p:cNvSpPr/>
          <p:nvPr/>
        </p:nvSpPr>
        <p:spPr>
          <a:xfrm>
            <a:off x="6173971" y="2501971"/>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683" name="object 3683"/>
          <p:cNvSpPr/>
          <p:nvPr/>
        </p:nvSpPr>
        <p:spPr>
          <a:xfrm>
            <a:off x="6169151" y="2490395"/>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684" name="object 3684"/>
          <p:cNvSpPr/>
          <p:nvPr/>
        </p:nvSpPr>
        <p:spPr>
          <a:xfrm>
            <a:off x="6199626" y="2676995"/>
            <a:ext cx="5407" cy="5356"/>
          </a:xfrm>
          <a:custGeom>
            <a:avLst/>
            <a:gdLst/>
            <a:ahLst/>
            <a:cxnLst/>
            <a:rect l="l" t="t" r="r" b="b"/>
            <a:pathLst>
              <a:path w="6083" h="6070">
                <a:moveTo>
                  <a:pt x="0" y="3035"/>
                </a:moveTo>
                <a:lnTo>
                  <a:pt x="0" y="4711"/>
                </a:lnTo>
                <a:lnTo>
                  <a:pt x="1358" y="6070"/>
                </a:lnTo>
                <a:lnTo>
                  <a:pt x="3035" y="6070"/>
                </a:lnTo>
                <a:lnTo>
                  <a:pt x="4724" y="6070"/>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685" name="object 3685"/>
          <p:cNvSpPr/>
          <p:nvPr/>
        </p:nvSpPr>
        <p:spPr>
          <a:xfrm>
            <a:off x="6196249" y="2665206"/>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686" name="object 3686"/>
          <p:cNvSpPr/>
          <p:nvPr/>
        </p:nvSpPr>
        <p:spPr>
          <a:xfrm>
            <a:off x="6045727" y="2733876"/>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687" name="object 3687"/>
          <p:cNvSpPr/>
          <p:nvPr/>
        </p:nvSpPr>
        <p:spPr>
          <a:xfrm>
            <a:off x="6041819" y="2721685"/>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688" name="object 3688"/>
          <p:cNvSpPr/>
          <p:nvPr/>
        </p:nvSpPr>
        <p:spPr>
          <a:xfrm>
            <a:off x="6021646" y="2469145"/>
            <a:ext cx="5407" cy="5367"/>
          </a:xfrm>
          <a:custGeom>
            <a:avLst/>
            <a:gdLst/>
            <a:ahLst/>
            <a:cxnLst/>
            <a:rect l="l" t="t" r="r" b="b"/>
            <a:pathLst>
              <a:path w="6083" h="6083">
                <a:moveTo>
                  <a:pt x="0" y="3035"/>
                </a:moveTo>
                <a:lnTo>
                  <a:pt x="0" y="4711"/>
                </a:lnTo>
                <a:lnTo>
                  <a:pt x="1358" y="6083"/>
                </a:lnTo>
                <a:lnTo>
                  <a:pt x="3048" y="6083"/>
                </a:lnTo>
                <a:lnTo>
                  <a:pt x="4724" y="6083"/>
                </a:lnTo>
                <a:lnTo>
                  <a:pt x="6083" y="4711"/>
                </a:lnTo>
                <a:lnTo>
                  <a:pt x="6083" y="3035"/>
                </a:lnTo>
                <a:lnTo>
                  <a:pt x="6083" y="1358"/>
                </a:lnTo>
                <a:lnTo>
                  <a:pt x="4724" y="0"/>
                </a:lnTo>
                <a:lnTo>
                  <a:pt x="3048"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689" name="object 3689"/>
          <p:cNvSpPr/>
          <p:nvPr/>
        </p:nvSpPr>
        <p:spPr>
          <a:xfrm>
            <a:off x="6017434" y="2458122"/>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690" name="object 3690"/>
          <p:cNvSpPr/>
          <p:nvPr/>
        </p:nvSpPr>
        <p:spPr>
          <a:xfrm>
            <a:off x="5269094" y="4950938"/>
            <a:ext cx="5407" cy="5356"/>
          </a:xfrm>
          <a:custGeom>
            <a:avLst/>
            <a:gdLst/>
            <a:ahLst/>
            <a:cxnLst/>
            <a:rect l="l" t="t" r="r" b="b"/>
            <a:pathLst>
              <a:path w="6083" h="6070">
                <a:moveTo>
                  <a:pt x="0" y="3035"/>
                </a:moveTo>
                <a:lnTo>
                  <a:pt x="0" y="4711"/>
                </a:lnTo>
                <a:lnTo>
                  <a:pt x="1358" y="6070"/>
                </a:lnTo>
                <a:lnTo>
                  <a:pt x="3035" y="6070"/>
                </a:lnTo>
                <a:lnTo>
                  <a:pt x="4724" y="6070"/>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691" name="object 3691"/>
          <p:cNvSpPr/>
          <p:nvPr/>
        </p:nvSpPr>
        <p:spPr>
          <a:xfrm>
            <a:off x="5253399" y="4940449"/>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692" name="object 3692"/>
          <p:cNvSpPr/>
          <p:nvPr/>
        </p:nvSpPr>
        <p:spPr>
          <a:xfrm>
            <a:off x="5141157" y="4858854"/>
            <a:ext cx="5407" cy="5367"/>
          </a:xfrm>
          <a:custGeom>
            <a:avLst/>
            <a:gdLst/>
            <a:ahLst/>
            <a:cxnLst/>
            <a:rect l="l" t="t" r="r" b="b"/>
            <a:pathLst>
              <a:path w="6083" h="6083">
                <a:moveTo>
                  <a:pt x="0" y="3035"/>
                </a:moveTo>
                <a:lnTo>
                  <a:pt x="0" y="4711"/>
                </a:lnTo>
                <a:lnTo>
                  <a:pt x="1358" y="6083"/>
                </a:lnTo>
                <a:lnTo>
                  <a:pt x="3035" y="6083"/>
                </a:lnTo>
                <a:lnTo>
                  <a:pt x="4724" y="6083"/>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693" name="object 3693"/>
          <p:cNvSpPr/>
          <p:nvPr/>
        </p:nvSpPr>
        <p:spPr>
          <a:xfrm>
            <a:off x="5126063" y="4849009"/>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694" name="object 3694"/>
          <p:cNvSpPr/>
          <p:nvPr/>
        </p:nvSpPr>
        <p:spPr>
          <a:xfrm>
            <a:off x="5021686" y="4794554"/>
            <a:ext cx="5407" cy="5367"/>
          </a:xfrm>
          <a:custGeom>
            <a:avLst/>
            <a:gdLst/>
            <a:ahLst/>
            <a:cxnLst/>
            <a:rect l="l" t="t" r="r" b="b"/>
            <a:pathLst>
              <a:path w="6083" h="6083">
                <a:moveTo>
                  <a:pt x="0" y="3035"/>
                </a:moveTo>
                <a:lnTo>
                  <a:pt x="0" y="4711"/>
                </a:lnTo>
                <a:lnTo>
                  <a:pt x="1371" y="6083"/>
                </a:lnTo>
                <a:lnTo>
                  <a:pt x="3048" y="6083"/>
                </a:lnTo>
                <a:lnTo>
                  <a:pt x="4724" y="6083"/>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695" name="object 3695"/>
          <p:cNvSpPr/>
          <p:nvPr/>
        </p:nvSpPr>
        <p:spPr>
          <a:xfrm>
            <a:off x="5006852" y="4784463"/>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696" name="object 3696"/>
          <p:cNvSpPr/>
          <p:nvPr/>
        </p:nvSpPr>
        <p:spPr>
          <a:xfrm>
            <a:off x="5060187" y="4660930"/>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697" name="object 3697"/>
          <p:cNvSpPr/>
          <p:nvPr/>
        </p:nvSpPr>
        <p:spPr>
          <a:xfrm>
            <a:off x="5044779" y="4652682"/>
            <a:ext cx="24384" cy="0"/>
          </a:xfrm>
          <a:custGeom>
            <a:avLst/>
            <a:gdLst/>
            <a:ahLst/>
            <a:cxnLst/>
            <a:rect l="l" t="t" r="r" b="b"/>
            <a:pathLst>
              <a:path w="27432">
                <a:moveTo>
                  <a:pt x="0" y="0"/>
                </a:moveTo>
                <a:lnTo>
                  <a:pt x="27432"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698" name="object 3698"/>
          <p:cNvSpPr/>
          <p:nvPr/>
        </p:nvSpPr>
        <p:spPr>
          <a:xfrm>
            <a:off x="5129257" y="4726290"/>
            <a:ext cx="5407" cy="5367"/>
          </a:xfrm>
          <a:custGeom>
            <a:avLst/>
            <a:gdLst/>
            <a:ahLst/>
            <a:cxnLst/>
            <a:rect l="l" t="t" r="r" b="b"/>
            <a:pathLst>
              <a:path w="6083" h="6083">
                <a:moveTo>
                  <a:pt x="0" y="3035"/>
                </a:moveTo>
                <a:lnTo>
                  <a:pt x="0" y="4711"/>
                </a:lnTo>
                <a:lnTo>
                  <a:pt x="1358" y="6083"/>
                </a:lnTo>
                <a:lnTo>
                  <a:pt x="3035" y="6083"/>
                </a:lnTo>
                <a:lnTo>
                  <a:pt x="4724" y="6083"/>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699" name="object 3699"/>
          <p:cNvSpPr/>
          <p:nvPr/>
        </p:nvSpPr>
        <p:spPr>
          <a:xfrm>
            <a:off x="5115221" y="4717227"/>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700" name="object 3700"/>
          <p:cNvSpPr/>
          <p:nvPr/>
        </p:nvSpPr>
        <p:spPr>
          <a:xfrm>
            <a:off x="4978738" y="4531401"/>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701" name="object 3701"/>
          <p:cNvSpPr/>
          <p:nvPr/>
        </p:nvSpPr>
        <p:spPr>
          <a:xfrm>
            <a:off x="4963499" y="4520901"/>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702" name="object 3702"/>
          <p:cNvSpPr/>
          <p:nvPr/>
        </p:nvSpPr>
        <p:spPr>
          <a:xfrm>
            <a:off x="5228708" y="3892222"/>
            <a:ext cx="5396" cy="5367"/>
          </a:xfrm>
          <a:custGeom>
            <a:avLst/>
            <a:gdLst/>
            <a:ahLst/>
            <a:cxnLst/>
            <a:rect l="l" t="t" r="r" b="b"/>
            <a:pathLst>
              <a:path w="6070" h="6083">
                <a:moveTo>
                  <a:pt x="0" y="3048"/>
                </a:moveTo>
                <a:lnTo>
                  <a:pt x="0" y="4724"/>
                </a:lnTo>
                <a:lnTo>
                  <a:pt x="1358" y="6083"/>
                </a:lnTo>
                <a:lnTo>
                  <a:pt x="3035" y="6083"/>
                </a:lnTo>
                <a:lnTo>
                  <a:pt x="4711" y="6083"/>
                </a:lnTo>
                <a:lnTo>
                  <a:pt x="6070" y="4724"/>
                </a:lnTo>
                <a:lnTo>
                  <a:pt x="6070" y="3048"/>
                </a:lnTo>
                <a:lnTo>
                  <a:pt x="6070" y="1371"/>
                </a:lnTo>
                <a:lnTo>
                  <a:pt x="4711" y="0"/>
                </a:lnTo>
                <a:lnTo>
                  <a:pt x="3035" y="0"/>
                </a:lnTo>
                <a:lnTo>
                  <a:pt x="1358" y="0"/>
                </a:lnTo>
                <a:lnTo>
                  <a:pt x="0" y="1371"/>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703" name="object 3703"/>
          <p:cNvSpPr/>
          <p:nvPr/>
        </p:nvSpPr>
        <p:spPr>
          <a:xfrm>
            <a:off x="5212759" y="3883510"/>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704" name="object 3704"/>
          <p:cNvSpPr/>
          <p:nvPr/>
        </p:nvSpPr>
        <p:spPr>
          <a:xfrm>
            <a:off x="5069654" y="3928457"/>
            <a:ext cx="5407" cy="5356"/>
          </a:xfrm>
          <a:custGeom>
            <a:avLst/>
            <a:gdLst/>
            <a:ahLst/>
            <a:cxnLst/>
            <a:rect l="l" t="t" r="r" b="b"/>
            <a:pathLst>
              <a:path w="6083" h="6070">
                <a:moveTo>
                  <a:pt x="0" y="3035"/>
                </a:moveTo>
                <a:lnTo>
                  <a:pt x="0" y="4711"/>
                </a:lnTo>
                <a:lnTo>
                  <a:pt x="1358" y="6070"/>
                </a:lnTo>
                <a:lnTo>
                  <a:pt x="3035" y="6070"/>
                </a:lnTo>
                <a:lnTo>
                  <a:pt x="4724" y="6070"/>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705" name="object 3705"/>
          <p:cNvSpPr/>
          <p:nvPr/>
        </p:nvSpPr>
        <p:spPr>
          <a:xfrm>
            <a:off x="5055617" y="3918472"/>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706" name="object 3706"/>
          <p:cNvSpPr/>
          <p:nvPr/>
        </p:nvSpPr>
        <p:spPr>
          <a:xfrm>
            <a:off x="7332212" y="3627405"/>
            <a:ext cx="5396" cy="5367"/>
          </a:xfrm>
          <a:custGeom>
            <a:avLst/>
            <a:gdLst/>
            <a:ahLst/>
            <a:cxnLst/>
            <a:rect l="l" t="t" r="r" b="b"/>
            <a:pathLst>
              <a:path w="6070" h="6083">
                <a:moveTo>
                  <a:pt x="0" y="3035"/>
                </a:moveTo>
                <a:lnTo>
                  <a:pt x="0" y="4711"/>
                </a:lnTo>
                <a:lnTo>
                  <a:pt x="1358" y="6083"/>
                </a:lnTo>
                <a:lnTo>
                  <a:pt x="3035" y="6083"/>
                </a:lnTo>
                <a:lnTo>
                  <a:pt x="4711" y="6083"/>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707" name="object 3707"/>
          <p:cNvSpPr/>
          <p:nvPr/>
        </p:nvSpPr>
        <p:spPr>
          <a:xfrm>
            <a:off x="7328749" y="3617258"/>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708" name="object 3708"/>
          <p:cNvSpPr/>
          <p:nvPr/>
        </p:nvSpPr>
        <p:spPr>
          <a:xfrm>
            <a:off x="7363936" y="3578072"/>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709" name="object 3709"/>
          <p:cNvSpPr/>
          <p:nvPr/>
        </p:nvSpPr>
        <p:spPr>
          <a:xfrm>
            <a:off x="7361259" y="3568849"/>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710" name="object 3710"/>
          <p:cNvSpPr/>
          <p:nvPr/>
        </p:nvSpPr>
        <p:spPr>
          <a:xfrm>
            <a:off x="7234329" y="3633372"/>
            <a:ext cx="5407" cy="5356"/>
          </a:xfrm>
          <a:custGeom>
            <a:avLst/>
            <a:gdLst/>
            <a:ahLst/>
            <a:cxnLst/>
            <a:rect l="l" t="t" r="r" b="b"/>
            <a:pathLst>
              <a:path w="6083" h="6070">
                <a:moveTo>
                  <a:pt x="0" y="3035"/>
                </a:moveTo>
                <a:lnTo>
                  <a:pt x="0" y="4711"/>
                </a:lnTo>
                <a:lnTo>
                  <a:pt x="1358" y="6070"/>
                </a:lnTo>
                <a:lnTo>
                  <a:pt x="3048" y="6070"/>
                </a:lnTo>
                <a:lnTo>
                  <a:pt x="4724" y="6070"/>
                </a:lnTo>
                <a:lnTo>
                  <a:pt x="6083" y="4711"/>
                </a:lnTo>
                <a:lnTo>
                  <a:pt x="6083" y="3035"/>
                </a:lnTo>
                <a:lnTo>
                  <a:pt x="6083" y="1358"/>
                </a:lnTo>
                <a:lnTo>
                  <a:pt x="4724" y="0"/>
                </a:lnTo>
                <a:lnTo>
                  <a:pt x="3048"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711" name="object 3711"/>
          <p:cNvSpPr/>
          <p:nvPr/>
        </p:nvSpPr>
        <p:spPr>
          <a:xfrm>
            <a:off x="7231214" y="3622637"/>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712" name="object 3712"/>
          <p:cNvSpPr/>
          <p:nvPr/>
        </p:nvSpPr>
        <p:spPr>
          <a:xfrm>
            <a:off x="7504115" y="3637760"/>
            <a:ext cx="5407" cy="5367"/>
          </a:xfrm>
          <a:custGeom>
            <a:avLst/>
            <a:gdLst/>
            <a:ahLst/>
            <a:cxnLst/>
            <a:rect l="l" t="t" r="r" b="b"/>
            <a:pathLst>
              <a:path w="6083" h="6083">
                <a:moveTo>
                  <a:pt x="0" y="3048"/>
                </a:moveTo>
                <a:lnTo>
                  <a:pt x="0" y="4724"/>
                </a:lnTo>
                <a:lnTo>
                  <a:pt x="1358" y="6083"/>
                </a:lnTo>
                <a:lnTo>
                  <a:pt x="3048" y="6083"/>
                </a:lnTo>
                <a:lnTo>
                  <a:pt x="4724" y="6083"/>
                </a:lnTo>
                <a:lnTo>
                  <a:pt x="6083" y="4724"/>
                </a:lnTo>
                <a:lnTo>
                  <a:pt x="6083" y="3048"/>
                </a:lnTo>
                <a:lnTo>
                  <a:pt x="6083" y="1371"/>
                </a:lnTo>
                <a:lnTo>
                  <a:pt x="4724" y="0"/>
                </a:lnTo>
                <a:lnTo>
                  <a:pt x="3048" y="0"/>
                </a:lnTo>
                <a:lnTo>
                  <a:pt x="1358" y="0"/>
                </a:lnTo>
                <a:lnTo>
                  <a:pt x="0" y="1371"/>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713" name="object 3713"/>
          <p:cNvSpPr/>
          <p:nvPr/>
        </p:nvSpPr>
        <p:spPr>
          <a:xfrm>
            <a:off x="7502145" y="3628016"/>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714" name="object 3714"/>
          <p:cNvSpPr/>
          <p:nvPr/>
        </p:nvSpPr>
        <p:spPr>
          <a:xfrm>
            <a:off x="7775472" y="3497321"/>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715" name="object 3715"/>
          <p:cNvSpPr/>
          <p:nvPr/>
        </p:nvSpPr>
        <p:spPr>
          <a:xfrm>
            <a:off x="7773083" y="3488166"/>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716" name="object 3716"/>
          <p:cNvSpPr/>
          <p:nvPr/>
        </p:nvSpPr>
        <p:spPr>
          <a:xfrm>
            <a:off x="8120170" y="2406642"/>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717" name="object 3717"/>
          <p:cNvSpPr/>
          <p:nvPr/>
        </p:nvSpPr>
        <p:spPr>
          <a:xfrm>
            <a:off x="8117166" y="2393576"/>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718" name="object 3718"/>
          <p:cNvSpPr/>
          <p:nvPr/>
        </p:nvSpPr>
        <p:spPr>
          <a:xfrm>
            <a:off x="6010117" y="5181304"/>
            <a:ext cx="5407" cy="5367"/>
          </a:xfrm>
          <a:custGeom>
            <a:avLst/>
            <a:gdLst/>
            <a:ahLst/>
            <a:cxnLst/>
            <a:rect l="l" t="t" r="r" b="b"/>
            <a:pathLst>
              <a:path w="6083" h="6083">
                <a:moveTo>
                  <a:pt x="0" y="3035"/>
                </a:moveTo>
                <a:lnTo>
                  <a:pt x="0" y="4711"/>
                </a:lnTo>
                <a:lnTo>
                  <a:pt x="1358" y="6083"/>
                </a:lnTo>
                <a:lnTo>
                  <a:pt x="3035" y="6083"/>
                </a:lnTo>
                <a:lnTo>
                  <a:pt x="4724" y="6083"/>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719" name="object 3719"/>
          <p:cNvSpPr/>
          <p:nvPr/>
        </p:nvSpPr>
        <p:spPr>
          <a:xfrm>
            <a:off x="5995757" y="5171738"/>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720" name="object 3720"/>
          <p:cNvSpPr/>
          <p:nvPr/>
        </p:nvSpPr>
        <p:spPr>
          <a:xfrm>
            <a:off x="5766298" y="2842864"/>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721" name="object 3721"/>
          <p:cNvSpPr/>
          <p:nvPr/>
        </p:nvSpPr>
        <p:spPr>
          <a:xfrm>
            <a:off x="5762757" y="2831951"/>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722" name="object 3722"/>
          <p:cNvSpPr/>
          <p:nvPr/>
        </p:nvSpPr>
        <p:spPr>
          <a:xfrm>
            <a:off x="5865800" y="2868275"/>
            <a:ext cx="5407" cy="5367"/>
          </a:xfrm>
          <a:custGeom>
            <a:avLst/>
            <a:gdLst/>
            <a:ahLst/>
            <a:cxnLst/>
            <a:rect l="l" t="t" r="r" b="b"/>
            <a:pathLst>
              <a:path w="6083" h="6083">
                <a:moveTo>
                  <a:pt x="0" y="3048"/>
                </a:moveTo>
                <a:lnTo>
                  <a:pt x="0" y="4724"/>
                </a:lnTo>
                <a:lnTo>
                  <a:pt x="1358" y="6083"/>
                </a:lnTo>
                <a:lnTo>
                  <a:pt x="3035" y="6083"/>
                </a:lnTo>
                <a:lnTo>
                  <a:pt x="4724" y="6083"/>
                </a:lnTo>
                <a:lnTo>
                  <a:pt x="6083" y="4724"/>
                </a:lnTo>
                <a:lnTo>
                  <a:pt x="6083" y="3048"/>
                </a:lnTo>
                <a:lnTo>
                  <a:pt x="6083" y="1371"/>
                </a:lnTo>
                <a:lnTo>
                  <a:pt x="4724" y="0"/>
                </a:lnTo>
                <a:lnTo>
                  <a:pt x="3035" y="0"/>
                </a:lnTo>
                <a:lnTo>
                  <a:pt x="1358" y="0"/>
                </a:lnTo>
                <a:lnTo>
                  <a:pt x="0" y="1371"/>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723" name="object 3723"/>
          <p:cNvSpPr/>
          <p:nvPr/>
        </p:nvSpPr>
        <p:spPr>
          <a:xfrm>
            <a:off x="5862999" y="2856155"/>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724" name="object 3724"/>
          <p:cNvSpPr/>
          <p:nvPr/>
        </p:nvSpPr>
        <p:spPr>
          <a:xfrm>
            <a:off x="5819416" y="2936149"/>
            <a:ext cx="5407" cy="5367"/>
          </a:xfrm>
          <a:custGeom>
            <a:avLst/>
            <a:gdLst/>
            <a:ahLst/>
            <a:cxnLst/>
            <a:rect l="l" t="t" r="r" b="b"/>
            <a:pathLst>
              <a:path w="6083" h="6083">
                <a:moveTo>
                  <a:pt x="0" y="3048"/>
                </a:moveTo>
                <a:lnTo>
                  <a:pt x="0" y="4724"/>
                </a:lnTo>
                <a:lnTo>
                  <a:pt x="1371" y="6083"/>
                </a:lnTo>
                <a:lnTo>
                  <a:pt x="3048" y="6083"/>
                </a:lnTo>
                <a:lnTo>
                  <a:pt x="4724" y="6083"/>
                </a:lnTo>
                <a:lnTo>
                  <a:pt x="6083" y="4724"/>
                </a:lnTo>
                <a:lnTo>
                  <a:pt x="6083" y="3048"/>
                </a:lnTo>
                <a:lnTo>
                  <a:pt x="6083" y="1371"/>
                </a:lnTo>
                <a:lnTo>
                  <a:pt x="4724" y="0"/>
                </a:lnTo>
                <a:lnTo>
                  <a:pt x="3048" y="0"/>
                </a:lnTo>
                <a:lnTo>
                  <a:pt x="1371" y="0"/>
                </a:lnTo>
                <a:lnTo>
                  <a:pt x="0" y="1371"/>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725" name="object 3725"/>
          <p:cNvSpPr/>
          <p:nvPr/>
        </p:nvSpPr>
        <p:spPr>
          <a:xfrm>
            <a:off x="5814234" y="2923391"/>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726" name="object 3726"/>
          <p:cNvSpPr/>
          <p:nvPr/>
        </p:nvSpPr>
        <p:spPr>
          <a:xfrm>
            <a:off x="6683388" y="3162927"/>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727" name="object 3727"/>
          <p:cNvSpPr/>
          <p:nvPr/>
        </p:nvSpPr>
        <p:spPr>
          <a:xfrm>
            <a:off x="6678509" y="3151990"/>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728" name="object 3728"/>
          <p:cNvSpPr/>
          <p:nvPr/>
        </p:nvSpPr>
        <p:spPr>
          <a:xfrm>
            <a:off x="5316485" y="1332172"/>
            <a:ext cx="5407" cy="5367"/>
          </a:xfrm>
          <a:custGeom>
            <a:avLst/>
            <a:gdLst/>
            <a:ahLst/>
            <a:cxnLst/>
            <a:rect l="l" t="t" r="r" b="b"/>
            <a:pathLst>
              <a:path w="6083" h="6083">
                <a:moveTo>
                  <a:pt x="0" y="3048"/>
                </a:moveTo>
                <a:lnTo>
                  <a:pt x="0" y="4724"/>
                </a:lnTo>
                <a:lnTo>
                  <a:pt x="1371" y="6083"/>
                </a:lnTo>
                <a:lnTo>
                  <a:pt x="3048" y="6083"/>
                </a:lnTo>
                <a:lnTo>
                  <a:pt x="4724" y="6083"/>
                </a:lnTo>
                <a:lnTo>
                  <a:pt x="6083" y="4724"/>
                </a:lnTo>
                <a:lnTo>
                  <a:pt x="6083" y="3048"/>
                </a:lnTo>
                <a:lnTo>
                  <a:pt x="6083" y="1371"/>
                </a:lnTo>
                <a:lnTo>
                  <a:pt x="4724" y="0"/>
                </a:lnTo>
                <a:lnTo>
                  <a:pt x="3048" y="0"/>
                </a:lnTo>
                <a:lnTo>
                  <a:pt x="1371" y="0"/>
                </a:lnTo>
                <a:lnTo>
                  <a:pt x="0" y="1371"/>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729" name="object 3729"/>
          <p:cNvSpPr/>
          <p:nvPr/>
        </p:nvSpPr>
        <p:spPr>
          <a:xfrm>
            <a:off x="5313007" y="1320500"/>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730" name="object 3730"/>
          <p:cNvSpPr/>
          <p:nvPr/>
        </p:nvSpPr>
        <p:spPr>
          <a:xfrm>
            <a:off x="5524744" y="1313643"/>
            <a:ext cx="5407" cy="5356"/>
          </a:xfrm>
          <a:custGeom>
            <a:avLst/>
            <a:gdLst/>
            <a:ahLst/>
            <a:cxnLst/>
            <a:rect l="l" t="t" r="r" b="b"/>
            <a:pathLst>
              <a:path w="6083" h="6070">
                <a:moveTo>
                  <a:pt x="0" y="3035"/>
                </a:moveTo>
                <a:lnTo>
                  <a:pt x="0" y="4711"/>
                </a:lnTo>
                <a:lnTo>
                  <a:pt x="1358" y="6070"/>
                </a:lnTo>
                <a:lnTo>
                  <a:pt x="3035" y="6070"/>
                </a:lnTo>
                <a:lnTo>
                  <a:pt x="4724" y="6070"/>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731" name="object 3731"/>
          <p:cNvSpPr/>
          <p:nvPr/>
        </p:nvSpPr>
        <p:spPr>
          <a:xfrm>
            <a:off x="5521621" y="1301675"/>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732" name="object 3732"/>
          <p:cNvSpPr/>
          <p:nvPr/>
        </p:nvSpPr>
        <p:spPr>
          <a:xfrm>
            <a:off x="5760248" y="1288481"/>
            <a:ext cx="5407" cy="5367"/>
          </a:xfrm>
          <a:custGeom>
            <a:avLst/>
            <a:gdLst/>
            <a:ahLst/>
            <a:cxnLst/>
            <a:rect l="l" t="t" r="r" b="b"/>
            <a:pathLst>
              <a:path w="6083" h="6083">
                <a:moveTo>
                  <a:pt x="0" y="3035"/>
                </a:moveTo>
                <a:lnTo>
                  <a:pt x="0" y="4724"/>
                </a:lnTo>
                <a:lnTo>
                  <a:pt x="1358" y="6083"/>
                </a:lnTo>
                <a:lnTo>
                  <a:pt x="3035" y="6083"/>
                </a:lnTo>
                <a:lnTo>
                  <a:pt x="4711" y="6083"/>
                </a:lnTo>
                <a:lnTo>
                  <a:pt x="6083" y="4724"/>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733" name="object 3733"/>
          <p:cNvSpPr/>
          <p:nvPr/>
        </p:nvSpPr>
        <p:spPr>
          <a:xfrm>
            <a:off x="5757339" y="1277471"/>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734" name="object 3734"/>
          <p:cNvSpPr/>
          <p:nvPr/>
        </p:nvSpPr>
        <p:spPr>
          <a:xfrm>
            <a:off x="5960250" y="1275022"/>
            <a:ext cx="5396" cy="5367"/>
          </a:xfrm>
          <a:custGeom>
            <a:avLst/>
            <a:gdLst/>
            <a:ahLst/>
            <a:cxnLst/>
            <a:rect l="l" t="t" r="r" b="b"/>
            <a:pathLst>
              <a:path w="6070" h="6083">
                <a:moveTo>
                  <a:pt x="0" y="3035"/>
                </a:moveTo>
                <a:lnTo>
                  <a:pt x="0" y="4724"/>
                </a:lnTo>
                <a:lnTo>
                  <a:pt x="1358" y="6083"/>
                </a:lnTo>
                <a:lnTo>
                  <a:pt x="3035" y="6083"/>
                </a:lnTo>
                <a:lnTo>
                  <a:pt x="4711" y="6083"/>
                </a:lnTo>
                <a:lnTo>
                  <a:pt x="6070" y="4724"/>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735" name="object 3735"/>
          <p:cNvSpPr/>
          <p:nvPr/>
        </p:nvSpPr>
        <p:spPr>
          <a:xfrm>
            <a:off x="5957829" y="1264024"/>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736" name="object 3736"/>
          <p:cNvSpPr/>
          <p:nvPr/>
        </p:nvSpPr>
        <p:spPr>
          <a:xfrm>
            <a:off x="6175507" y="1253176"/>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737" name="object 3737"/>
          <p:cNvSpPr/>
          <p:nvPr/>
        </p:nvSpPr>
        <p:spPr>
          <a:xfrm>
            <a:off x="6171861" y="1239818"/>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738" name="object 3738"/>
          <p:cNvSpPr/>
          <p:nvPr/>
        </p:nvSpPr>
        <p:spPr>
          <a:xfrm>
            <a:off x="6394008" y="1231331"/>
            <a:ext cx="5407" cy="5367"/>
          </a:xfrm>
          <a:custGeom>
            <a:avLst/>
            <a:gdLst/>
            <a:ahLst/>
            <a:cxnLst/>
            <a:rect l="l" t="t" r="r" b="b"/>
            <a:pathLst>
              <a:path w="6083" h="6083">
                <a:moveTo>
                  <a:pt x="0" y="3035"/>
                </a:moveTo>
                <a:lnTo>
                  <a:pt x="0" y="4711"/>
                </a:lnTo>
                <a:lnTo>
                  <a:pt x="1371" y="6083"/>
                </a:lnTo>
                <a:lnTo>
                  <a:pt x="3048" y="6083"/>
                </a:lnTo>
                <a:lnTo>
                  <a:pt x="4724" y="6083"/>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739" name="object 3739"/>
          <p:cNvSpPr/>
          <p:nvPr/>
        </p:nvSpPr>
        <p:spPr>
          <a:xfrm>
            <a:off x="6391319" y="1218304"/>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740" name="object 3740"/>
          <p:cNvSpPr/>
          <p:nvPr/>
        </p:nvSpPr>
        <p:spPr>
          <a:xfrm>
            <a:off x="6614267" y="1215619"/>
            <a:ext cx="5407" cy="2543"/>
          </a:xfrm>
          <a:custGeom>
            <a:avLst/>
            <a:gdLst/>
            <a:ahLst/>
            <a:cxnLst/>
            <a:rect l="l" t="t" r="r" b="b"/>
            <a:pathLst>
              <a:path w="6083" h="2882">
                <a:moveTo>
                  <a:pt x="0" y="0"/>
                </a:moveTo>
                <a:lnTo>
                  <a:pt x="0" y="1524"/>
                </a:lnTo>
                <a:lnTo>
                  <a:pt x="1358" y="2882"/>
                </a:lnTo>
                <a:lnTo>
                  <a:pt x="3048" y="2882"/>
                </a:lnTo>
                <a:lnTo>
                  <a:pt x="4724" y="2882"/>
                </a:lnTo>
                <a:lnTo>
                  <a:pt x="6083" y="1524"/>
                </a:lnTo>
                <a:lnTo>
                  <a:pt x="6083" y="0"/>
                </a:lnTo>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741" name="object 3741"/>
          <p:cNvSpPr/>
          <p:nvPr/>
        </p:nvSpPr>
        <p:spPr>
          <a:xfrm>
            <a:off x="7733418" y="1381771"/>
            <a:ext cx="5396" cy="5367"/>
          </a:xfrm>
          <a:custGeom>
            <a:avLst/>
            <a:gdLst/>
            <a:ahLst/>
            <a:cxnLst/>
            <a:rect l="l" t="t" r="r" b="b"/>
            <a:pathLst>
              <a:path w="6070" h="6083">
                <a:moveTo>
                  <a:pt x="0" y="3048"/>
                </a:moveTo>
                <a:lnTo>
                  <a:pt x="0" y="4724"/>
                </a:lnTo>
                <a:lnTo>
                  <a:pt x="1358" y="6083"/>
                </a:lnTo>
                <a:lnTo>
                  <a:pt x="3035" y="6083"/>
                </a:lnTo>
                <a:lnTo>
                  <a:pt x="4711" y="6083"/>
                </a:lnTo>
                <a:lnTo>
                  <a:pt x="6070" y="4724"/>
                </a:lnTo>
                <a:lnTo>
                  <a:pt x="6070" y="3048"/>
                </a:lnTo>
                <a:lnTo>
                  <a:pt x="6070" y="1371"/>
                </a:lnTo>
                <a:lnTo>
                  <a:pt x="4711" y="0"/>
                </a:lnTo>
                <a:lnTo>
                  <a:pt x="3035" y="0"/>
                </a:lnTo>
                <a:lnTo>
                  <a:pt x="1358" y="0"/>
                </a:lnTo>
                <a:lnTo>
                  <a:pt x="0" y="1371"/>
                </a:lnTo>
                <a:lnTo>
                  <a:pt x="0" y="3048"/>
                </a:lnTo>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742" name="object 3742"/>
          <p:cNvSpPr/>
          <p:nvPr/>
        </p:nvSpPr>
        <p:spPr>
          <a:xfrm>
            <a:off x="7729730" y="1368911"/>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743" name="object 3743"/>
          <p:cNvSpPr/>
          <p:nvPr/>
        </p:nvSpPr>
        <p:spPr>
          <a:xfrm>
            <a:off x="8340258" y="2857007"/>
            <a:ext cx="5407" cy="5356"/>
          </a:xfrm>
          <a:custGeom>
            <a:avLst/>
            <a:gdLst/>
            <a:ahLst/>
            <a:cxnLst/>
            <a:rect l="l" t="t" r="r" b="b"/>
            <a:pathLst>
              <a:path w="6083" h="6070">
                <a:moveTo>
                  <a:pt x="0" y="3035"/>
                </a:moveTo>
                <a:lnTo>
                  <a:pt x="0" y="4711"/>
                </a:lnTo>
                <a:lnTo>
                  <a:pt x="1358" y="6070"/>
                </a:lnTo>
                <a:lnTo>
                  <a:pt x="3048" y="6070"/>
                </a:lnTo>
                <a:lnTo>
                  <a:pt x="4724" y="6070"/>
                </a:lnTo>
                <a:lnTo>
                  <a:pt x="6083" y="4711"/>
                </a:lnTo>
                <a:lnTo>
                  <a:pt x="6083" y="3035"/>
                </a:lnTo>
                <a:lnTo>
                  <a:pt x="6083" y="1358"/>
                </a:lnTo>
                <a:lnTo>
                  <a:pt x="4724" y="0"/>
                </a:lnTo>
                <a:lnTo>
                  <a:pt x="3048"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744" name="object 3744"/>
          <p:cNvSpPr/>
          <p:nvPr/>
        </p:nvSpPr>
        <p:spPr>
          <a:xfrm>
            <a:off x="8336619" y="2845397"/>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745" name="object 3745"/>
          <p:cNvSpPr/>
          <p:nvPr/>
        </p:nvSpPr>
        <p:spPr>
          <a:xfrm>
            <a:off x="8333507" y="2645368"/>
            <a:ext cx="5407" cy="5367"/>
          </a:xfrm>
          <a:custGeom>
            <a:avLst/>
            <a:gdLst/>
            <a:ahLst/>
            <a:cxnLst/>
            <a:rect l="l" t="t" r="r" b="b"/>
            <a:pathLst>
              <a:path w="6083" h="6083">
                <a:moveTo>
                  <a:pt x="0" y="3048"/>
                </a:moveTo>
                <a:lnTo>
                  <a:pt x="0" y="4724"/>
                </a:lnTo>
                <a:lnTo>
                  <a:pt x="1358" y="6083"/>
                </a:lnTo>
                <a:lnTo>
                  <a:pt x="3048" y="6083"/>
                </a:lnTo>
                <a:lnTo>
                  <a:pt x="4724" y="6083"/>
                </a:lnTo>
                <a:lnTo>
                  <a:pt x="6083" y="4724"/>
                </a:lnTo>
                <a:lnTo>
                  <a:pt x="6083" y="3048"/>
                </a:lnTo>
                <a:lnTo>
                  <a:pt x="6083" y="1371"/>
                </a:lnTo>
                <a:lnTo>
                  <a:pt x="4724" y="0"/>
                </a:lnTo>
                <a:lnTo>
                  <a:pt x="3048" y="0"/>
                </a:lnTo>
                <a:lnTo>
                  <a:pt x="1358" y="0"/>
                </a:lnTo>
                <a:lnTo>
                  <a:pt x="0" y="1371"/>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746" name="object 3746"/>
          <p:cNvSpPr/>
          <p:nvPr/>
        </p:nvSpPr>
        <p:spPr>
          <a:xfrm>
            <a:off x="8328493" y="2632934"/>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747" name="object 3747"/>
          <p:cNvSpPr/>
          <p:nvPr/>
        </p:nvSpPr>
        <p:spPr>
          <a:xfrm>
            <a:off x="8335257" y="2744455"/>
            <a:ext cx="5407" cy="5356"/>
          </a:xfrm>
          <a:custGeom>
            <a:avLst/>
            <a:gdLst/>
            <a:ahLst/>
            <a:cxnLst/>
            <a:rect l="l" t="t" r="r" b="b"/>
            <a:pathLst>
              <a:path w="6083" h="6070">
                <a:moveTo>
                  <a:pt x="0" y="3035"/>
                </a:moveTo>
                <a:lnTo>
                  <a:pt x="0" y="4711"/>
                </a:lnTo>
                <a:lnTo>
                  <a:pt x="1358" y="6070"/>
                </a:lnTo>
                <a:lnTo>
                  <a:pt x="3048" y="6070"/>
                </a:lnTo>
                <a:lnTo>
                  <a:pt x="4724" y="6070"/>
                </a:lnTo>
                <a:lnTo>
                  <a:pt x="6083" y="4711"/>
                </a:lnTo>
                <a:lnTo>
                  <a:pt x="6083" y="3035"/>
                </a:lnTo>
                <a:lnTo>
                  <a:pt x="6083" y="1358"/>
                </a:lnTo>
                <a:lnTo>
                  <a:pt x="4724" y="0"/>
                </a:lnTo>
                <a:lnTo>
                  <a:pt x="3048"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748" name="object 3748"/>
          <p:cNvSpPr/>
          <p:nvPr/>
        </p:nvSpPr>
        <p:spPr>
          <a:xfrm>
            <a:off x="8331202" y="2732441"/>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749" name="object 3749"/>
          <p:cNvSpPr/>
          <p:nvPr/>
        </p:nvSpPr>
        <p:spPr>
          <a:xfrm>
            <a:off x="8160755" y="2727679"/>
            <a:ext cx="5407" cy="5356"/>
          </a:xfrm>
          <a:custGeom>
            <a:avLst/>
            <a:gdLst/>
            <a:ahLst/>
            <a:cxnLst/>
            <a:rect l="l" t="t" r="r" b="b"/>
            <a:pathLst>
              <a:path w="6083" h="6070">
                <a:moveTo>
                  <a:pt x="0" y="3035"/>
                </a:moveTo>
                <a:lnTo>
                  <a:pt x="0" y="4711"/>
                </a:lnTo>
                <a:lnTo>
                  <a:pt x="1358" y="6070"/>
                </a:lnTo>
                <a:lnTo>
                  <a:pt x="3048" y="6070"/>
                </a:lnTo>
                <a:lnTo>
                  <a:pt x="4724" y="6070"/>
                </a:lnTo>
                <a:lnTo>
                  <a:pt x="6083" y="4711"/>
                </a:lnTo>
                <a:lnTo>
                  <a:pt x="6083" y="3035"/>
                </a:lnTo>
                <a:lnTo>
                  <a:pt x="6083" y="1358"/>
                </a:lnTo>
                <a:lnTo>
                  <a:pt x="4724" y="0"/>
                </a:lnTo>
                <a:lnTo>
                  <a:pt x="3048"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750" name="object 3750"/>
          <p:cNvSpPr/>
          <p:nvPr/>
        </p:nvSpPr>
        <p:spPr>
          <a:xfrm>
            <a:off x="8157803" y="2716305"/>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751" name="object 3751"/>
          <p:cNvSpPr/>
          <p:nvPr/>
        </p:nvSpPr>
        <p:spPr>
          <a:xfrm>
            <a:off x="8147005" y="2895824"/>
            <a:ext cx="5407" cy="5356"/>
          </a:xfrm>
          <a:custGeom>
            <a:avLst/>
            <a:gdLst/>
            <a:ahLst/>
            <a:cxnLst/>
            <a:rect l="l" t="t" r="r" b="b"/>
            <a:pathLst>
              <a:path w="6083" h="6070">
                <a:moveTo>
                  <a:pt x="0" y="3035"/>
                </a:moveTo>
                <a:lnTo>
                  <a:pt x="0" y="4711"/>
                </a:lnTo>
                <a:lnTo>
                  <a:pt x="1358" y="6070"/>
                </a:lnTo>
                <a:lnTo>
                  <a:pt x="3035" y="6070"/>
                </a:lnTo>
                <a:lnTo>
                  <a:pt x="4724" y="6070"/>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752" name="object 3752"/>
          <p:cNvSpPr/>
          <p:nvPr/>
        </p:nvSpPr>
        <p:spPr>
          <a:xfrm>
            <a:off x="8141549" y="2883049"/>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753" name="object 3753"/>
          <p:cNvSpPr/>
          <p:nvPr/>
        </p:nvSpPr>
        <p:spPr>
          <a:xfrm>
            <a:off x="8045506" y="2934445"/>
            <a:ext cx="5407" cy="5367"/>
          </a:xfrm>
          <a:custGeom>
            <a:avLst/>
            <a:gdLst/>
            <a:ahLst/>
            <a:cxnLst/>
            <a:rect l="l" t="t" r="r" b="b"/>
            <a:pathLst>
              <a:path w="6083" h="6083">
                <a:moveTo>
                  <a:pt x="0" y="3035"/>
                </a:moveTo>
                <a:lnTo>
                  <a:pt x="0" y="4711"/>
                </a:lnTo>
                <a:lnTo>
                  <a:pt x="1358" y="6083"/>
                </a:lnTo>
                <a:lnTo>
                  <a:pt x="3035" y="6083"/>
                </a:lnTo>
                <a:lnTo>
                  <a:pt x="4711" y="6083"/>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754" name="object 3754"/>
          <p:cNvSpPr/>
          <p:nvPr/>
        </p:nvSpPr>
        <p:spPr>
          <a:xfrm>
            <a:off x="8041307" y="2923391"/>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755" name="object 3755"/>
          <p:cNvSpPr/>
          <p:nvPr/>
        </p:nvSpPr>
        <p:spPr>
          <a:xfrm>
            <a:off x="8028506" y="2778202"/>
            <a:ext cx="5407" cy="5367"/>
          </a:xfrm>
          <a:custGeom>
            <a:avLst/>
            <a:gdLst/>
            <a:ahLst/>
            <a:cxnLst/>
            <a:rect l="l" t="t" r="r" b="b"/>
            <a:pathLst>
              <a:path w="6083" h="6083">
                <a:moveTo>
                  <a:pt x="0" y="3048"/>
                </a:moveTo>
                <a:lnTo>
                  <a:pt x="0" y="4724"/>
                </a:lnTo>
                <a:lnTo>
                  <a:pt x="1358" y="6083"/>
                </a:lnTo>
                <a:lnTo>
                  <a:pt x="3035" y="6083"/>
                </a:lnTo>
                <a:lnTo>
                  <a:pt x="4711" y="6083"/>
                </a:lnTo>
                <a:lnTo>
                  <a:pt x="6083" y="4724"/>
                </a:lnTo>
                <a:lnTo>
                  <a:pt x="6083" y="3048"/>
                </a:lnTo>
                <a:lnTo>
                  <a:pt x="6083" y="1371"/>
                </a:lnTo>
                <a:lnTo>
                  <a:pt x="4711" y="0"/>
                </a:lnTo>
                <a:lnTo>
                  <a:pt x="3035" y="0"/>
                </a:lnTo>
                <a:lnTo>
                  <a:pt x="1358" y="0"/>
                </a:lnTo>
                <a:lnTo>
                  <a:pt x="0" y="1371"/>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756" name="object 3756"/>
          <p:cNvSpPr/>
          <p:nvPr/>
        </p:nvSpPr>
        <p:spPr>
          <a:xfrm>
            <a:off x="8025053" y="2767405"/>
            <a:ext cx="24383" cy="0"/>
          </a:xfrm>
          <a:custGeom>
            <a:avLst/>
            <a:gdLst/>
            <a:ahLst/>
            <a:cxnLst/>
            <a:rect l="l" t="t" r="r" b="b"/>
            <a:pathLst>
              <a:path w="27431">
                <a:moveTo>
                  <a:pt x="0" y="0"/>
                </a:moveTo>
                <a:lnTo>
                  <a:pt x="27431"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757" name="object 3757"/>
          <p:cNvSpPr/>
          <p:nvPr/>
        </p:nvSpPr>
        <p:spPr>
          <a:xfrm>
            <a:off x="7916752" y="2796539"/>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758" name="object 3758"/>
          <p:cNvSpPr/>
          <p:nvPr/>
        </p:nvSpPr>
        <p:spPr>
          <a:xfrm>
            <a:off x="7911257" y="2783540"/>
            <a:ext cx="29803" cy="0"/>
          </a:xfrm>
          <a:custGeom>
            <a:avLst/>
            <a:gdLst/>
            <a:ahLst/>
            <a:cxnLst/>
            <a:rect l="l" t="t" r="r" b="b"/>
            <a:pathLst>
              <a:path w="33528">
                <a:moveTo>
                  <a:pt x="0" y="0"/>
                </a:moveTo>
                <a:lnTo>
                  <a:pt x="33528"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759" name="object 3759"/>
          <p:cNvSpPr/>
          <p:nvPr/>
        </p:nvSpPr>
        <p:spPr>
          <a:xfrm>
            <a:off x="7915002" y="2974820"/>
            <a:ext cx="5396" cy="5367"/>
          </a:xfrm>
          <a:custGeom>
            <a:avLst/>
            <a:gdLst/>
            <a:ahLst/>
            <a:cxnLst/>
            <a:rect l="l" t="t" r="r" b="b"/>
            <a:pathLst>
              <a:path w="6070" h="6083">
                <a:moveTo>
                  <a:pt x="0" y="3048"/>
                </a:moveTo>
                <a:lnTo>
                  <a:pt x="0" y="4724"/>
                </a:lnTo>
                <a:lnTo>
                  <a:pt x="1358" y="6083"/>
                </a:lnTo>
                <a:lnTo>
                  <a:pt x="3035" y="6083"/>
                </a:lnTo>
                <a:lnTo>
                  <a:pt x="4711" y="6083"/>
                </a:lnTo>
                <a:lnTo>
                  <a:pt x="6070" y="4724"/>
                </a:lnTo>
                <a:lnTo>
                  <a:pt x="6070" y="3048"/>
                </a:lnTo>
                <a:lnTo>
                  <a:pt x="6070" y="1358"/>
                </a:lnTo>
                <a:lnTo>
                  <a:pt x="4711" y="0"/>
                </a:lnTo>
                <a:lnTo>
                  <a:pt x="3035" y="0"/>
                </a:lnTo>
                <a:lnTo>
                  <a:pt x="1358" y="0"/>
                </a:lnTo>
                <a:lnTo>
                  <a:pt x="0" y="1358"/>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760" name="object 3760"/>
          <p:cNvSpPr/>
          <p:nvPr/>
        </p:nvSpPr>
        <p:spPr>
          <a:xfrm>
            <a:off x="7911256" y="2963732"/>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761" name="object 3761"/>
          <p:cNvSpPr/>
          <p:nvPr/>
        </p:nvSpPr>
        <p:spPr>
          <a:xfrm>
            <a:off x="7686242" y="2894065"/>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762" name="object 3762"/>
          <p:cNvSpPr/>
          <p:nvPr/>
        </p:nvSpPr>
        <p:spPr>
          <a:xfrm>
            <a:off x="7683677" y="2883049"/>
            <a:ext cx="24383" cy="0"/>
          </a:xfrm>
          <a:custGeom>
            <a:avLst/>
            <a:gdLst/>
            <a:ahLst/>
            <a:cxnLst/>
            <a:rect l="l" t="t" r="r" b="b"/>
            <a:pathLst>
              <a:path w="27431">
                <a:moveTo>
                  <a:pt x="0" y="0"/>
                </a:moveTo>
                <a:lnTo>
                  <a:pt x="27431"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763" name="object 3763"/>
          <p:cNvSpPr/>
          <p:nvPr/>
        </p:nvSpPr>
        <p:spPr>
          <a:xfrm>
            <a:off x="7606740" y="2813314"/>
            <a:ext cx="5407" cy="5356"/>
          </a:xfrm>
          <a:custGeom>
            <a:avLst/>
            <a:gdLst/>
            <a:ahLst/>
            <a:cxnLst/>
            <a:rect l="l" t="t" r="r" b="b"/>
            <a:pathLst>
              <a:path w="6083" h="6070">
                <a:moveTo>
                  <a:pt x="0" y="3035"/>
                </a:moveTo>
                <a:lnTo>
                  <a:pt x="0" y="4711"/>
                </a:lnTo>
                <a:lnTo>
                  <a:pt x="1358" y="6070"/>
                </a:lnTo>
                <a:lnTo>
                  <a:pt x="3048" y="6070"/>
                </a:lnTo>
                <a:lnTo>
                  <a:pt x="4724" y="6070"/>
                </a:lnTo>
                <a:lnTo>
                  <a:pt x="6083" y="4711"/>
                </a:lnTo>
                <a:lnTo>
                  <a:pt x="6083" y="3035"/>
                </a:lnTo>
                <a:lnTo>
                  <a:pt x="6083" y="1358"/>
                </a:lnTo>
                <a:lnTo>
                  <a:pt x="4724" y="0"/>
                </a:lnTo>
                <a:lnTo>
                  <a:pt x="3048"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764" name="object 3764"/>
          <p:cNvSpPr/>
          <p:nvPr/>
        </p:nvSpPr>
        <p:spPr>
          <a:xfrm>
            <a:off x="7602392" y="2802367"/>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765" name="object 3765"/>
          <p:cNvSpPr/>
          <p:nvPr/>
        </p:nvSpPr>
        <p:spPr>
          <a:xfrm>
            <a:off x="6281854" y="3437830"/>
            <a:ext cx="5407" cy="5356"/>
          </a:xfrm>
          <a:custGeom>
            <a:avLst/>
            <a:gdLst/>
            <a:ahLst/>
            <a:cxnLst/>
            <a:rect l="l" t="t" r="r" b="b"/>
            <a:pathLst>
              <a:path w="6083" h="6070">
                <a:moveTo>
                  <a:pt x="0" y="3035"/>
                </a:moveTo>
                <a:lnTo>
                  <a:pt x="0" y="4711"/>
                </a:lnTo>
                <a:lnTo>
                  <a:pt x="1358" y="6070"/>
                </a:lnTo>
                <a:lnTo>
                  <a:pt x="3035" y="6070"/>
                </a:lnTo>
                <a:lnTo>
                  <a:pt x="4724" y="6070"/>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766" name="object 3766"/>
          <p:cNvSpPr/>
          <p:nvPr/>
        </p:nvSpPr>
        <p:spPr>
          <a:xfrm>
            <a:off x="6277529" y="3426311"/>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767" name="object 3767"/>
          <p:cNvSpPr/>
          <p:nvPr/>
        </p:nvSpPr>
        <p:spPr>
          <a:xfrm>
            <a:off x="6228977" y="3326353"/>
            <a:ext cx="5407" cy="5356"/>
          </a:xfrm>
          <a:custGeom>
            <a:avLst/>
            <a:gdLst/>
            <a:ahLst/>
            <a:cxnLst/>
            <a:rect l="l" t="t" r="r" b="b"/>
            <a:pathLst>
              <a:path w="6083" h="6070">
                <a:moveTo>
                  <a:pt x="0" y="3035"/>
                </a:moveTo>
                <a:lnTo>
                  <a:pt x="0" y="4711"/>
                </a:lnTo>
                <a:lnTo>
                  <a:pt x="1358" y="6070"/>
                </a:lnTo>
                <a:lnTo>
                  <a:pt x="3035" y="6070"/>
                </a:lnTo>
                <a:lnTo>
                  <a:pt x="4724" y="6070"/>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768" name="object 3768"/>
          <p:cNvSpPr/>
          <p:nvPr/>
        </p:nvSpPr>
        <p:spPr>
          <a:xfrm>
            <a:off x="6226050" y="3313354"/>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769" name="object 3769"/>
          <p:cNvSpPr/>
          <p:nvPr/>
        </p:nvSpPr>
        <p:spPr>
          <a:xfrm>
            <a:off x="6087447" y="3370422"/>
            <a:ext cx="5407" cy="5367"/>
          </a:xfrm>
          <a:custGeom>
            <a:avLst/>
            <a:gdLst/>
            <a:ahLst/>
            <a:cxnLst/>
            <a:rect l="l" t="t" r="r" b="b"/>
            <a:pathLst>
              <a:path w="6083" h="6083">
                <a:moveTo>
                  <a:pt x="0" y="3035"/>
                </a:moveTo>
                <a:lnTo>
                  <a:pt x="0" y="4711"/>
                </a:lnTo>
                <a:lnTo>
                  <a:pt x="1358" y="6083"/>
                </a:lnTo>
                <a:lnTo>
                  <a:pt x="3048" y="6083"/>
                </a:lnTo>
                <a:lnTo>
                  <a:pt x="4724" y="6083"/>
                </a:lnTo>
                <a:lnTo>
                  <a:pt x="6083" y="4711"/>
                </a:lnTo>
                <a:lnTo>
                  <a:pt x="6083" y="3035"/>
                </a:lnTo>
                <a:lnTo>
                  <a:pt x="6083" y="1358"/>
                </a:lnTo>
                <a:lnTo>
                  <a:pt x="4724" y="0"/>
                </a:lnTo>
                <a:lnTo>
                  <a:pt x="3048"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770" name="object 3770"/>
          <p:cNvSpPr/>
          <p:nvPr/>
        </p:nvSpPr>
        <p:spPr>
          <a:xfrm>
            <a:off x="6082457" y="3359075"/>
            <a:ext cx="29803" cy="0"/>
          </a:xfrm>
          <a:custGeom>
            <a:avLst/>
            <a:gdLst/>
            <a:ahLst/>
            <a:cxnLst/>
            <a:rect l="l" t="t" r="r" b="b"/>
            <a:pathLst>
              <a:path w="33528">
                <a:moveTo>
                  <a:pt x="0" y="0"/>
                </a:moveTo>
                <a:lnTo>
                  <a:pt x="33528"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771" name="object 3771"/>
          <p:cNvSpPr/>
          <p:nvPr/>
        </p:nvSpPr>
        <p:spPr>
          <a:xfrm>
            <a:off x="6090146" y="3455737"/>
            <a:ext cx="5407" cy="5356"/>
          </a:xfrm>
          <a:custGeom>
            <a:avLst/>
            <a:gdLst/>
            <a:ahLst/>
            <a:cxnLst/>
            <a:rect l="l" t="t" r="r" b="b"/>
            <a:pathLst>
              <a:path w="6083" h="6070">
                <a:moveTo>
                  <a:pt x="0" y="3035"/>
                </a:moveTo>
                <a:lnTo>
                  <a:pt x="0" y="4711"/>
                </a:lnTo>
                <a:lnTo>
                  <a:pt x="1371" y="6070"/>
                </a:lnTo>
                <a:lnTo>
                  <a:pt x="3048" y="6070"/>
                </a:lnTo>
                <a:lnTo>
                  <a:pt x="4724" y="6070"/>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772" name="object 3772"/>
          <p:cNvSpPr/>
          <p:nvPr/>
        </p:nvSpPr>
        <p:spPr>
          <a:xfrm>
            <a:off x="6085162" y="3442447"/>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773" name="object 3773"/>
          <p:cNvSpPr/>
          <p:nvPr/>
        </p:nvSpPr>
        <p:spPr>
          <a:xfrm>
            <a:off x="6109719" y="3516304"/>
            <a:ext cx="5407" cy="5356"/>
          </a:xfrm>
          <a:custGeom>
            <a:avLst/>
            <a:gdLst/>
            <a:ahLst/>
            <a:cxnLst/>
            <a:rect l="l" t="t" r="r" b="b"/>
            <a:pathLst>
              <a:path w="6083" h="6070">
                <a:moveTo>
                  <a:pt x="0" y="3035"/>
                </a:moveTo>
                <a:lnTo>
                  <a:pt x="0" y="4711"/>
                </a:lnTo>
                <a:lnTo>
                  <a:pt x="1371" y="6070"/>
                </a:lnTo>
                <a:lnTo>
                  <a:pt x="3048" y="6070"/>
                </a:lnTo>
                <a:lnTo>
                  <a:pt x="4724" y="6070"/>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774" name="object 3774"/>
          <p:cNvSpPr/>
          <p:nvPr/>
        </p:nvSpPr>
        <p:spPr>
          <a:xfrm>
            <a:off x="6106840" y="3504304"/>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775" name="object 3775"/>
          <p:cNvSpPr/>
          <p:nvPr/>
        </p:nvSpPr>
        <p:spPr>
          <a:xfrm>
            <a:off x="6268678" y="4071825"/>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776" name="object 3776"/>
          <p:cNvSpPr/>
          <p:nvPr/>
        </p:nvSpPr>
        <p:spPr>
          <a:xfrm>
            <a:off x="6263979" y="4061011"/>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777" name="object 3777"/>
          <p:cNvSpPr/>
          <p:nvPr/>
        </p:nvSpPr>
        <p:spPr>
          <a:xfrm>
            <a:off x="6193752" y="4084291"/>
            <a:ext cx="5396" cy="5367"/>
          </a:xfrm>
          <a:custGeom>
            <a:avLst/>
            <a:gdLst/>
            <a:ahLst/>
            <a:cxnLst/>
            <a:rect l="l" t="t" r="r" b="b"/>
            <a:pathLst>
              <a:path w="6070" h="6083">
                <a:moveTo>
                  <a:pt x="0" y="3035"/>
                </a:moveTo>
                <a:lnTo>
                  <a:pt x="0" y="4724"/>
                </a:lnTo>
                <a:lnTo>
                  <a:pt x="1358" y="6083"/>
                </a:lnTo>
                <a:lnTo>
                  <a:pt x="3035" y="6083"/>
                </a:lnTo>
                <a:lnTo>
                  <a:pt x="4711" y="6083"/>
                </a:lnTo>
                <a:lnTo>
                  <a:pt x="6070" y="4724"/>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778" name="object 3778"/>
          <p:cNvSpPr/>
          <p:nvPr/>
        </p:nvSpPr>
        <p:spPr>
          <a:xfrm>
            <a:off x="6190829" y="4071769"/>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779" name="object 3779"/>
          <p:cNvSpPr/>
          <p:nvPr/>
        </p:nvSpPr>
        <p:spPr>
          <a:xfrm>
            <a:off x="6333927" y="4221924"/>
            <a:ext cx="5407" cy="5367"/>
          </a:xfrm>
          <a:custGeom>
            <a:avLst/>
            <a:gdLst/>
            <a:ahLst/>
            <a:cxnLst/>
            <a:rect l="l" t="t" r="r" b="b"/>
            <a:pathLst>
              <a:path w="6083" h="6083">
                <a:moveTo>
                  <a:pt x="0" y="3047"/>
                </a:moveTo>
                <a:lnTo>
                  <a:pt x="0" y="4724"/>
                </a:lnTo>
                <a:lnTo>
                  <a:pt x="1358" y="6083"/>
                </a:lnTo>
                <a:lnTo>
                  <a:pt x="3035" y="6083"/>
                </a:lnTo>
                <a:lnTo>
                  <a:pt x="4724" y="6083"/>
                </a:lnTo>
                <a:lnTo>
                  <a:pt x="6083" y="4724"/>
                </a:lnTo>
                <a:lnTo>
                  <a:pt x="6083" y="3047"/>
                </a:lnTo>
                <a:lnTo>
                  <a:pt x="6083" y="1371"/>
                </a:lnTo>
                <a:lnTo>
                  <a:pt x="4724" y="0"/>
                </a:lnTo>
                <a:lnTo>
                  <a:pt x="3035" y="0"/>
                </a:lnTo>
                <a:lnTo>
                  <a:pt x="1358" y="0"/>
                </a:lnTo>
                <a:lnTo>
                  <a:pt x="0" y="1371"/>
                </a:lnTo>
                <a:lnTo>
                  <a:pt x="0" y="3047"/>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780" name="object 3780"/>
          <p:cNvSpPr/>
          <p:nvPr/>
        </p:nvSpPr>
        <p:spPr>
          <a:xfrm>
            <a:off x="6329005" y="4208929"/>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781" name="object 3781"/>
          <p:cNvSpPr/>
          <p:nvPr/>
        </p:nvSpPr>
        <p:spPr>
          <a:xfrm>
            <a:off x="6186773" y="4227368"/>
            <a:ext cx="5396" cy="5367"/>
          </a:xfrm>
          <a:custGeom>
            <a:avLst/>
            <a:gdLst/>
            <a:ahLst/>
            <a:cxnLst/>
            <a:rect l="l" t="t" r="r" b="b"/>
            <a:pathLst>
              <a:path w="6070" h="6083">
                <a:moveTo>
                  <a:pt x="0" y="3035"/>
                </a:moveTo>
                <a:lnTo>
                  <a:pt x="0" y="4711"/>
                </a:lnTo>
                <a:lnTo>
                  <a:pt x="1358" y="6083"/>
                </a:lnTo>
                <a:lnTo>
                  <a:pt x="3035" y="6083"/>
                </a:lnTo>
                <a:lnTo>
                  <a:pt x="4711" y="6083"/>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782" name="object 3782"/>
          <p:cNvSpPr/>
          <p:nvPr/>
        </p:nvSpPr>
        <p:spPr>
          <a:xfrm>
            <a:off x="6182704" y="4214307"/>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783" name="object 3783"/>
          <p:cNvSpPr/>
          <p:nvPr/>
        </p:nvSpPr>
        <p:spPr>
          <a:xfrm>
            <a:off x="6042546" y="4253523"/>
            <a:ext cx="5396" cy="5367"/>
          </a:xfrm>
          <a:custGeom>
            <a:avLst/>
            <a:gdLst/>
            <a:ahLst/>
            <a:cxnLst/>
            <a:rect l="l" t="t" r="r" b="b"/>
            <a:pathLst>
              <a:path w="6070" h="6083">
                <a:moveTo>
                  <a:pt x="0" y="3047"/>
                </a:moveTo>
                <a:lnTo>
                  <a:pt x="0" y="4724"/>
                </a:lnTo>
                <a:lnTo>
                  <a:pt x="1358" y="6083"/>
                </a:lnTo>
                <a:lnTo>
                  <a:pt x="3035" y="6083"/>
                </a:lnTo>
                <a:lnTo>
                  <a:pt x="4711" y="6083"/>
                </a:lnTo>
                <a:lnTo>
                  <a:pt x="6070" y="4724"/>
                </a:lnTo>
                <a:lnTo>
                  <a:pt x="6070" y="3047"/>
                </a:lnTo>
                <a:lnTo>
                  <a:pt x="6070" y="1358"/>
                </a:lnTo>
                <a:lnTo>
                  <a:pt x="4711" y="0"/>
                </a:lnTo>
                <a:lnTo>
                  <a:pt x="3035" y="0"/>
                </a:lnTo>
                <a:lnTo>
                  <a:pt x="1358" y="0"/>
                </a:lnTo>
                <a:lnTo>
                  <a:pt x="0" y="1358"/>
                </a:lnTo>
                <a:lnTo>
                  <a:pt x="0" y="3047"/>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784" name="object 3784"/>
          <p:cNvSpPr/>
          <p:nvPr/>
        </p:nvSpPr>
        <p:spPr>
          <a:xfrm>
            <a:off x="6039112" y="4241202"/>
            <a:ext cx="24383" cy="0"/>
          </a:xfrm>
          <a:custGeom>
            <a:avLst/>
            <a:gdLst/>
            <a:ahLst/>
            <a:cxnLst/>
            <a:rect l="l" t="t" r="r" b="b"/>
            <a:pathLst>
              <a:path w="27431">
                <a:moveTo>
                  <a:pt x="0" y="0"/>
                </a:moveTo>
                <a:lnTo>
                  <a:pt x="27431"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785" name="object 3785"/>
          <p:cNvSpPr/>
          <p:nvPr/>
        </p:nvSpPr>
        <p:spPr>
          <a:xfrm>
            <a:off x="6091150" y="4315492"/>
            <a:ext cx="5407" cy="5367"/>
          </a:xfrm>
          <a:custGeom>
            <a:avLst/>
            <a:gdLst/>
            <a:ahLst/>
            <a:cxnLst/>
            <a:rect l="l" t="t" r="r" b="b"/>
            <a:pathLst>
              <a:path w="6083" h="6083">
                <a:moveTo>
                  <a:pt x="0" y="3047"/>
                </a:moveTo>
                <a:lnTo>
                  <a:pt x="0" y="4724"/>
                </a:lnTo>
                <a:lnTo>
                  <a:pt x="1358" y="6083"/>
                </a:lnTo>
                <a:lnTo>
                  <a:pt x="3035" y="6083"/>
                </a:lnTo>
                <a:lnTo>
                  <a:pt x="4711" y="6083"/>
                </a:lnTo>
                <a:lnTo>
                  <a:pt x="6083" y="4724"/>
                </a:lnTo>
                <a:lnTo>
                  <a:pt x="6083" y="3047"/>
                </a:lnTo>
                <a:lnTo>
                  <a:pt x="6083" y="1371"/>
                </a:lnTo>
                <a:lnTo>
                  <a:pt x="4711" y="0"/>
                </a:lnTo>
                <a:lnTo>
                  <a:pt x="3035" y="0"/>
                </a:lnTo>
                <a:lnTo>
                  <a:pt x="1358" y="0"/>
                </a:lnTo>
                <a:lnTo>
                  <a:pt x="0" y="1371"/>
                </a:lnTo>
                <a:lnTo>
                  <a:pt x="0" y="3047"/>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786" name="object 3786"/>
          <p:cNvSpPr/>
          <p:nvPr/>
        </p:nvSpPr>
        <p:spPr>
          <a:xfrm>
            <a:off x="6087874" y="4303059"/>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787" name="object 3787"/>
          <p:cNvSpPr/>
          <p:nvPr/>
        </p:nvSpPr>
        <p:spPr>
          <a:xfrm>
            <a:off x="6007667" y="4400987"/>
            <a:ext cx="5407" cy="5356"/>
          </a:xfrm>
          <a:custGeom>
            <a:avLst/>
            <a:gdLst/>
            <a:ahLst/>
            <a:cxnLst/>
            <a:rect l="l" t="t" r="r" b="b"/>
            <a:pathLst>
              <a:path w="6083" h="6070">
                <a:moveTo>
                  <a:pt x="0" y="3035"/>
                </a:moveTo>
                <a:lnTo>
                  <a:pt x="0" y="4711"/>
                </a:lnTo>
                <a:lnTo>
                  <a:pt x="1358" y="6070"/>
                </a:lnTo>
                <a:lnTo>
                  <a:pt x="3048" y="6070"/>
                </a:lnTo>
                <a:lnTo>
                  <a:pt x="4724" y="6070"/>
                </a:lnTo>
                <a:lnTo>
                  <a:pt x="6083" y="4711"/>
                </a:lnTo>
                <a:lnTo>
                  <a:pt x="6083" y="3035"/>
                </a:lnTo>
                <a:lnTo>
                  <a:pt x="6083" y="1358"/>
                </a:lnTo>
                <a:lnTo>
                  <a:pt x="4724" y="0"/>
                </a:lnTo>
                <a:lnTo>
                  <a:pt x="3048"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788" name="object 3788"/>
          <p:cNvSpPr/>
          <p:nvPr/>
        </p:nvSpPr>
        <p:spPr>
          <a:xfrm>
            <a:off x="6003883" y="4389119"/>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789" name="object 3789"/>
          <p:cNvSpPr/>
          <p:nvPr/>
        </p:nvSpPr>
        <p:spPr>
          <a:xfrm>
            <a:off x="5930047" y="4326553"/>
            <a:ext cx="5407" cy="5367"/>
          </a:xfrm>
          <a:custGeom>
            <a:avLst/>
            <a:gdLst/>
            <a:ahLst/>
            <a:cxnLst/>
            <a:rect l="l" t="t" r="r" b="b"/>
            <a:pathLst>
              <a:path w="6083" h="6083">
                <a:moveTo>
                  <a:pt x="0" y="3048"/>
                </a:moveTo>
                <a:lnTo>
                  <a:pt x="0" y="4724"/>
                </a:lnTo>
                <a:lnTo>
                  <a:pt x="1358" y="6083"/>
                </a:lnTo>
                <a:lnTo>
                  <a:pt x="3035" y="6083"/>
                </a:lnTo>
                <a:lnTo>
                  <a:pt x="4711" y="6083"/>
                </a:lnTo>
                <a:lnTo>
                  <a:pt x="6083" y="4724"/>
                </a:lnTo>
                <a:lnTo>
                  <a:pt x="6083" y="3048"/>
                </a:lnTo>
                <a:lnTo>
                  <a:pt x="6083" y="1371"/>
                </a:lnTo>
                <a:lnTo>
                  <a:pt x="4711" y="0"/>
                </a:lnTo>
                <a:lnTo>
                  <a:pt x="3035" y="0"/>
                </a:lnTo>
                <a:lnTo>
                  <a:pt x="1358" y="0"/>
                </a:lnTo>
                <a:lnTo>
                  <a:pt x="0" y="1371"/>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790" name="object 3790"/>
          <p:cNvSpPr/>
          <p:nvPr/>
        </p:nvSpPr>
        <p:spPr>
          <a:xfrm>
            <a:off x="5925314" y="4313816"/>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791" name="object 3791"/>
          <p:cNvSpPr/>
          <p:nvPr/>
        </p:nvSpPr>
        <p:spPr>
          <a:xfrm>
            <a:off x="5844091" y="4522117"/>
            <a:ext cx="5407" cy="5367"/>
          </a:xfrm>
          <a:custGeom>
            <a:avLst/>
            <a:gdLst/>
            <a:ahLst/>
            <a:cxnLst/>
            <a:rect l="l" t="t" r="r" b="b"/>
            <a:pathLst>
              <a:path w="6083" h="6083">
                <a:moveTo>
                  <a:pt x="0" y="3048"/>
                </a:moveTo>
                <a:lnTo>
                  <a:pt x="0" y="4724"/>
                </a:lnTo>
                <a:lnTo>
                  <a:pt x="1358" y="6083"/>
                </a:lnTo>
                <a:lnTo>
                  <a:pt x="3035" y="6083"/>
                </a:lnTo>
                <a:lnTo>
                  <a:pt x="4711" y="6083"/>
                </a:lnTo>
                <a:lnTo>
                  <a:pt x="6083" y="4724"/>
                </a:lnTo>
                <a:lnTo>
                  <a:pt x="6083" y="3048"/>
                </a:lnTo>
                <a:lnTo>
                  <a:pt x="6083" y="1371"/>
                </a:lnTo>
                <a:lnTo>
                  <a:pt x="4711" y="0"/>
                </a:lnTo>
                <a:lnTo>
                  <a:pt x="3035" y="0"/>
                </a:lnTo>
                <a:lnTo>
                  <a:pt x="1358" y="0"/>
                </a:lnTo>
                <a:lnTo>
                  <a:pt x="0" y="1371"/>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792" name="object 3792"/>
          <p:cNvSpPr/>
          <p:nvPr/>
        </p:nvSpPr>
        <p:spPr>
          <a:xfrm>
            <a:off x="5841323" y="4510144"/>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793" name="object 3793"/>
          <p:cNvSpPr/>
          <p:nvPr/>
        </p:nvSpPr>
        <p:spPr>
          <a:xfrm>
            <a:off x="5687037" y="4540025"/>
            <a:ext cx="5396" cy="5367"/>
          </a:xfrm>
          <a:custGeom>
            <a:avLst/>
            <a:gdLst/>
            <a:ahLst/>
            <a:cxnLst/>
            <a:rect l="l" t="t" r="r" b="b"/>
            <a:pathLst>
              <a:path w="6070" h="6083">
                <a:moveTo>
                  <a:pt x="0" y="3048"/>
                </a:moveTo>
                <a:lnTo>
                  <a:pt x="0" y="4724"/>
                </a:lnTo>
                <a:lnTo>
                  <a:pt x="1358" y="6083"/>
                </a:lnTo>
                <a:lnTo>
                  <a:pt x="3035" y="6083"/>
                </a:lnTo>
                <a:lnTo>
                  <a:pt x="4711" y="6083"/>
                </a:lnTo>
                <a:lnTo>
                  <a:pt x="6070" y="4724"/>
                </a:lnTo>
                <a:lnTo>
                  <a:pt x="6070" y="3048"/>
                </a:lnTo>
                <a:lnTo>
                  <a:pt x="6070" y="1371"/>
                </a:lnTo>
                <a:lnTo>
                  <a:pt x="4711" y="0"/>
                </a:lnTo>
                <a:lnTo>
                  <a:pt x="3035" y="0"/>
                </a:lnTo>
                <a:lnTo>
                  <a:pt x="1358" y="0"/>
                </a:lnTo>
                <a:lnTo>
                  <a:pt x="0" y="1371"/>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794" name="object 3794"/>
          <p:cNvSpPr/>
          <p:nvPr/>
        </p:nvSpPr>
        <p:spPr>
          <a:xfrm>
            <a:off x="5684184" y="4528969"/>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795" name="object 3795"/>
          <p:cNvSpPr/>
          <p:nvPr/>
        </p:nvSpPr>
        <p:spPr>
          <a:xfrm>
            <a:off x="5474857" y="4545471"/>
            <a:ext cx="5407" cy="5367"/>
          </a:xfrm>
          <a:custGeom>
            <a:avLst/>
            <a:gdLst/>
            <a:ahLst/>
            <a:cxnLst/>
            <a:rect l="l" t="t" r="r" b="b"/>
            <a:pathLst>
              <a:path w="6083" h="6083">
                <a:moveTo>
                  <a:pt x="0" y="3035"/>
                </a:moveTo>
                <a:lnTo>
                  <a:pt x="0" y="4711"/>
                </a:lnTo>
                <a:lnTo>
                  <a:pt x="1371" y="6083"/>
                </a:lnTo>
                <a:lnTo>
                  <a:pt x="3048" y="6083"/>
                </a:lnTo>
                <a:lnTo>
                  <a:pt x="4724" y="6083"/>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796" name="object 3796"/>
          <p:cNvSpPr/>
          <p:nvPr/>
        </p:nvSpPr>
        <p:spPr>
          <a:xfrm>
            <a:off x="5470143" y="4534348"/>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797" name="object 3797"/>
          <p:cNvSpPr/>
          <p:nvPr/>
        </p:nvSpPr>
        <p:spPr>
          <a:xfrm>
            <a:off x="5480258" y="4399586"/>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798" name="object 3798"/>
          <p:cNvSpPr/>
          <p:nvPr/>
        </p:nvSpPr>
        <p:spPr>
          <a:xfrm>
            <a:off x="5475563" y="4386431"/>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799" name="object 3799"/>
          <p:cNvSpPr/>
          <p:nvPr/>
        </p:nvSpPr>
        <p:spPr>
          <a:xfrm>
            <a:off x="5762190" y="4392559"/>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800" name="object 3800"/>
          <p:cNvSpPr/>
          <p:nvPr/>
        </p:nvSpPr>
        <p:spPr>
          <a:xfrm>
            <a:off x="5757335" y="4381051"/>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801" name="object 3801"/>
          <p:cNvSpPr/>
          <p:nvPr/>
        </p:nvSpPr>
        <p:spPr>
          <a:xfrm>
            <a:off x="6010594" y="4577065"/>
            <a:ext cx="5407" cy="5356"/>
          </a:xfrm>
          <a:custGeom>
            <a:avLst/>
            <a:gdLst/>
            <a:ahLst/>
            <a:cxnLst/>
            <a:rect l="l" t="t" r="r" b="b"/>
            <a:pathLst>
              <a:path w="6083" h="6070">
                <a:moveTo>
                  <a:pt x="0" y="3035"/>
                </a:moveTo>
                <a:lnTo>
                  <a:pt x="0" y="4711"/>
                </a:lnTo>
                <a:lnTo>
                  <a:pt x="1371" y="6070"/>
                </a:lnTo>
                <a:lnTo>
                  <a:pt x="3048" y="6070"/>
                </a:lnTo>
                <a:lnTo>
                  <a:pt x="4724" y="6070"/>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802" name="object 3802"/>
          <p:cNvSpPr/>
          <p:nvPr/>
        </p:nvSpPr>
        <p:spPr>
          <a:xfrm>
            <a:off x="6006597" y="4563931"/>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803" name="object 3803"/>
          <p:cNvSpPr/>
          <p:nvPr/>
        </p:nvSpPr>
        <p:spPr>
          <a:xfrm>
            <a:off x="6154826" y="4465588"/>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804" name="object 3804"/>
          <p:cNvSpPr/>
          <p:nvPr/>
        </p:nvSpPr>
        <p:spPr>
          <a:xfrm>
            <a:off x="6150193" y="4453666"/>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805" name="object 3805"/>
          <p:cNvSpPr/>
          <p:nvPr/>
        </p:nvSpPr>
        <p:spPr>
          <a:xfrm>
            <a:off x="6734479" y="4059785"/>
            <a:ext cx="5407" cy="5367"/>
          </a:xfrm>
          <a:custGeom>
            <a:avLst/>
            <a:gdLst/>
            <a:ahLst/>
            <a:cxnLst/>
            <a:rect l="l" t="t" r="r" b="b"/>
            <a:pathLst>
              <a:path w="6083" h="6083">
                <a:moveTo>
                  <a:pt x="0" y="3048"/>
                </a:moveTo>
                <a:lnTo>
                  <a:pt x="0" y="4724"/>
                </a:lnTo>
                <a:lnTo>
                  <a:pt x="1371" y="6083"/>
                </a:lnTo>
                <a:lnTo>
                  <a:pt x="3048" y="6083"/>
                </a:lnTo>
                <a:lnTo>
                  <a:pt x="4724" y="6083"/>
                </a:lnTo>
                <a:lnTo>
                  <a:pt x="6083" y="4724"/>
                </a:lnTo>
                <a:lnTo>
                  <a:pt x="6083" y="3048"/>
                </a:lnTo>
                <a:lnTo>
                  <a:pt x="6083" y="1371"/>
                </a:lnTo>
                <a:lnTo>
                  <a:pt x="4724" y="0"/>
                </a:lnTo>
                <a:lnTo>
                  <a:pt x="3048" y="0"/>
                </a:lnTo>
                <a:lnTo>
                  <a:pt x="1371" y="0"/>
                </a:lnTo>
                <a:lnTo>
                  <a:pt x="0" y="1371"/>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806" name="object 3806"/>
          <p:cNvSpPr/>
          <p:nvPr/>
        </p:nvSpPr>
        <p:spPr>
          <a:xfrm>
            <a:off x="6729989" y="4047565"/>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807" name="object 3807"/>
          <p:cNvSpPr/>
          <p:nvPr/>
        </p:nvSpPr>
        <p:spPr>
          <a:xfrm>
            <a:off x="6960618" y="3883533"/>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808" name="object 3808"/>
          <p:cNvSpPr/>
          <p:nvPr/>
        </p:nvSpPr>
        <p:spPr>
          <a:xfrm>
            <a:off x="6957570" y="3872753"/>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809" name="object 3809"/>
          <p:cNvSpPr/>
          <p:nvPr/>
        </p:nvSpPr>
        <p:spPr>
          <a:xfrm>
            <a:off x="7074469" y="3913727"/>
            <a:ext cx="5407" cy="5367"/>
          </a:xfrm>
          <a:custGeom>
            <a:avLst/>
            <a:gdLst/>
            <a:ahLst/>
            <a:cxnLst/>
            <a:rect l="l" t="t" r="r" b="b"/>
            <a:pathLst>
              <a:path w="6083" h="6083">
                <a:moveTo>
                  <a:pt x="0" y="3048"/>
                </a:moveTo>
                <a:lnTo>
                  <a:pt x="0" y="4724"/>
                </a:lnTo>
                <a:lnTo>
                  <a:pt x="1358" y="6083"/>
                </a:lnTo>
                <a:lnTo>
                  <a:pt x="3035" y="6083"/>
                </a:lnTo>
                <a:lnTo>
                  <a:pt x="4711" y="6083"/>
                </a:lnTo>
                <a:lnTo>
                  <a:pt x="6083" y="4724"/>
                </a:lnTo>
                <a:lnTo>
                  <a:pt x="6083" y="3048"/>
                </a:lnTo>
                <a:lnTo>
                  <a:pt x="6083" y="1358"/>
                </a:lnTo>
                <a:lnTo>
                  <a:pt x="4711" y="0"/>
                </a:lnTo>
                <a:lnTo>
                  <a:pt x="3035" y="0"/>
                </a:lnTo>
                <a:lnTo>
                  <a:pt x="1358" y="0"/>
                </a:lnTo>
                <a:lnTo>
                  <a:pt x="0" y="1358"/>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810" name="object 3810"/>
          <p:cNvSpPr/>
          <p:nvPr/>
        </p:nvSpPr>
        <p:spPr>
          <a:xfrm>
            <a:off x="7071362" y="3902336"/>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811" name="object 3811"/>
          <p:cNvSpPr/>
          <p:nvPr/>
        </p:nvSpPr>
        <p:spPr>
          <a:xfrm>
            <a:off x="7081442" y="4025377"/>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812" name="object 3812"/>
          <p:cNvSpPr/>
          <p:nvPr/>
        </p:nvSpPr>
        <p:spPr>
          <a:xfrm>
            <a:off x="7076786" y="4012601"/>
            <a:ext cx="24383" cy="0"/>
          </a:xfrm>
          <a:custGeom>
            <a:avLst/>
            <a:gdLst/>
            <a:ahLst/>
            <a:cxnLst/>
            <a:rect l="l" t="t" r="r" b="b"/>
            <a:pathLst>
              <a:path w="27431">
                <a:moveTo>
                  <a:pt x="0" y="0"/>
                </a:moveTo>
                <a:lnTo>
                  <a:pt x="27431"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813" name="object 3813"/>
          <p:cNvSpPr/>
          <p:nvPr/>
        </p:nvSpPr>
        <p:spPr>
          <a:xfrm>
            <a:off x="6948237" y="4003256"/>
            <a:ext cx="5407" cy="5356"/>
          </a:xfrm>
          <a:custGeom>
            <a:avLst/>
            <a:gdLst/>
            <a:ahLst/>
            <a:cxnLst/>
            <a:rect l="l" t="t" r="r" b="b"/>
            <a:pathLst>
              <a:path w="6083" h="6070">
                <a:moveTo>
                  <a:pt x="0" y="3035"/>
                </a:moveTo>
                <a:lnTo>
                  <a:pt x="0" y="4711"/>
                </a:lnTo>
                <a:lnTo>
                  <a:pt x="1371" y="6070"/>
                </a:lnTo>
                <a:lnTo>
                  <a:pt x="3047" y="6070"/>
                </a:lnTo>
                <a:lnTo>
                  <a:pt x="4724" y="6070"/>
                </a:lnTo>
                <a:lnTo>
                  <a:pt x="6083" y="4711"/>
                </a:lnTo>
                <a:lnTo>
                  <a:pt x="6083" y="3035"/>
                </a:lnTo>
                <a:lnTo>
                  <a:pt x="6083" y="1358"/>
                </a:lnTo>
                <a:lnTo>
                  <a:pt x="4724" y="0"/>
                </a:lnTo>
                <a:lnTo>
                  <a:pt x="3047"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814" name="object 3814"/>
          <p:cNvSpPr/>
          <p:nvPr/>
        </p:nvSpPr>
        <p:spPr>
          <a:xfrm>
            <a:off x="6944021" y="3991087"/>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815" name="object 3815"/>
          <p:cNvSpPr/>
          <p:nvPr/>
        </p:nvSpPr>
        <p:spPr>
          <a:xfrm>
            <a:off x="6567042" y="2860962"/>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816" name="object 3816"/>
          <p:cNvSpPr/>
          <p:nvPr/>
        </p:nvSpPr>
        <p:spPr>
          <a:xfrm>
            <a:off x="6564718" y="2848087"/>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817" name="object 3817"/>
          <p:cNvSpPr/>
          <p:nvPr/>
        </p:nvSpPr>
        <p:spPr>
          <a:xfrm>
            <a:off x="6471417" y="2928371"/>
            <a:ext cx="5407" cy="5367"/>
          </a:xfrm>
          <a:custGeom>
            <a:avLst/>
            <a:gdLst/>
            <a:ahLst/>
            <a:cxnLst/>
            <a:rect l="l" t="t" r="r" b="b"/>
            <a:pathLst>
              <a:path w="6083" h="6083">
                <a:moveTo>
                  <a:pt x="0" y="3048"/>
                </a:moveTo>
                <a:lnTo>
                  <a:pt x="0" y="4724"/>
                </a:lnTo>
                <a:lnTo>
                  <a:pt x="1358" y="6083"/>
                </a:lnTo>
                <a:lnTo>
                  <a:pt x="3035" y="6083"/>
                </a:lnTo>
                <a:lnTo>
                  <a:pt x="4711" y="6083"/>
                </a:lnTo>
                <a:lnTo>
                  <a:pt x="6083" y="4724"/>
                </a:lnTo>
                <a:lnTo>
                  <a:pt x="6083" y="3048"/>
                </a:lnTo>
                <a:lnTo>
                  <a:pt x="6083" y="1371"/>
                </a:lnTo>
                <a:lnTo>
                  <a:pt x="4711" y="0"/>
                </a:lnTo>
                <a:lnTo>
                  <a:pt x="3035" y="0"/>
                </a:lnTo>
                <a:lnTo>
                  <a:pt x="1358" y="0"/>
                </a:lnTo>
                <a:lnTo>
                  <a:pt x="0" y="1371"/>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818" name="object 3818"/>
          <p:cNvSpPr/>
          <p:nvPr/>
        </p:nvSpPr>
        <p:spPr>
          <a:xfrm>
            <a:off x="6467179" y="2915322"/>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819" name="object 3819"/>
          <p:cNvSpPr/>
          <p:nvPr/>
        </p:nvSpPr>
        <p:spPr>
          <a:xfrm>
            <a:off x="6256307" y="2939433"/>
            <a:ext cx="5407" cy="5367"/>
          </a:xfrm>
          <a:custGeom>
            <a:avLst/>
            <a:gdLst/>
            <a:ahLst/>
            <a:cxnLst/>
            <a:rect l="l" t="t" r="r" b="b"/>
            <a:pathLst>
              <a:path w="6083" h="6083">
                <a:moveTo>
                  <a:pt x="0" y="3035"/>
                </a:moveTo>
                <a:lnTo>
                  <a:pt x="0" y="4711"/>
                </a:lnTo>
                <a:lnTo>
                  <a:pt x="1358" y="6083"/>
                </a:lnTo>
                <a:lnTo>
                  <a:pt x="3048" y="6083"/>
                </a:lnTo>
                <a:lnTo>
                  <a:pt x="4724" y="6083"/>
                </a:lnTo>
                <a:lnTo>
                  <a:pt x="6083" y="4711"/>
                </a:lnTo>
                <a:lnTo>
                  <a:pt x="6083" y="3035"/>
                </a:lnTo>
                <a:lnTo>
                  <a:pt x="6083" y="1358"/>
                </a:lnTo>
                <a:lnTo>
                  <a:pt x="4724" y="0"/>
                </a:lnTo>
                <a:lnTo>
                  <a:pt x="3048"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820" name="object 3820"/>
          <p:cNvSpPr/>
          <p:nvPr/>
        </p:nvSpPr>
        <p:spPr>
          <a:xfrm>
            <a:off x="6253144" y="2926079"/>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821" name="object 3821"/>
          <p:cNvSpPr/>
          <p:nvPr/>
        </p:nvSpPr>
        <p:spPr>
          <a:xfrm>
            <a:off x="6254732" y="3108836"/>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822" name="object 3822"/>
          <p:cNvSpPr/>
          <p:nvPr/>
        </p:nvSpPr>
        <p:spPr>
          <a:xfrm>
            <a:off x="6250438" y="3095512"/>
            <a:ext cx="29803" cy="0"/>
          </a:xfrm>
          <a:custGeom>
            <a:avLst/>
            <a:gdLst/>
            <a:ahLst/>
            <a:cxnLst/>
            <a:rect l="l" t="t" r="r" b="b"/>
            <a:pathLst>
              <a:path w="33528">
                <a:moveTo>
                  <a:pt x="0" y="0"/>
                </a:moveTo>
                <a:lnTo>
                  <a:pt x="33528"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823" name="object 3823"/>
          <p:cNvSpPr/>
          <p:nvPr/>
        </p:nvSpPr>
        <p:spPr>
          <a:xfrm>
            <a:off x="6494813" y="3106029"/>
            <a:ext cx="5396" cy="5367"/>
          </a:xfrm>
          <a:custGeom>
            <a:avLst/>
            <a:gdLst/>
            <a:ahLst/>
            <a:cxnLst/>
            <a:rect l="l" t="t" r="r" b="b"/>
            <a:pathLst>
              <a:path w="6070" h="6083">
                <a:moveTo>
                  <a:pt x="0" y="3048"/>
                </a:moveTo>
                <a:lnTo>
                  <a:pt x="0" y="4724"/>
                </a:lnTo>
                <a:lnTo>
                  <a:pt x="1358" y="6083"/>
                </a:lnTo>
                <a:lnTo>
                  <a:pt x="3035" y="6083"/>
                </a:lnTo>
                <a:lnTo>
                  <a:pt x="4711" y="6083"/>
                </a:lnTo>
                <a:lnTo>
                  <a:pt x="6070" y="4724"/>
                </a:lnTo>
                <a:lnTo>
                  <a:pt x="6070" y="3048"/>
                </a:lnTo>
                <a:lnTo>
                  <a:pt x="6070" y="1371"/>
                </a:lnTo>
                <a:lnTo>
                  <a:pt x="4711" y="0"/>
                </a:lnTo>
                <a:lnTo>
                  <a:pt x="3035" y="0"/>
                </a:lnTo>
                <a:lnTo>
                  <a:pt x="1358" y="0"/>
                </a:lnTo>
                <a:lnTo>
                  <a:pt x="0" y="1371"/>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824" name="object 3824"/>
          <p:cNvSpPr/>
          <p:nvPr/>
        </p:nvSpPr>
        <p:spPr>
          <a:xfrm>
            <a:off x="6491566" y="3092824"/>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825" name="object 3825"/>
          <p:cNvSpPr/>
          <p:nvPr/>
        </p:nvSpPr>
        <p:spPr>
          <a:xfrm>
            <a:off x="6488064" y="3050908"/>
            <a:ext cx="5396" cy="5367"/>
          </a:xfrm>
          <a:custGeom>
            <a:avLst/>
            <a:gdLst/>
            <a:ahLst/>
            <a:cxnLst/>
            <a:rect l="l" t="t" r="r" b="b"/>
            <a:pathLst>
              <a:path w="6070" h="6083">
                <a:moveTo>
                  <a:pt x="0" y="3035"/>
                </a:moveTo>
                <a:lnTo>
                  <a:pt x="0" y="4724"/>
                </a:lnTo>
                <a:lnTo>
                  <a:pt x="1358" y="6083"/>
                </a:lnTo>
                <a:lnTo>
                  <a:pt x="3035" y="6083"/>
                </a:lnTo>
                <a:lnTo>
                  <a:pt x="4711" y="6083"/>
                </a:lnTo>
                <a:lnTo>
                  <a:pt x="6070" y="4724"/>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826" name="object 3826"/>
          <p:cNvSpPr/>
          <p:nvPr/>
        </p:nvSpPr>
        <p:spPr>
          <a:xfrm>
            <a:off x="6483438" y="3039035"/>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827" name="object 3827"/>
          <p:cNvSpPr/>
          <p:nvPr/>
        </p:nvSpPr>
        <p:spPr>
          <a:xfrm>
            <a:off x="6571309" y="3033001"/>
            <a:ext cx="5407" cy="5367"/>
          </a:xfrm>
          <a:custGeom>
            <a:avLst/>
            <a:gdLst/>
            <a:ahLst/>
            <a:cxnLst/>
            <a:rect l="l" t="t" r="r" b="b"/>
            <a:pathLst>
              <a:path w="6083" h="6083">
                <a:moveTo>
                  <a:pt x="0" y="3048"/>
                </a:moveTo>
                <a:lnTo>
                  <a:pt x="0" y="4724"/>
                </a:lnTo>
                <a:lnTo>
                  <a:pt x="1371" y="6083"/>
                </a:lnTo>
                <a:lnTo>
                  <a:pt x="3048" y="6083"/>
                </a:lnTo>
                <a:lnTo>
                  <a:pt x="4724" y="6083"/>
                </a:lnTo>
                <a:lnTo>
                  <a:pt x="6083" y="4724"/>
                </a:lnTo>
                <a:lnTo>
                  <a:pt x="6083" y="3048"/>
                </a:lnTo>
                <a:lnTo>
                  <a:pt x="6083" y="1358"/>
                </a:lnTo>
                <a:lnTo>
                  <a:pt x="4724" y="0"/>
                </a:lnTo>
                <a:lnTo>
                  <a:pt x="3048" y="0"/>
                </a:lnTo>
                <a:lnTo>
                  <a:pt x="1371" y="0"/>
                </a:lnTo>
                <a:lnTo>
                  <a:pt x="0" y="1358"/>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828" name="object 3828"/>
          <p:cNvSpPr/>
          <p:nvPr/>
        </p:nvSpPr>
        <p:spPr>
          <a:xfrm>
            <a:off x="6567429" y="3020209"/>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829" name="object 3829"/>
          <p:cNvSpPr/>
          <p:nvPr/>
        </p:nvSpPr>
        <p:spPr>
          <a:xfrm>
            <a:off x="6565690" y="3209253"/>
            <a:ext cx="5407" cy="5356"/>
          </a:xfrm>
          <a:custGeom>
            <a:avLst/>
            <a:gdLst/>
            <a:ahLst/>
            <a:cxnLst/>
            <a:rect l="l" t="t" r="r" b="b"/>
            <a:pathLst>
              <a:path w="6083" h="6070">
                <a:moveTo>
                  <a:pt x="0" y="3035"/>
                </a:moveTo>
                <a:lnTo>
                  <a:pt x="0" y="4711"/>
                </a:lnTo>
                <a:lnTo>
                  <a:pt x="1358" y="6070"/>
                </a:lnTo>
                <a:lnTo>
                  <a:pt x="3048" y="6070"/>
                </a:lnTo>
                <a:lnTo>
                  <a:pt x="4724" y="6070"/>
                </a:lnTo>
                <a:lnTo>
                  <a:pt x="6083" y="4711"/>
                </a:lnTo>
                <a:lnTo>
                  <a:pt x="6083" y="3035"/>
                </a:lnTo>
                <a:lnTo>
                  <a:pt x="6083" y="1358"/>
                </a:lnTo>
                <a:lnTo>
                  <a:pt x="4724" y="0"/>
                </a:lnTo>
                <a:lnTo>
                  <a:pt x="3048"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830" name="object 3830"/>
          <p:cNvSpPr/>
          <p:nvPr/>
        </p:nvSpPr>
        <p:spPr>
          <a:xfrm>
            <a:off x="6562009" y="3197710"/>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831" name="object 3831"/>
          <p:cNvSpPr/>
          <p:nvPr/>
        </p:nvSpPr>
        <p:spPr>
          <a:xfrm>
            <a:off x="6247759" y="3221719"/>
            <a:ext cx="5407" cy="5367"/>
          </a:xfrm>
          <a:custGeom>
            <a:avLst/>
            <a:gdLst/>
            <a:ahLst/>
            <a:cxnLst/>
            <a:rect l="l" t="t" r="r" b="b"/>
            <a:pathLst>
              <a:path w="6083" h="6083">
                <a:moveTo>
                  <a:pt x="0" y="3048"/>
                </a:moveTo>
                <a:lnTo>
                  <a:pt x="0" y="4724"/>
                </a:lnTo>
                <a:lnTo>
                  <a:pt x="1358" y="6083"/>
                </a:lnTo>
                <a:lnTo>
                  <a:pt x="3035" y="6083"/>
                </a:lnTo>
                <a:lnTo>
                  <a:pt x="4711" y="6083"/>
                </a:lnTo>
                <a:lnTo>
                  <a:pt x="6083" y="4724"/>
                </a:lnTo>
                <a:lnTo>
                  <a:pt x="6083" y="3048"/>
                </a:lnTo>
                <a:lnTo>
                  <a:pt x="6083" y="1358"/>
                </a:lnTo>
                <a:lnTo>
                  <a:pt x="4711" y="0"/>
                </a:lnTo>
                <a:lnTo>
                  <a:pt x="3035" y="0"/>
                </a:lnTo>
                <a:lnTo>
                  <a:pt x="1358" y="0"/>
                </a:lnTo>
                <a:lnTo>
                  <a:pt x="0" y="1358"/>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832" name="object 3832"/>
          <p:cNvSpPr/>
          <p:nvPr/>
        </p:nvSpPr>
        <p:spPr>
          <a:xfrm>
            <a:off x="6245019" y="3208468"/>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833" name="object 3833"/>
          <p:cNvSpPr/>
          <p:nvPr/>
        </p:nvSpPr>
        <p:spPr>
          <a:xfrm>
            <a:off x="6095200" y="3039847"/>
            <a:ext cx="5407" cy="5367"/>
          </a:xfrm>
          <a:custGeom>
            <a:avLst/>
            <a:gdLst/>
            <a:ahLst/>
            <a:cxnLst/>
            <a:rect l="l" t="t" r="r" b="b"/>
            <a:pathLst>
              <a:path w="6083" h="6083">
                <a:moveTo>
                  <a:pt x="0" y="3048"/>
                </a:moveTo>
                <a:lnTo>
                  <a:pt x="0" y="4724"/>
                </a:lnTo>
                <a:lnTo>
                  <a:pt x="1371" y="6083"/>
                </a:lnTo>
                <a:lnTo>
                  <a:pt x="3048" y="6083"/>
                </a:lnTo>
                <a:lnTo>
                  <a:pt x="4724" y="6083"/>
                </a:lnTo>
                <a:lnTo>
                  <a:pt x="6083" y="4724"/>
                </a:lnTo>
                <a:lnTo>
                  <a:pt x="6083" y="3048"/>
                </a:lnTo>
                <a:lnTo>
                  <a:pt x="6083" y="1358"/>
                </a:lnTo>
                <a:lnTo>
                  <a:pt x="4724" y="0"/>
                </a:lnTo>
                <a:lnTo>
                  <a:pt x="3048" y="0"/>
                </a:lnTo>
                <a:lnTo>
                  <a:pt x="1371" y="0"/>
                </a:lnTo>
                <a:lnTo>
                  <a:pt x="0" y="1358"/>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834" name="object 3834"/>
          <p:cNvSpPr/>
          <p:nvPr/>
        </p:nvSpPr>
        <p:spPr>
          <a:xfrm>
            <a:off x="6090587" y="3028277"/>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835" name="object 3835"/>
          <p:cNvSpPr/>
          <p:nvPr/>
        </p:nvSpPr>
        <p:spPr>
          <a:xfrm>
            <a:off x="6536667" y="3280880"/>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836" name="object 3836"/>
          <p:cNvSpPr/>
          <p:nvPr/>
        </p:nvSpPr>
        <p:spPr>
          <a:xfrm>
            <a:off x="6532203" y="3267635"/>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837" name="object 3837"/>
          <p:cNvSpPr/>
          <p:nvPr/>
        </p:nvSpPr>
        <p:spPr>
          <a:xfrm>
            <a:off x="6387978" y="3426616"/>
            <a:ext cx="5407" cy="5367"/>
          </a:xfrm>
          <a:custGeom>
            <a:avLst/>
            <a:gdLst/>
            <a:ahLst/>
            <a:cxnLst/>
            <a:rect l="l" t="t" r="r" b="b"/>
            <a:pathLst>
              <a:path w="6083" h="6083">
                <a:moveTo>
                  <a:pt x="0" y="3048"/>
                </a:moveTo>
                <a:lnTo>
                  <a:pt x="0" y="4724"/>
                </a:lnTo>
                <a:lnTo>
                  <a:pt x="1358" y="6083"/>
                </a:lnTo>
                <a:lnTo>
                  <a:pt x="3035" y="6083"/>
                </a:lnTo>
                <a:lnTo>
                  <a:pt x="4711" y="6083"/>
                </a:lnTo>
                <a:lnTo>
                  <a:pt x="6083" y="4724"/>
                </a:lnTo>
                <a:lnTo>
                  <a:pt x="6083" y="3048"/>
                </a:lnTo>
                <a:lnTo>
                  <a:pt x="6083" y="1371"/>
                </a:lnTo>
                <a:lnTo>
                  <a:pt x="4711" y="0"/>
                </a:lnTo>
                <a:lnTo>
                  <a:pt x="3035" y="0"/>
                </a:lnTo>
                <a:lnTo>
                  <a:pt x="1358" y="0"/>
                </a:lnTo>
                <a:lnTo>
                  <a:pt x="0" y="1371"/>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838" name="object 3838"/>
          <p:cNvSpPr/>
          <p:nvPr/>
        </p:nvSpPr>
        <p:spPr>
          <a:xfrm>
            <a:off x="6383197" y="3415552"/>
            <a:ext cx="24383" cy="0"/>
          </a:xfrm>
          <a:custGeom>
            <a:avLst/>
            <a:gdLst/>
            <a:ahLst/>
            <a:cxnLst/>
            <a:rect l="l" t="t" r="r" b="b"/>
            <a:pathLst>
              <a:path w="27431">
                <a:moveTo>
                  <a:pt x="0" y="0"/>
                </a:moveTo>
                <a:lnTo>
                  <a:pt x="27431"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839" name="object 3839"/>
          <p:cNvSpPr/>
          <p:nvPr/>
        </p:nvSpPr>
        <p:spPr>
          <a:xfrm>
            <a:off x="5987322" y="3465570"/>
            <a:ext cx="5396" cy="5367"/>
          </a:xfrm>
          <a:custGeom>
            <a:avLst/>
            <a:gdLst/>
            <a:ahLst/>
            <a:cxnLst/>
            <a:rect l="l" t="t" r="r" b="b"/>
            <a:pathLst>
              <a:path w="6070" h="6083">
                <a:moveTo>
                  <a:pt x="0" y="3048"/>
                </a:moveTo>
                <a:lnTo>
                  <a:pt x="0" y="4724"/>
                </a:lnTo>
                <a:lnTo>
                  <a:pt x="1358" y="6083"/>
                </a:lnTo>
                <a:lnTo>
                  <a:pt x="3035" y="6083"/>
                </a:lnTo>
                <a:lnTo>
                  <a:pt x="4711" y="6083"/>
                </a:lnTo>
                <a:lnTo>
                  <a:pt x="6070" y="4724"/>
                </a:lnTo>
                <a:lnTo>
                  <a:pt x="6070" y="3048"/>
                </a:lnTo>
                <a:lnTo>
                  <a:pt x="6070" y="1358"/>
                </a:lnTo>
                <a:lnTo>
                  <a:pt x="4711" y="0"/>
                </a:lnTo>
                <a:lnTo>
                  <a:pt x="3035" y="0"/>
                </a:lnTo>
                <a:lnTo>
                  <a:pt x="1358" y="0"/>
                </a:lnTo>
                <a:lnTo>
                  <a:pt x="0" y="1358"/>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840" name="object 3840"/>
          <p:cNvSpPr/>
          <p:nvPr/>
        </p:nvSpPr>
        <p:spPr>
          <a:xfrm>
            <a:off x="5984919" y="3453205"/>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841" name="object 3841"/>
          <p:cNvSpPr/>
          <p:nvPr/>
        </p:nvSpPr>
        <p:spPr>
          <a:xfrm>
            <a:off x="5801467" y="3469785"/>
            <a:ext cx="5407" cy="5367"/>
          </a:xfrm>
          <a:custGeom>
            <a:avLst/>
            <a:gdLst/>
            <a:ahLst/>
            <a:cxnLst/>
            <a:rect l="l" t="t" r="r" b="b"/>
            <a:pathLst>
              <a:path w="6083" h="6083">
                <a:moveTo>
                  <a:pt x="0" y="3035"/>
                </a:moveTo>
                <a:lnTo>
                  <a:pt x="0" y="4711"/>
                </a:lnTo>
                <a:lnTo>
                  <a:pt x="1358" y="6083"/>
                </a:lnTo>
                <a:lnTo>
                  <a:pt x="3048" y="6083"/>
                </a:lnTo>
                <a:lnTo>
                  <a:pt x="4724" y="6083"/>
                </a:lnTo>
                <a:lnTo>
                  <a:pt x="6083" y="4711"/>
                </a:lnTo>
                <a:lnTo>
                  <a:pt x="6083" y="3035"/>
                </a:lnTo>
                <a:lnTo>
                  <a:pt x="6083" y="1358"/>
                </a:lnTo>
                <a:lnTo>
                  <a:pt x="4724" y="0"/>
                </a:lnTo>
                <a:lnTo>
                  <a:pt x="3048"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842" name="object 3842"/>
          <p:cNvSpPr/>
          <p:nvPr/>
        </p:nvSpPr>
        <p:spPr>
          <a:xfrm>
            <a:off x="5797973" y="3458584"/>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843" name="object 3843"/>
          <p:cNvSpPr/>
          <p:nvPr/>
        </p:nvSpPr>
        <p:spPr>
          <a:xfrm>
            <a:off x="5605714" y="3696951"/>
            <a:ext cx="5396" cy="5367"/>
          </a:xfrm>
          <a:custGeom>
            <a:avLst/>
            <a:gdLst/>
            <a:ahLst/>
            <a:cxnLst/>
            <a:rect l="l" t="t" r="r" b="b"/>
            <a:pathLst>
              <a:path w="6070" h="6083">
                <a:moveTo>
                  <a:pt x="0" y="3035"/>
                </a:moveTo>
                <a:lnTo>
                  <a:pt x="0" y="4711"/>
                </a:lnTo>
                <a:lnTo>
                  <a:pt x="1358" y="6083"/>
                </a:lnTo>
                <a:lnTo>
                  <a:pt x="3035" y="6083"/>
                </a:lnTo>
                <a:lnTo>
                  <a:pt x="4711" y="6083"/>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844" name="object 3844"/>
          <p:cNvSpPr/>
          <p:nvPr/>
        </p:nvSpPr>
        <p:spPr>
          <a:xfrm>
            <a:off x="5602901" y="3684493"/>
            <a:ext cx="24384" cy="0"/>
          </a:xfrm>
          <a:custGeom>
            <a:avLst/>
            <a:gdLst/>
            <a:ahLst/>
            <a:cxnLst/>
            <a:rect l="l" t="t" r="r" b="b"/>
            <a:pathLst>
              <a:path w="27432">
                <a:moveTo>
                  <a:pt x="0" y="0"/>
                </a:moveTo>
                <a:lnTo>
                  <a:pt x="27432"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845" name="object 3845"/>
          <p:cNvSpPr/>
          <p:nvPr/>
        </p:nvSpPr>
        <p:spPr>
          <a:xfrm>
            <a:off x="5720914" y="3651481"/>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846" name="object 3846"/>
          <p:cNvSpPr/>
          <p:nvPr/>
        </p:nvSpPr>
        <p:spPr>
          <a:xfrm>
            <a:off x="5716696" y="3638774"/>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847" name="object 3847"/>
          <p:cNvSpPr/>
          <p:nvPr/>
        </p:nvSpPr>
        <p:spPr>
          <a:xfrm>
            <a:off x="5891470" y="3610229"/>
            <a:ext cx="5407" cy="5367"/>
          </a:xfrm>
          <a:custGeom>
            <a:avLst/>
            <a:gdLst/>
            <a:ahLst/>
            <a:cxnLst/>
            <a:rect l="l" t="t" r="r" b="b"/>
            <a:pathLst>
              <a:path w="6083" h="6083">
                <a:moveTo>
                  <a:pt x="0" y="3035"/>
                </a:moveTo>
                <a:lnTo>
                  <a:pt x="0" y="4711"/>
                </a:lnTo>
                <a:lnTo>
                  <a:pt x="1358" y="6083"/>
                </a:lnTo>
                <a:lnTo>
                  <a:pt x="3035" y="6083"/>
                </a:lnTo>
                <a:lnTo>
                  <a:pt x="4711" y="6083"/>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848" name="object 3848"/>
          <p:cNvSpPr/>
          <p:nvPr/>
        </p:nvSpPr>
        <p:spPr>
          <a:xfrm>
            <a:off x="5887387" y="3598432"/>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849" name="object 3849"/>
          <p:cNvSpPr/>
          <p:nvPr/>
        </p:nvSpPr>
        <p:spPr>
          <a:xfrm>
            <a:off x="5966620" y="3574415"/>
            <a:ext cx="5407" cy="5367"/>
          </a:xfrm>
          <a:custGeom>
            <a:avLst/>
            <a:gdLst/>
            <a:ahLst/>
            <a:cxnLst/>
            <a:rect l="l" t="t" r="r" b="b"/>
            <a:pathLst>
              <a:path w="6083" h="6083">
                <a:moveTo>
                  <a:pt x="0" y="3035"/>
                </a:moveTo>
                <a:lnTo>
                  <a:pt x="0" y="4711"/>
                </a:lnTo>
                <a:lnTo>
                  <a:pt x="1358" y="6083"/>
                </a:lnTo>
                <a:lnTo>
                  <a:pt x="3035" y="6083"/>
                </a:lnTo>
                <a:lnTo>
                  <a:pt x="4711" y="6083"/>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850" name="object 3850"/>
          <p:cNvSpPr/>
          <p:nvPr/>
        </p:nvSpPr>
        <p:spPr>
          <a:xfrm>
            <a:off x="5963242" y="3563471"/>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851" name="object 3851"/>
          <p:cNvSpPr/>
          <p:nvPr/>
        </p:nvSpPr>
        <p:spPr>
          <a:xfrm>
            <a:off x="5632037" y="3535791"/>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852" name="object 3852"/>
          <p:cNvSpPr/>
          <p:nvPr/>
        </p:nvSpPr>
        <p:spPr>
          <a:xfrm>
            <a:off x="5627289" y="3523129"/>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853" name="object 3853"/>
          <p:cNvSpPr/>
          <p:nvPr/>
        </p:nvSpPr>
        <p:spPr>
          <a:xfrm>
            <a:off x="5077290" y="4135003"/>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854" name="object 3854"/>
          <p:cNvSpPr/>
          <p:nvPr/>
        </p:nvSpPr>
        <p:spPr>
          <a:xfrm>
            <a:off x="5063749" y="4125558"/>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855" name="object 3855"/>
          <p:cNvSpPr/>
          <p:nvPr/>
        </p:nvSpPr>
        <p:spPr>
          <a:xfrm>
            <a:off x="5268767" y="4348296"/>
            <a:ext cx="5407" cy="5356"/>
          </a:xfrm>
          <a:custGeom>
            <a:avLst/>
            <a:gdLst/>
            <a:ahLst/>
            <a:cxnLst/>
            <a:rect l="l" t="t" r="r" b="b"/>
            <a:pathLst>
              <a:path w="6083" h="6070">
                <a:moveTo>
                  <a:pt x="0" y="3035"/>
                </a:moveTo>
                <a:lnTo>
                  <a:pt x="0" y="4711"/>
                </a:lnTo>
                <a:lnTo>
                  <a:pt x="1371" y="6070"/>
                </a:lnTo>
                <a:lnTo>
                  <a:pt x="3048" y="6070"/>
                </a:lnTo>
                <a:lnTo>
                  <a:pt x="4724" y="6070"/>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856" name="object 3856"/>
          <p:cNvSpPr/>
          <p:nvPr/>
        </p:nvSpPr>
        <p:spPr>
          <a:xfrm>
            <a:off x="5253399" y="4338020"/>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857" name="object 3857"/>
          <p:cNvSpPr/>
          <p:nvPr/>
        </p:nvSpPr>
        <p:spPr>
          <a:xfrm>
            <a:off x="5096641" y="4301601"/>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858" name="object 3858"/>
          <p:cNvSpPr/>
          <p:nvPr/>
        </p:nvSpPr>
        <p:spPr>
          <a:xfrm>
            <a:off x="5082709" y="4292301"/>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859" name="object 3859"/>
          <p:cNvSpPr/>
          <p:nvPr/>
        </p:nvSpPr>
        <p:spPr>
          <a:xfrm>
            <a:off x="6977933" y="5921777"/>
            <a:ext cx="5396" cy="5367"/>
          </a:xfrm>
          <a:custGeom>
            <a:avLst/>
            <a:gdLst/>
            <a:ahLst/>
            <a:cxnLst/>
            <a:rect l="l" t="t" r="r" b="b"/>
            <a:pathLst>
              <a:path w="6070" h="6083">
                <a:moveTo>
                  <a:pt x="0" y="3035"/>
                </a:moveTo>
                <a:lnTo>
                  <a:pt x="0" y="4711"/>
                </a:lnTo>
                <a:lnTo>
                  <a:pt x="1358" y="6083"/>
                </a:lnTo>
                <a:lnTo>
                  <a:pt x="3035" y="6083"/>
                </a:lnTo>
                <a:lnTo>
                  <a:pt x="4711" y="6083"/>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860" name="object 3860"/>
          <p:cNvSpPr/>
          <p:nvPr/>
        </p:nvSpPr>
        <p:spPr>
          <a:xfrm>
            <a:off x="6973829" y="5911327"/>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861" name="object 3861"/>
          <p:cNvSpPr/>
          <p:nvPr/>
        </p:nvSpPr>
        <p:spPr>
          <a:xfrm>
            <a:off x="6872636" y="5861208"/>
            <a:ext cx="5407" cy="5367"/>
          </a:xfrm>
          <a:custGeom>
            <a:avLst/>
            <a:gdLst/>
            <a:ahLst/>
            <a:cxnLst/>
            <a:rect l="l" t="t" r="r" b="b"/>
            <a:pathLst>
              <a:path w="6083" h="6083">
                <a:moveTo>
                  <a:pt x="0" y="3047"/>
                </a:moveTo>
                <a:lnTo>
                  <a:pt x="0" y="4724"/>
                </a:lnTo>
                <a:lnTo>
                  <a:pt x="1358" y="6083"/>
                </a:lnTo>
                <a:lnTo>
                  <a:pt x="3035" y="6083"/>
                </a:lnTo>
                <a:lnTo>
                  <a:pt x="4711" y="6083"/>
                </a:lnTo>
                <a:lnTo>
                  <a:pt x="6083" y="4724"/>
                </a:lnTo>
                <a:lnTo>
                  <a:pt x="6083" y="3047"/>
                </a:lnTo>
                <a:lnTo>
                  <a:pt x="6083" y="1358"/>
                </a:lnTo>
                <a:lnTo>
                  <a:pt x="4711" y="0"/>
                </a:lnTo>
                <a:lnTo>
                  <a:pt x="3035" y="0"/>
                </a:lnTo>
                <a:lnTo>
                  <a:pt x="1358" y="0"/>
                </a:lnTo>
                <a:lnTo>
                  <a:pt x="0" y="1358"/>
                </a:lnTo>
                <a:lnTo>
                  <a:pt x="0" y="3047"/>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862" name="object 3862"/>
          <p:cNvSpPr/>
          <p:nvPr/>
        </p:nvSpPr>
        <p:spPr>
          <a:xfrm>
            <a:off x="6868162" y="5852159"/>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863" name="object 3863"/>
          <p:cNvSpPr/>
          <p:nvPr/>
        </p:nvSpPr>
        <p:spPr>
          <a:xfrm>
            <a:off x="6765750" y="5808894"/>
            <a:ext cx="5407" cy="5356"/>
          </a:xfrm>
          <a:custGeom>
            <a:avLst/>
            <a:gdLst/>
            <a:ahLst/>
            <a:cxnLst/>
            <a:rect l="l" t="t" r="r" b="b"/>
            <a:pathLst>
              <a:path w="6083" h="6070">
                <a:moveTo>
                  <a:pt x="0" y="3035"/>
                </a:moveTo>
                <a:lnTo>
                  <a:pt x="0" y="4711"/>
                </a:lnTo>
                <a:lnTo>
                  <a:pt x="1371" y="6070"/>
                </a:lnTo>
                <a:lnTo>
                  <a:pt x="3048" y="6070"/>
                </a:lnTo>
                <a:lnTo>
                  <a:pt x="4724" y="6070"/>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864" name="object 3864"/>
          <p:cNvSpPr/>
          <p:nvPr/>
        </p:nvSpPr>
        <p:spPr>
          <a:xfrm>
            <a:off x="6105296" y="5449898"/>
            <a:ext cx="5407" cy="5367"/>
          </a:xfrm>
          <a:custGeom>
            <a:avLst/>
            <a:gdLst/>
            <a:ahLst/>
            <a:cxnLst/>
            <a:rect l="l" t="t" r="r" b="b"/>
            <a:pathLst>
              <a:path w="6083" h="6083">
                <a:moveTo>
                  <a:pt x="0" y="3035"/>
                </a:moveTo>
                <a:lnTo>
                  <a:pt x="0" y="4724"/>
                </a:lnTo>
                <a:lnTo>
                  <a:pt x="1358" y="6083"/>
                </a:lnTo>
                <a:lnTo>
                  <a:pt x="3035" y="6083"/>
                </a:lnTo>
                <a:lnTo>
                  <a:pt x="4724" y="6083"/>
                </a:lnTo>
                <a:lnTo>
                  <a:pt x="6083" y="4724"/>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865" name="object 3865"/>
          <p:cNvSpPr/>
          <p:nvPr/>
        </p:nvSpPr>
        <p:spPr>
          <a:xfrm>
            <a:off x="6090587" y="5440679"/>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866" name="object 3866"/>
          <p:cNvSpPr/>
          <p:nvPr/>
        </p:nvSpPr>
        <p:spPr>
          <a:xfrm>
            <a:off x="6006746" y="5396181"/>
            <a:ext cx="5407" cy="5356"/>
          </a:xfrm>
          <a:custGeom>
            <a:avLst/>
            <a:gdLst/>
            <a:ahLst/>
            <a:cxnLst/>
            <a:rect l="l" t="t" r="r" b="b"/>
            <a:pathLst>
              <a:path w="6083" h="6070">
                <a:moveTo>
                  <a:pt x="0" y="3035"/>
                </a:moveTo>
                <a:lnTo>
                  <a:pt x="0" y="4711"/>
                </a:lnTo>
                <a:lnTo>
                  <a:pt x="1358" y="6070"/>
                </a:lnTo>
                <a:lnTo>
                  <a:pt x="3035" y="6070"/>
                </a:lnTo>
                <a:lnTo>
                  <a:pt x="4724" y="6070"/>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867" name="object 3867"/>
          <p:cNvSpPr/>
          <p:nvPr/>
        </p:nvSpPr>
        <p:spPr>
          <a:xfrm>
            <a:off x="5993049" y="5386892"/>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868" name="object 3868"/>
          <p:cNvSpPr/>
          <p:nvPr/>
        </p:nvSpPr>
        <p:spPr>
          <a:xfrm>
            <a:off x="7463008" y="3087971"/>
            <a:ext cx="5407" cy="5356"/>
          </a:xfrm>
          <a:custGeom>
            <a:avLst/>
            <a:gdLst/>
            <a:ahLst/>
            <a:cxnLst/>
            <a:rect l="l" t="t" r="r" b="b"/>
            <a:pathLst>
              <a:path w="6083" h="6070">
                <a:moveTo>
                  <a:pt x="0" y="3035"/>
                </a:moveTo>
                <a:lnTo>
                  <a:pt x="0" y="4711"/>
                </a:lnTo>
                <a:lnTo>
                  <a:pt x="1371" y="6070"/>
                </a:lnTo>
                <a:lnTo>
                  <a:pt x="3048" y="6070"/>
                </a:lnTo>
                <a:lnTo>
                  <a:pt x="4724" y="6070"/>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869" name="object 3869"/>
          <p:cNvSpPr/>
          <p:nvPr/>
        </p:nvSpPr>
        <p:spPr>
          <a:xfrm>
            <a:off x="7458794" y="3076686"/>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870" name="object 3870"/>
          <p:cNvSpPr/>
          <p:nvPr/>
        </p:nvSpPr>
        <p:spPr>
          <a:xfrm>
            <a:off x="6180705" y="2858328"/>
            <a:ext cx="5407" cy="5356"/>
          </a:xfrm>
          <a:custGeom>
            <a:avLst/>
            <a:gdLst/>
            <a:ahLst/>
            <a:cxnLst/>
            <a:rect l="l" t="t" r="r" b="b"/>
            <a:pathLst>
              <a:path w="6083" h="6070">
                <a:moveTo>
                  <a:pt x="0" y="3035"/>
                </a:moveTo>
                <a:lnTo>
                  <a:pt x="0" y="4711"/>
                </a:lnTo>
                <a:lnTo>
                  <a:pt x="1371" y="6070"/>
                </a:lnTo>
                <a:lnTo>
                  <a:pt x="3048" y="6070"/>
                </a:lnTo>
                <a:lnTo>
                  <a:pt x="4724" y="6070"/>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871" name="object 3871"/>
          <p:cNvSpPr/>
          <p:nvPr/>
        </p:nvSpPr>
        <p:spPr>
          <a:xfrm>
            <a:off x="6177282" y="2845397"/>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872" name="object 3872"/>
          <p:cNvSpPr/>
          <p:nvPr/>
        </p:nvSpPr>
        <p:spPr>
          <a:xfrm>
            <a:off x="6245016" y="3189645"/>
            <a:ext cx="59604" cy="48409"/>
          </a:xfrm>
          <a:custGeom>
            <a:avLst/>
            <a:gdLst/>
            <a:ahLst/>
            <a:cxnLst/>
            <a:rect l="l" t="t" r="r" b="b"/>
            <a:pathLst>
              <a:path w="67055" h="54863">
                <a:moveTo>
                  <a:pt x="0" y="0"/>
                </a:moveTo>
                <a:lnTo>
                  <a:pt x="0" y="48768"/>
                </a:lnTo>
                <a:lnTo>
                  <a:pt x="6095" y="54863"/>
                </a:lnTo>
                <a:lnTo>
                  <a:pt x="9143" y="48768"/>
                </a:lnTo>
                <a:lnTo>
                  <a:pt x="9143" y="15239"/>
                </a:lnTo>
                <a:lnTo>
                  <a:pt x="24383" y="15239"/>
                </a:lnTo>
                <a:lnTo>
                  <a:pt x="24383" y="51816"/>
                </a:lnTo>
                <a:lnTo>
                  <a:pt x="27431" y="54863"/>
                </a:lnTo>
                <a:lnTo>
                  <a:pt x="30479" y="54863"/>
                </a:lnTo>
                <a:lnTo>
                  <a:pt x="67055" y="51816"/>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873" name="object 3873"/>
          <p:cNvSpPr/>
          <p:nvPr/>
        </p:nvSpPr>
        <p:spPr>
          <a:xfrm>
            <a:off x="6570139" y="3138544"/>
            <a:ext cx="27092" cy="96819"/>
          </a:xfrm>
          <a:custGeom>
            <a:avLst/>
            <a:gdLst/>
            <a:ahLst/>
            <a:cxnLst/>
            <a:rect l="l" t="t" r="r" b="b"/>
            <a:pathLst>
              <a:path w="30479" h="109728">
                <a:moveTo>
                  <a:pt x="0" y="109728"/>
                </a:moveTo>
                <a:lnTo>
                  <a:pt x="27431" y="109728"/>
                </a:lnTo>
                <a:lnTo>
                  <a:pt x="30479" y="106680"/>
                </a:lnTo>
                <a:lnTo>
                  <a:pt x="27431" y="103632"/>
                </a:lnTo>
                <a:lnTo>
                  <a:pt x="6096" y="103632"/>
                </a:lnTo>
                <a:lnTo>
                  <a:pt x="6096" y="57912"/>
                </a:lnTo>
                <a:lnTo>
                  <a:pt x="9144" y="57912"/>
                </a:lnTo>
                <a:lnTo>
                  <a:pt x="9144" y="33528"/>
                </a:lnTo>
                <a:lnTo>
                  <a:pt x="6096" y="33528"/>
                </a:lnTo>
                <a:lnTo>
                  <a:pt x="6096"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874" name="object 3874"/>
          <p:cNvSpPr/>
          <p:nvPr/>
        </p:nvSpPr>
        <p:spPr>
          <a:xfrm>
            <a:off x="6304622" y="3197710"/>
            <a:ext cx="102955" cy="37652"/>
          </a:xfrm>
          <a:custGeom>
            <a:avLst/>
            <a:gdLst/>
            <a:ahLst/>
            <a:cxnLst/>
            <a:rect l="l" t="t" r="r" b="b"/>
            <a:pathLst>
              <a:path w="115824" h="42672">
                <a:moveTo>
                  <a:pt x="0" y="42672"/>
                </a:moveTo>
                <a:lnTo>
                  <a:pt x="39624" y="24383"/>
                </a:lnTo>
                <a:lnTo>
                  <a:pt x="70103" y="9143"/>
                </a:lnTo>
                <a:lnTo>
                  <a:pt x="109727" y="3048"/>
                </a:lnTo>
                <a:lnTo>
                  <a:pt x="115824"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875" name="object 3875"/>
          <p:cNvSpPr/>
          <p:nvPr/>
        </p:nvSpPr>
        <p:spPr>
          <a:xfrm>
            <a:off x="6440089" y="3197710"/>
            <a:ext cx="130047" cy="37652"/>
          </a:xfrm>
          <a:custGeom>
            <a:avLst/>
            <a:gdLst/>
            <a:ahLst/>
            <a:cxnLst/>
            <a:rect l="l" t="t" r="r" b="b"/>
            <a:pathLst>
              <a:path w="146303" h="42672">
                <a:moveTo>
                  <a:pt x="0" y="0"/>
                </a:moveTo>
                <a:lnTo>
                  <a:pt x="6096" y="0"/>
                </a:lnTo>
                <a:lnTo>
                  <a:pt x="42672" y="3048"/>
                </a:lnTo>
                <a:lnTo>
                  <a:pt x="76200" y="12191"/>
                </a:lnTo>
                <a:lnTo>
                  <a:pt x="146303" y="42672"/>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876" name="object 3876"/>
          <p:cNvSpPr/>
          <p:nvPr/>
        </p:nvSpPr>
        <p:spPr>
          <a:xfrm>
            <a:off x="5878084" y="3828254"/>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877" name="object 3877"/>
          <p:cNvSpPr/>
          <p:nvPr/>
        </p:nvSpPr>
        <p:spPr>
          <a:xfrm>
            <a:off x="5862999" y="3818964"/>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878" name="object 3878"/>
          <p:cNvSpPr/>
          <p:nvPr/>
        </p:nvSpPr>
        <p:spPr>
          <a:xfrm>
            <a:off x="5755466" y="4026329"/>
            <a:ext cx="5407" cy="5356"/>
          </a:xfrm>
          <a:custGeom>
            <a:avLst/>
            <a:gdLst/>
            <a:ahLst/>
            <a:cxnLst/>
            <a:rect l="l" t="t" r="r" b="b"/>
            <a:pathLst>
              <a:path w="6083" h="6070">
                <a:moveTo>
                  <a:pt x="0" y="3035"/>
                </a:moveTo>
                <a:lnTo>
                  <a:pt x="0" y="4711"/>
                </a:lnTo>
                <a:lnTo>
                  <a:pt x="1371" y="6070"/>
                </a:lnTo>
                <a:lnTo>
                  <a:pt x="3048" y="6070"/>
                </a:lnTo>
                <a:lnTo>
                  <a:pt x="4724" y="6070"/>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879" name="object 3879"/>
          <p:cNvSpPr/>
          <p:nvPr/>
        </p:nvSpPr>
        <p:spPr>
          <a:xfrm>
            <a:off x="5741079" y="4017980"/>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880" name="object 3880"/>
          <p:cNvSpPr/>
          <p:nvPr/>
        </p:nvSpPr>
        <p:spPr>
          <a:xfrm>
            <a:off x="5647836" y="4027540"/>
            <a:ext cx="5407" cy="5356"/>
          </a:xfrm>
          <a:custGeom>
            <a:avLst/>
            <a:gdLst/>
            <a:ahLst/>
            <a:cxnLst/>
            <a:rect l="l" t="t" r="r" b="b"/>
            <a:pathLst>
              <a:path w="6083" h="6070">
                <a:moveTo>
                  <a:pt x="0" y="3035"/>
                </a:moveTo>
                <a:lnTo>
                  <a:pt x="0" y="4711"/>
                </a:lnTo>
                <a:lnTo>
                  <a:pt x="1358" y="6070"/>
                </a:lnTo>
                <a:lnTo>
                  <a:pt x="3048" y="6070"/>
                </a:lnTo>
                <a:lnTo>
                  <a:pt x="4724" y="6070"/>
                </a:lnTo>
                <a:lnTo>
                  <a:pt x="6083" y="4711"/>
                </a:lnTo>
                <a:lnTo>
                  <a:pt x="6083" y="3035"/>
                </a:lnTo>
                <a:lnTo>
                  <a:pt x="6083" y="1358"/>
                </a:lnTo>
                <a:lnTo>
                  <a:pt x="4724" y="0"/>
                </a:lnTo>
                <a:lnTo>
                  <a:pt x="3048"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881" name="object 3881"/>
          <p:cNvSpPr/>
          <p:nvPr/>
        </p:nvSpPr>
        <p:spPr>
          <a:xfrm>
            <a:off x="5632705" y="4017980"/>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882" name="object 3882"/>
          <p:cNvSpPr/>
          <p:nvPr/>
        </p:nvSpPr>
        <p:spPr>
          <a:xfrm>
            <a:off x="5595732" y="4043268"/>
            <a:ext cx="5396" cy="5367"/>
          </a:xfrm>
          <a:custGeom>
            <a:avLst/>
            <a:gdLst/>
            <a:ahLst/>
            <a:cxnLst/>
            <a:rect l="l" t="t" r="r" b="b"/>
            <a:pathLst>
              <a:path w="6070" h="6083">
                <a:moveTo>
                  <a:pt x="0" y="3035"/>
                </a:moveTo>
                <a:lnTo>
                  <a:pt x="0" y="4711"/>
                </a:lnTo>
                <a:lnTo>
                  <a:pt x="1358" y="6083"/>
                </a:lnTo>
                <a:lnTo>
                  <a:pt x="3035" y="6083"/>
                </a:lnTo>
                <a:lnTo>
                  <a:pt x="4711" y="6083"/>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883" name="object 3883"/>
          <p:cNvSpPr/>
          <p:nvPr/>
        </p:nvSpPr>
        <p:spPr>
          <a:xfrm>
            <a:off x="5581233" y="4034118"/>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884" name="object 3884"/>
          <p:cNvSpPr/>
          <p:nvPr/>
        </p:nvSpPr>
        <p:spPr>
          <a:xfrm>
            <a:off x="5586038" y="4140938"/>
            <a:ext cx="5407" cy="5367"/>
          </a:xfrm>
          <a:custGeom>
            <a:avLst/>
            <a:gdLst/>
            <a:ahLst/>
            <a:cxnLst/>
            <a:rect l="l" t="t" r="r" b="b"/>
            <a:pathLst>
              <a:path w="6083" h="6083">
                <a:moveTo>
                  <a:pt x="0" y="3047"/>
                </a:moveTo>
                <a:lnTo>
                  <a:pt x="0" y="4724"/>
                </a:lnTo>
                <a:lnTo>
                  <a:pt x="1358" y="6083"/>
                </a:lnTo>
                <a:lnTo>
                  <a:pt x="3035" y="6083"/>
                </a:lnTo>
                <a:lnTo>
                  <a:pt x="4724" y="6083"/>
                </a:lnTo>
                <a:lnTo>
                  <a:pt x="6083" y="4724"/>
                </a:lnTo>
                <a:lnTo>
                  <a:pt x="6083" y="3047"/>
                </a:lnTo>
                <a:lnTo>
                  <a:pt x="6083" y="1371"/>
                </a:lnTo>
                <a:lnTo>
                  <a:pt x="4724" y="0"/>
                </a:lnTo>
                <a:lnTo>
                  <a:pt x="3035" y="0"/>
                </a:lnTo>
                <a:lnTo>
                  <a:pt x="1358" y="0"/>
                </a:lnTo>
                <a:lnTo>
                  <a:pt x="0" y="1371"/>
                </a:lnTo>
                <a:lnTo>
                  <a:pt x="0" y="3047"/>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885" name="object 3885"/>
          <p:cNvSpPr/>
          <p:nvPr/>
        </p:nvSpPr>
        <p:spPr>
          <a:xfrm>
            <a:off x="5570391" y="4130936"/>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886" name="object 3886"/>
          <p:cNvSpPr/>
          <p:nvPr/>
        </p:nvSpPr>
        <p:spPr>
          <a:xfrm>
            <a:off x="5640650" y="4154726"/>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887" name="object 3887"/>
          <p:cNvSpPr/>
          <p:nvPr/>
        </p:nvSpPr>
        <p:spPr>
          <a:xfrm>
            <a:off x="5624575" y="4144383"/>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888" name="object 3888"/>
          <p:cNvSpPr/>
          <p:nvPr/>
        </p:nvSpPr>
        <p:spPr>
          <a:xfrm>
            <a:off x="5761065" y="4123024"/>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889" name="object 3889"/>
          <p:cNvSpPr/>
          <p:nvPr/>
        </p:nvSpPr>
        <p:spPr>
          <a:xfrm>
            <a:off x="5746499" y="4114800"/>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890" name="object 3890"/>
          <p:cNvSpPr/>
          <p:nvPr/>
        </p:nvSpPr>
        <p:spPr>
          <a:xfrm>
            <a:off x="5794604" y="4250144"/>
            <a:ext cx="5407" cy="5356"/>
          </a:xfrm>
          <a:custGeom>
            <a:avLst/>
            <a:gdLst/>
            <a:ahLst/>
            <a:cxnLst/>
            <a:rect l="l" t="t" r="r" b="b"/>
            <a:pathLst>
              <a:path w="6083" h="6070">
                <a:moveTo>
                  <a:pt x="0" y="3035"/>
                </a:moveTo>
                <a:lnTo>
                  <a:pt x="0" y="4711"/>
                </a:lnTo>
                <a:lnTo>
                  <a:pt x="1371" y="6070"/>
                </a:lnTo>
                <a:lnTo>
                  <a:pt x="3048" y="6070"/>
                </a:lnTo>
                <a:lnTo>
                  <a:pt x="4724" y="6070"/>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891" name="object 3891"/>
          <p:cNvSpPr/>
          <p:nvPr/>
        </p:nvSpPr>
        <p:spPr>
          <a:xfrm>
            <a:off x="5779008" y="4241202"/>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892" name="object 3892"/>
          <p:cNvSpPr/>
          <p:nvPr/>
        </p:nvSpPr>
        <p:spPr>
          <a:xfrm>
            <a:off x="5644538" y="4288855"/>
            <a:ext cx="5407" cy="5367"/>
          </a:xfrm>
          <a:custGeom>
            <a:avLst/>
            <a:gdLst/>
            <a:ahLst/>
            <a:cxnLst/>
            <a:rect l="l" t="t" r="r" b="b"/>
            <a:pathLst>
              <a:path w="6083" h="6083">
                <a:moveTo>
                  <a:pt x="0" y="3035"/>
                </a:moveTo>
                <a:lnTo>
                  <a:pt x="0" y="4724"/>
                </a:lnTo>
                <a:lnTo>
                  <a:pt x="1371" y="6083"/>
                </a:lnTo>
                <a:lnTo>
                  <a:pt x="3048" y="6083"/>
                </a:lnTo>
                <a:lnTo>
                  <a:pt x="4724" y="6083"/>
                </a:lnTo>
                <a:lnTo>
                  <a:pt x="6083" y="4724"/>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893" name="object 3893"/>
          <p:cNvSpPr/>
          <p:nvPr/>
        </p:nvSpPr>
        <p:spPr>
          <a:xfrm>
            <a:off x="5630002" y="4278853"/>
            <a:ext cx="24383" cy="0"/>
          </a:xfrm>
          <a:custGeom>
            <a:avLst/>
            <a:gdLst/>
            <a:ahLst/>
            <a:cxnLst/>
            <a:rect l="l" t="t" r="r" b="b"/>
            <a:pathLst>
              <a:path w="27431">
                <a:moveTo>
                  <a:pt x="0" y="0"/>
                </a:moveTo>
                <a:lnTo>
                  <a:pt x="27431"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894" name="object 3894"/>
          <p:cNvSpPr/>
          <p:nvPr/>
        </p:nvSpPr>
        <p:spPr>
          <a:xfrm>
            <a:off x="5685808" y="4391798"/>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895" name="object 3895"/>
          <p:cNvSpPr/>
          <p:nvPr/>
        </p:nvSpPr>
        <p:spPr>
          <a:xfrm>
            <a:off x="5670642" y="4381051"/>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896" name="object 3896"/>
          <p:cNvSpPr/>
          <p:nvPr/>
        </p:nvSpPr>
        <p:spPr>
          <a:xfrm>
            <a:off x="5683201" y="4479518"/>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897" name="object 3897"/>
          <p:cNvSpPr/>
          <p:nvPr/>
        </p:nvSpPr>
        <p:spPr>
          <a:xfrm>
            <a:off x="5667929" y="4469802"/>
            <a:ext cx="29803" cy="0"/>
          </a:xfrm>
          <a:custGeom>
            <a:avLst/>
            <a:gdLst/>
            <a:ahLst/>
            <a:cxnLst/>
            <a:rect l="l" t="t" r="r" b="b"/>
            <a:pathLst>
              <a:path w="33528">
                <a:moveTo>
                  <a:pt x="0" y="0"/>
                </a:moveTo>
                <a:lnTo>
                  <a:pt x="33528"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898" name="object 3898"/>
          <p:cNvSpPr/>
          <p:nvPr/>
        </p:nvSpPr>
        <p:spPr>
          <a:xfrm>
            <a:off x="5475185" y="4470402"/>
            <a:ext cx="5407" cy="5367"/>
          </a:xfrm>
          <a:custGeom>
            <a:avLst/>
            <a:gdLst/>
            <a:ahLst/>
            <a:cxnLst/>
            <a:rect l="l" t="t" r="r" b="b"/>
            <a:pathLst>
              <a:path w="6083" h="6083">
                <a:moveTo>
                  <a:pt x="0" y="3048"/>
                </a:moveTo>
                <a:lnTo>
                  <a:pt x="0" y="4724"/>
                </a:lnTo>
                <a:lnTo>
                  <a:pt x="1358" y="6083"/>
                </a:lnTo>
                <a:lnTo>
                  <a:pt x="3035" y="6083"/>
                </a:lnTo>
                <a:lnTo>
                  <a:pt x="4724" y="6083"/>
                </a:lnTo>
                <a:lnTo>
                  <a:pt x="6083" y="4724"/>
                </a:lnTo>
                <a:lnTo>
                  <a:pt x="6083" y="3048"/>
                </a:lnTo>
                <a:lnTo>
                  <a:pt x="6083" y="1358"/>
                </a:lnTo>
                <a:lnTo>
                  <a:pt x="4724" y="0"/>
                </a:lnTo>
                <a:lnTo>
                  <a:pt x="3035" y="0"/>
                </a:lnTo>
                <a:lnTo>
                  <a:pt x="1358" y="0"/>
                </a:lnTo>
                <a:lnTo>
                  <a:pt x="0" y="1358"/>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899" name="object 3899"/>
          <p:cNvSpPr/>
          <p:nvPr/>
        </p:nvSpPr>
        <p:spPr>
          <a:xfrm>
            <a:off x="5459309" y="4461734"/>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900" name="object 3900"/>
          <p:cNvSpPr/>
          <p:nvPr/>
        </p:nvSpPr>
        <p:spPr>
          <a:xfrm>
            <a:off x="5983354" y="4616627"/>
            <a:ext cx="5407" cy="5367"/>
          </a:xfrm>
          <a:custGeom>
            <a:avLst/>
            <a:gdLst/>
            <a:ahLst/>
            <a:cxnLst/>
            <a:rect l="l" t="t" r="r" b="b"/>
            <a:pathLst>
              <a:path w="6083" h="6083">
                <a:moveTo>
                  <a:pt x="0" y="3048"/>
                </a:moveTo>
                <a:lnTo>
                  <a:pt x="0" y="4724"/>
                </a:lnTo>
                <a:lnTo>
                  <a:pt x="1358" y="6083"/>
                </a:lnTo>
                <a:lnTo>
                  <a:pt x="3035" y="6083"/>
                </a:lnTo>
                <a:lnTo>
                  <a:pt x="4711" y="6083"/>
                </a:lnTo>
                <a:lnTo>
                  <a:pt x="6083" y="4724"/>
                </a:lnTo>
                <a:lnTo>
                  <a:pt x="6083" y="3048"/>
                </a:lnTo>
                <a:lnTo>
                  <a:pt x="6083" y="1371"/>
                </a:lnTo>
                <a:lnTo>
                  <a:pt x="4711" y="0"/>
                </a:lnTo>
                <a:lnTo>
                  <a:pt x="3035" y="0"/>
                </a:lnTo>
                <a:lnTo>
                  <a:pt x="1358" y="0"/>
                </a:lnTo>
                <a:lnTo>
                  <a:pt x="0" y="1371"/>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901" name="object 3901"/>
          <p:cNvSpPr/>
          <p:nvPr/>
        </p:nvSpPr>
        <p:spPr>
          <a:xfrm>
            <a:off x="5968661" y="4606961"/>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902" name="object 3902"/>
          <p:cNvSpPr/>
          <p:nvPr/>
        </p:nvSpPr>
        <p:spPr>
          <a:xfrm>
            <a:off x="6060605" y="4025197"/>
            <a:ext cx="5407" cy="5356"/>
          </a:xfrm>
          <a:custGeom>
            <a:avLst/>
            <a:gdLst/>
            <a:ahLst/>
            <a:cxnLst/>
            <a:rect l="l" t="t" r="r" b="b"/>
            <a:pathLst>
              <a:path w="6083" h="6070">
                <a:moveTo>
                  <a:pt x="0" y="3035"/>
                </a:moveTo>
                <a:lnTo>
                  <a:pt x="0" y="4711"/>
                </a:lnTo>
                <a:lnTo>
                  <a:pt x="1358" y="6070"/>
                </a:lnTo>
                <a:lnTo>
                  <a:pt x="3048" y="6070"/>
                </a:lnTo>
                <a:lnTo>
                  <a:pt x="4724" y="6070"/>
                </a:lnTo>
                <a:lnTo>
                  <a:pt x="6083" y="4711"/>
                </a:lnTo>
                <a:lnTo>
                  <a:pt x="6083" y="3035"/>
                </a:lnTo>
                <a:lnTo>
                  <a:pt x="6083" y="1358"/>
                </a:lnTo>
                <a:lnTo>
                  <a:pt x="4724" y="0"/>
                </a:lnTo>
                <a:lnTo>
                  <a:pt x="3048"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903" name="object 3903"/>
          <p:cNvSpPr/>
          <p:nvPr/>
        </p:nvSpPr>
        <p:spPr>
          <a:xfrm>
            <a:off x="6044525" y="4015292"/>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904" name="object 3904"/>
          <p:cNvSpPr/>
          <p:nvPr/>
        </p:nvSpPr>
        <p:spPr>
          <a:xfrm>
            <a:off x="6584397" y="4277823"/>
            <a:ext cx="5407" cy="5356"/>
          </a:xfrm>
          <a:custGeom>
            <a:avLst/>
            <a:gdLst/>
            <a:ahLst/>
            <a:cxnLst/>
            <a:rect l="l" t="t" r="r" b="b"/>
            <a:pathLst>
              <a:path w="6083" h="6070">
                <a:moveTo>
                  <a:pt x="0" y="3035"/>
                </a:moveTo>
                <a:lnTo>
                  <a:pt x="0" y="4711"/>
                </a:lnTo>
                <a:lnTo>
                  <a:pt x="1371" y="6070"/>
                </a:lnTo>
                <a:lnTo>
                  <a:pt x="3048" y="6070"/>
                </a:lnTo>
                <a:lnTo>
                  <a:pt x="4724" y="6070"/>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905" name="object 3905"/>
          <p:cNvSpPr/>
          <p:nvPr/>
        </p:nvSpPr>
        <p:spPr>
          <a:xfrm>
            <a:off x="6570139" y="4268096"/>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906" name="object 3906"/>
          <p:cNvSpPr/>
          <p:nvPr/>
        </p:nvSpPr>
        <p:spPr>
          <a:xfrm>
            <a:off x="6793616" y="4985861"/>
            <a:ext cx="5407" cy="5367"/>
          </a:xfrm>
          <a:custGeom>
            <a:avLst/>
            <a:gdLst/>
            <a:ahLst/>
            <a:cxnLst/>
            <a:rect l="l" t="t" r="r" b="b"/>
            <a:pathLst>
              <a:path w="6083" h="6083">
                <a:moveTo>
                  <a:pt x="0" y="3035"/>
                </a:moveTo>
                <a:lnTo>
                  <a:pt x="0" y="4711"/>
                </a:lnTo>
                <a:lnTo>
                  <a:pt x="1371" y="6083"/>
                </a:lnTo>
                <a:lnTo>
                  <a:pt x="3047" y="6083"/>
                </a:lnTo>
                <a:lnTo>
                  <a:pt x="4724" y="6083"/>
                </a:lnTo>
                <a:lnTo>
                  <a:pt x="6083" y="4711"/>
                </a:lnTo>
                <a:lnTo>
                  <a:pt x="6083" y="3035"/>
                </a:lnTo>
                <a:lnTo>
                  <a:pt x="6083" y="1358"/>
                </a:lnTo>
                <a:lnTo>
                  <a:pt x="4724" y="0"/>
                </a:lnTo>
                <a:lnTo>
                  <a:pt x="3047"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907" name="object 3907"/>
          <p:cNvSpPr/>
          <p:nvPr/>
        </p:nvSpPr>
        <p:spPr>
          <a:xfrm>
            <a:off x="6778757" y="4975412"/>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908" name="object 3908"/>
          <p:cNvSpPr/>
          <p:nvPr/>
        </p:nvSpPr>
        <p:spPr>
          <a:xfrm>
            <a:off x="6872907" y="4994865"/>
            <a:ext cx="5407" cy="5356"/>
          </a:xfrm>
          <a:custGeom>
            <a:avLst/>
            <a:gdLst/>
            <a:ahLst/>
            <a:cxnLst/>
            <a:rect l="l" t="t" r="r" b="b"/>
            <a:pathLst>
              <a:path w="6083" h="6070">
                <a:moveTo>
                  <a:pt x="0" y="3035"/>
                </a:moveTo>
                <a:lnTo>
                  <a:pt x="0" y="4711"/>
                </a:lnTo>
                <a:lnTo>
                  <a:pt x="1358" y="6070"/>
                </a:lnTo>
                <a:lnTo>
                  <a:pt x="3047" y="6070"/>
                </a:lnTo>
                <a:lnTo>
                  <a:pt x="4724" y="6070"/>
                </a:lnTo>
                <a:lnTo>
                  <a:pt x="6083" y="4711"/>
                </a:lnTo>
                <a:lnTo>
                  <a:pt x="6083" y="3035"/>
                </a:lnTo>
                <a:lnTo>
                  <a:pt x="6083" y="1358"/>
                </a:lnTo>
                <a:lnTo>
                  <a:pt x="4724" y="0"/>
                </a:lnTo>
                <a:lnTo>
                  <a:pt x="3047"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909" name="object 3909"/>
          <p:cNvSpPr/>
          <p:nvPr/>
        </p:nvSpPr>
        <p:spPr>
          <a:xfrm>
            <a:off x="6857323" y="4986169"/>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910" name="object 3910"/>
          <p:cNvSpPr/>
          <p:nvPr/>
        </p:nvSpPr>
        <p:spPr>
          <a:xfrm>
            <a:off x="6902187" y="5032505"/>
            <a:ext cx="5407" cy="5356"/>
          </a:xfrm>
          <a:custGeom>
            <a:avLst/>
            <a:gdLst/>
            <a:ahLst/>
            <a:cxnLst/>
            <a:rect l="l" t="t" r="r" b="b"/>
            <a:pathLst>
              <a:path w="6083" h="6070">
                <a:moveTo>
                  <a:pt x="0" y="3035"/>
                </a:moveTo>
                <a:lnTo>
                  <a:pt x="0" y="4711"/>
                </a:lnTo>
                <a:lnTo>
                  <a:pt x="1358" y="6070"/>
                </a:lnTo>
                <a:lnTo>
                  <a:pt x="3048" y="6070"/>
                </a:lnTo>
                <a:lnTo>
                  <a:pt x="4724" y="6070"/>
                </a:lnTo>
                <a:lnTo>
                  <a:pt x="6083" y="4711"/>
                </a:lnTo>
                <a:lnTo>
                  <a:pt x="6083" y="3035"/>
                </a:lnTo>
                <a:lnTo>
                  <a:pt x="6083" y="1358"/>
                </a:lnTo>
                <a:lnTo>
                  <a:pt x="4724" y="0"/>
                </a:lnTo>
                <a:lnTo>
                  <a:pt x="3048"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911" name="object 3911"/>
          <p:cNvSpPr/>
          <p:nvPr/>
        </p:nvSpPr>
        <p:spPr>
          <a:xfrm>
            <a:off x="6887129" y="5023821"/>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912" name="object 3912"/>
          <p:cNvSpPr/>
          <p:nvPr/>
        </p:nvSpPr>
        <p:spPr>
          <a:xfrm>
            <a:off x="6860922" y="5119687"/>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913" name="object 3913"/>
          <p:cNvSpPr/>
          <p:nvPr/>
        </p:nvSpPr>
        <p:spPr>
          <a:xfrm>
            <a:off x="6846492" y="5109882"/>
            <a:ext cx="24383" cy="0"/>
          </a:xfrm>
          <a:custGeom>
            <a:avLst/>
            <a:gdLst/>
            <a:ahLst/>
            <a:cxnLst/>
            <a:rect l="l" t="t" r="r" b="b"/>
            <a:pathLst>
              <a:path w="27431">
                <a:moveTo>
                  <a:pt x="0" y="0"/>
                </a:moveTo>
                <a:lnTo>
                  <a:pt x="27431"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914" name="object 3914"/>
          <p:cNvSpPr/>
          <p:nvPr/>
        </p:nvSpPr>
        <p:spPr>
          <a:xfrm>
            <a:off x="6774362" y="4460579"/>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915" name="object 3915"/>
          <p:cNvSpPr/>
          <p:nvPr/>
        </p:nvSpPr>
        <p:spPr>
          <a:xfrm>
            <a:off x="6759793" y="4450976"/>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916" name="object 3916"/>
          <p:cNvSpPr/>
          <p:nvPr/>
        </p:nvSpPr>
        <p:spPr>
          <a:xfrm>
            <a:off x="6622597" y="4222556"/>
            <a:ext cx="5407" cy="5356"/>
          </a:xfrm>
          <a:custGeom>
            <a:avLst/>
            <a:gdLst/>
            <a:ahLst/>
            <a:cxnLst/>
            <a:rect l="l" t="t" r="r" b="b"/>
            <a:pathLst>
              <a:path w="6083" h="6070">
                <a:moveTo>
                  <a:pt x="0" y="3035"/>
                </a:moveTo>
                <a:lnTo>
                  <a:pt x="0" y="4711"/>
                </a:lnTo>
                <a:lnTo>
                  <a:pt x="1371" y="6070"/>
                </a:lnTo>
                <a:lnTo>
                  <a:pt x="3047" y="6070"/>
                </a:lnTo>
                <a:lnTo>
                  <a:pt x="4724" y="6070"/>
                </a:lnTo>
                <a:lnTo>
                  <a:pt x="6083" y="4711"/>
                </a:lnTo>
                <a:lnTo>
                  <a:pt x="6083" y="3035"/>
                </a:lnTo>
                <a:lnTo>
                  <a:pt x="6083" y="1358"/>
                </a:lnTo>
                <a:lnTo>
                  <a:pt x="4724" y="0"/>
                </a:lnTo>
                <a:lnTo>
                  <a:pt x="3047"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917" name="object 3917"/>
          <p:cNvSpPr/>
          <p:nvPr/>
        </p:nvSpPr>
        <p:spPr>
          <a:xfrm>
            <a:off x="6618907" y="4211618"/>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918" name="object 3918"/>
          <p:cNvSpPr/>
          <p:nvPr/>
        </p:nvSpPr>
        <p:spPr>
          <a:xfrm>
            <a:off x="6662580" y="4165809"/>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919" name="object 3919"/>
          <p:cNvSpPr/>
          <p:nvPr/>
        </p:nvSpPr>
        <p:spPr>
          <a:xfrm>
            <a:off x="6659544" y="4155140"/>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920" name="object 3920"/>
          <p:cNvSpPr/>
          <p:nvPr/>
        </p:nvSpPr>
        <p:spPr>
          <a:xfrm>
            <a:off x="6698304" y="4122094"/>
            <a:ext cx="5407" cy="5356"/>
          </a:xfrm>
          <a:custGeom>
            <a:avLst/>
            <a:gdLst/>
            <a:ahLst/>
            <a:cxnLst/>
            <a:rect l="l" t="t" r="r" b="b"/>
            <a:pathLst>
              <a:path w="6083" h="6070">
                <a:moveTo>
                  <a:pt x="0" y="3035"/>
                </a:moveTo>
                <a:lnTo>
                  <a:pt x="0" y="4711"/>
                </a:lnTo>
                <a:lnTo>
                  <a:pt x="1371" y="6070"/>
                </a:lnTo>
                <a:lnTo>
                  <a:pt x="3048" y="6070"/>
                </a:lnTo>
                <a:lnTo>
                  <a:pt x="4724" y="6070"/>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921" name="object 3921"/>
          <p:cNvSpPr/>
          <p:nvPr/>
        </p:nvSpPr>
        <p:spPr>
          <a:xfrm>
            <a:off x="6694766" y="4109421"/>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922" name="object 3922"/>
          <p:cNvSpPr/>
          <p:nvPr/>
        </p:nvSpPr>
        <p:spPr>
          <a:xfrm>
            <a:off x="6699029" y="4036157"/>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923" name="object 3923"/>
          <p:cNvSpPr/>
          <p:nvPr/>
        </p:nvSpPr>
        <p:spPr>
          <a:xfrm>
            <a:off x="6694766" y="4023360"/>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924" name="object 3924"/>
          <p:cNvSpPr/>
          <p:nvPr/>
        </p:nvSpPr>
        <p:spPr>
          <a:xfrm>
            <a:off x="6794447" y="4026717"/>
            <a:ext cx="5407" cy="5367"/>
          </a:xfrm>
          <a:custGeom>
            <a:avLst/>
            <a:gdLst/>
            <a:ahLst/>
            <a:cxnLst/>
            <a:rect l="l" t="t" r="r" b="b"/>
            <a:pathLst>
              <a:path w="6083" h="6083">
                <a:moveTo>
                  <a:pt x="0" y="3035"/>
                </a:moveTo>
                <a:lnTo>
                  <a:pt x="0" y="4711"/>
                </a:lnTo>
                <a:lnTo>
                  <a:pt x="1358" y="6083"/>
                </a:lnTo>
                <a:lnTo>
                  <a:pt x="3035" y="6083"/>
                </a:lnTo>
                <a:lnTo>
                  <a:pt x="4724" y="6083"/>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925" name="object 3925"/>
          <p:cNvSpPr/>
          <p:nvPr/>
        </p:nvSpPr>
        <p:spPr>
          <a:xfrm>
            <a:off x="6789591" y="4015292"/>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926" name="object 3926"/>
          <p:cNvSpPr/>
          <p:nvPr/>
        </p:nvSpPr>
        <p:spPr>
          <a:xfrm>
            <a:off x="6834897" y="4023758"/>
            <a:ext cx="5407" cy="5367"/>
          </a:xfrm>
          <a:custGeom>
            <a:avLst/>
            <a:gdLst/>
            <a:ahLst/>
            <a:cxnLst/>
            <a:rect l="l" t="t" r="r" b="b"/>
            <a:pathLst>
              <a:path w="6083" h="6083">
                <a:moveTo>
                  <a:pt x="0" y="3035"/>
                </a:moveTo>
                <a:lnTo>
                  <a:pt x="0" y="4711"/>
                </a:lnTo>
                <a:lnTo>
                  <a:pt x="1358" y="6083"/>
                </a:lnTo>
                <a:lnTo>
                  <a:pt x="3035" y="6083"/>
                </a:lnTo>
                <a:lnTo>
                  <a:pt x="4711" y="6083"/>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927" name="object 3927"/>
          <p:cNvSpPr/>
          <p:nvPr/>
        </p:nvSpPr>
        <p:spPr>
          <a:xfrm>
            <a:off x="6830234" y="4012601"/>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928" name="object 3928"/>
          <p:cNvSpPr/>
          <p:nvPr/>
        </p:nvSpPr>
        <p:spPr>
          <a:xfrm>
            <a:off x="6837998" y="3974143"/>
            <a:ext cx="5407" cy="5356"/>
          </a:xfrm>
          <a:custGeom>
            <a:avLst/>
            <a:gdLst/>
            <a:ahLst/>
            <a:cxnLst/>
            <a:rect l="l" t="t" r="r" b="b"/>
            <a:pathLst>
              <a:path w="6083" h="6070">
                <a:moveTo>
                  <a:pt x="0" y="3035"/>
                </a:moveTo>
                <a:lnTo>
                  <a:pt x="0" y="4711"/>
                </a:lnTo>
                <a:lnTo>
                  <a:pt x="1371" y="6070"/>
                </a:lnTo>
                <a:lnTo>
                  <a:pt x="3048" y="6070"/>
                </a:lnTo>
                <a:lnTo>
                  <a:pt x="4724" y="6070"/>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929" name="object 3929"/>
          <p:cNvSpPr/>
          <p:nvPr/>
        </p:nvSpPr>
        <p:spPr>
          <a:xfrm>
            <a:off x="6832941" y="3961503"/>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930" name="object 3930"/>
          <p:cNvSpPr/>
          <p:nvPr/>
        </p:nvSpPr>
        <p:spPr>
          <a:xfrm>
            <a:off x="6794908" y="3936833"/>
            <a:ext cx="5407" cy="5367"/>
          </a:xfrm>
          <a:custGeom>
            <a:avLst/>
            <a:gdLst/>
            <a:ahLst/>
            <a:cxnLst/>
            <a:rect l="l" t="t" r="r" b="b"/>
            <a:pathLst>
              <a:path w="6083" h="6083">
                <a:moveTo>
                  <a:pt x="0" y="3048"/>
                </a:moveTo>
                <a:lnTo>
                  <a:pt x="0" y="4724"/>
                </a:lnTo>
                <a:lnTo>
                  <a:pt x="1358" y="6083"/>
                </a:lnTo>
                <a:lnTo>
                  <a:pt x="3035" y="6083"/>
                </a:lnTo>
                <a:lnTo>
                  <a:pt x="4711" y="6083"/>
                </a:lnTo>
                <a:lnTo>
                  <a:pt x="6083" y="4724"/>
                </a:lnTo>
                <a:lnTo>
                  <a:pt x="6083" y="3048"/>
                </a:lnTo>
                <a:lnTo>
                  <a:pt x="6083" y="1371"/>
                </a:lnTo>
                <a:lnTo>
                  <a:pt x="4711" y="0"/>
                </a:lnTo>
                <a:lnTo>
                  <a:pt x="3035" y="0"/>
                </a:lnTo>
                <a:lnTo>
                  <a:pt x="1358" y="0"/>
                </a:lnTo>
                <a:lnTo>
                  <a:pt x="0" y="1371"/>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931" name="object 3931"/>
          <p:cNvSpPr/>
          <p:nvPr/>
        </p:nvSpPr>
        <p:spPr>
          <a:xfrm>
            <a:off x="6789591" y="3923852"/>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932" name="object 3932"/>
          <p:cNvSpPr/>
          <p:nvPr/>
        </p:nvSpPr>
        <p:spPr>
          <a:xfrm>
            <a:off x="6989066" y="4125868"/>
            <a:ext cx="5407" cy="5367"/>
          </a:xfrm>
          <a:custGeom>
            <a:avLst/>
            <a:gdLst/>
            <a:ahLst/>
            <a:cxnLst/>
            <a:rect l="l" t="t" r="r" b="b"/>
            <a:pathLst>
              <a:path w="6083" h="6083">
                <a:moveTo>
                  <a:pt x="0" y="3047"/>
                </a:moveTo>
                <a:lnTo>
                  <a:pt x="0" y="4724"/>
                </a:lnTo>
                <a:lnTo>
                  <a:pt x="1371" y="6083"/>
                </a:lnTo>
                <a:lnTo>
                  <a:pt x="3048" y="6083"/>
                </a:lnTo>
                <a:lnTo>
                  <a:pt x="4724" y="6083"/>
                </a:lnTo>
                <a:lnTo>
                  <a:pt x="6083" y="4724"/>
                </a:lnTo>
                <a:lnTo>
                  <a:pt x="6083" y="3047"/>
                </a:lnTo>
                <a:lnTo>
                  <a:pt x="6083" y="1371"/>
                </a:lnTo>
                <a:lnTo>
                  <a:pt x="4724" y="0"/>
                </a:lnTo>
                <a:lnTo>
                  <a:pt x="3048" y="0"/>
                </a:lnTo>
                <a:lnTo>
                  <a:pt x="1371" y="0"/>
                </a:lnTo>
                <a:lnTo>
                  <a:pt x="0" y="1371"/>
                </a:lnTo>
                <a:lnTo>
                  <a:pt x="0" y="3047"/>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933" name="object 3933"/>
          <p:cNvSpPr/>
          <p:nvPr/>
        </p:nvSpPr>
        <p:spPr>
          <a:xfrm>
            <a:off x="6984663" y="4114800"/>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934" name="object 3934"/>
          <p:cNvSpPr/>
          <p:nvPr/>
        </p:nvSpPr>
        <p:spPr>
          <a:xfrm>
            <a:off x="6806476" y="4296334"/>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935" name="object 3935"/>
          <p:cNvSpPr/>
          <p:nvPr/>
        </p:nvSpPr>
        <p:spPr>
          <a:xfrm>
            <a:off x="6803139" y="4284233"/>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936" name="object 3936"/>
          <p:cNvSpPr/>
          <p:nvPr/>
        </p:nvSpPr>
        <p:spPr>
          <a:xfrm>
            <a:off x="6882298" y="4340773"/>
            <a:ext cx="5407" cy="5367"/>
          </a:xfrm>
          <a:custGeom>
            <a:avLst/>
            <a:gdLst/>
            <a:ahLst/>
            <a:cxnLst/>
            <a:rect l="l" t="t" r="r" b="b"/>
            <a:pathLst>
              <a:path w="6083" h="6083">
                <a:moveTo>
                  <a:pt x="0" y="3035"/>
                </a:moveTo>
                <a:lnTo>
                  <a:pt x="0" y="4711"/>
                </a:lnTo>
                <a:lnTo>
                  <a:pt x="1358" y="6083"/>
                </a:lnTo>
                <a:lnTo>
                  <a:pt x="3048" y="6083"/>
                </a:lnTo>
                <a:lnTo>
                  <a:pt x="4724" y="6083"/>
                </a:lnTo>
                <a:lnTo>
                  <a:pt x="6083" y="4711"/>
                </a:lnTo>
                <a:lnTo>
                  <a:pt x="6083" y="3035"/>
                </a:lnTo>
                <a:lnTo>
                  <a:pt x="6083" y="1358"/>
                </a:lnTo>
                <a:lnTo>
                  <a:pt x="4724" y="0"/>
                </a:lnTo>
                <a:lnTo>
                  <a:pt x="3048"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937" name="object 3937"/>
          <p:cNvSpPr/>
          <p:nvPr/>
        </p:nvSpPr>
        <p:spPr>
          <a:xfrm>
            <a:off x="6879004" y="4329952"/>
            <a:ext cx="24383" cy="0"/>
          </a:xfrm>
          <a:custGeom>
            <a:avLst/>
            <a:gdLst/>
            <a:ahLst/>
            <a:cxnLst/>
            <a:rect l="l" t="t" r="r" b="b"/>
            <a:pathLst>
              <a:path w="27431">
                <a:moveTo>
                  <a:pt x="0" y="0"/>
                </a:moveTo>
                <a:lnTo>
                  <a:pt x="27431"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938" name="object 3938"/>
          <p:cNvSpPr/>
          <p:nvPr/>
        </p:nvSpPr>
        <p:spPr>
          <a:xfrm>
            <a:off x="6918319" y="4400224"/>
            <a:ext cx="5407" cy="5356"/>
          </a:xfrm>
          <a:custGeom>
            <a:avLst/>
            <a:gdLst/>
            <a:ahLst/>
            <a:cxnLst/>
            <a:rect l="l" t="t" r="r" b="b"/>
            <a:pathLst>
              <a:path w="6083" h="6070">
                <a:moveTo>
                  <a:pt x="0" y="3035"/>
                </a:moveTo>
                <a:lnTo>
                  <a:pt x="0" y="4711"/>
                </a:lnTo>
                <a:lnTo>
                  <a:pt x="1358" y="6070"/>
                </a:lnTo>
                <a:lnTo>
                  <a:pt x="3035" y="6070"/>
                </a:lnTo>
                <a:lnTo>
                  <a:pt x="4724" y="6070"/>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939" name="object 3939"/>
          <p:cNvSpPr/>
          <p:nvPr/>
        </p:nvSpPr>
        <p:spPr>
          <a:xfrm>
            <a:off x="6914219" y="4389119"/>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940" name="object 3940"/>
          <p:cNvSpPr/>
          <p:nvPr/>
        </p:nvSpPr>
        <p:spPr>
          <a:xfrm>
            <a:off x="6985746" y="4403576"/>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941" name="object 3941"/>
          <p:cNvSpPr/>
          <p:nvPr/>
        </p:nvSpPr>
        <p:spPr>
          <a:xfrm>
            <a:off x="6981957" y="4391809"/>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942" name="object 3942"/>
          <p:cNvSpPr/>
          <p:nvPr/>
        </p:nvSpPr>
        <p:spPr>
          <a:xfrm>
            <a:off x="6863680" y="4442661"/>
            <a:ext cx="5407" cy="5356"/>
          </a:xfrm>
          <a:custGeom>
            <a:avLst/>
            <a:gdLst/>
            <a:ahLst/>
            <a:cxnLst/>
            <a:rect l="l" t="t" r="r" b="b"/>
            <a:pathLst>
              <a:path w="6083" h="6070">
                <a:moveTo>
                  <a:pt x="0" y="3035"/>
                </a:moveTo>
                <a:lnTo>
                  <a:pt x="0" y="4711"/>
                </a:lnTo>
                <a:lnTo>
                  <a:pt x="1371" y="6070"/>
                </a:lnTo>
                <a:lnTo>
                  <a:pt x="3048" y="6070"/>
                </a:lnTo>
                <a:lnTo>
                  <a:pt x="4724" y="6070"/>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943" name="object 3943"/>
          <p:cNvSpPr/>
          <p:nvPr/>
        </p:nvSpPr>
        <p:spPr>
          <a:xfrm>
            <a:off x="6860034" y="4429460"/>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944" name="object 3944"/>
          <p:cNvSpPr/>
          <p:nvPr/>
        </p:nvSpPr>
        <p:spPr>
          <a:xfrm>
            <a:off x="6866177" y="4548725"/>
            <a:ext cx="5407" cy="5356"/>
          </a:xfrm>
          <a:custGeom>
            <a:avLst/>
            <a:gdLst/>
            <a:ahLst/>
            <a:cxnLst/>
            <a:rect l="l" t="t" r="r" b="b"/>
            <a:pathLst>
              <a:path w="6083" h="6070">
                <a:moveTo>
                  <a:pt x="0" y="3035"/>
                </a:moveTo>
                <a:lnTo>
                  <a:pt x="0" y="4711"/>
                </a:lnTo>
                <a:lnTo>
                  <a:pt x="1358" y="6070"/>
                </a:lnTo>
                <a:lnTo>
                  <a:pt x="3048" y="6070"/>
                </a:lnTo>
                <a:lnTo>
                  <a:pt x="4724" y="6070"/>
                </a:lnTo>
                <a:lnTo>
                  <a:pt x="6083" y="4711"/>
                </a:lnTo>
                <a:lnTo>
                  <a:pt x="6083" y="3035"/>
                </a:lnTo>
                <a:lnTo>
                  <a:pt x="6083" y="1358"/>
                </a:lnTo>
                <a:lnTo>
                  <a:pt x="4724" y="0"/>
                </a:lnTo>
                <a:lnTo>
                  <a:pt x="3048"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945" name="object 3945"/>
          <p:cNvSpPr/>
          <p:nvPr/>
        </p:nvSpPr>
        <p:spPr>
          <a:xfrm>
            <a:off x="6862744" y="4537038"/>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946" name="object 3946"/>
          <p:cNvSpPr/>
          <p:nvPr/>
        </p:nvSpPr>
        <p:spPr>
          <a:xfrm>
            <a:off x="6872444" y="4653052"/>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947" name="object 3947"/>
          <p:cNvSpPr/>
          <p:nvPr/>
        </p:nvSpPr>
        <p:spPr>
          <a:xfrm>
            <a:off x="6868162" y="4641924"/>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948" name="object 3948"/>
          <p:cNvSpPr/>
          <p:nvPr/>
        </p:nvSpPr>
        <p:spPr>
          <a:xfrm>
            <a:off x="6857237" y="4730350"/>
            <a:ext cx="5407" cy="5356"/>
          </a:xfrm>
          <a:custGeom>
            <a:avLst/>
            <a:gdLst/>
            <a:ahLst/>
            <a:cxnLst/>
            <a:rect l="l" t="t" r="r" b="b"/>
            <a:pathLst>
              <a:path w="6083" h="6070">
                <a:moveTo>
                  <a:pt x="0" y="3035"/>
                </a:moveTo>
                <a:lnTo>
                  <a:pt x="0" y="4711"/>
                </a:lnTo>
                <a:lnTo>
                  <a:pt x="1358" y="6070"/>
                </a:lnTo>
                <a:lnTo>
                  <a:pt x="3048" y="6070"/>
                </a:lnTo>
                <a:lnTo>
                  <a:pt x="4724" y="6070"/>
                </a:lnTo>
                <a:lnTo>
                  <a:pt x="6083" y="4711"/>
                </a:lnTo>
                <a:lnTo>
                  <a:pt x="6083" y="3035"/>
                </a:lnTo>
                <a:lnTo>
                  <a:pt x="6083" y="1358"/>
                </a:lnTo>
                <a:lnTo>
                  <a:pt x="4724" y="0"/>
                </a:lnTo>
                <a:lnTo>
                  <a:pt x="3048"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949" name="object 3949"/>
          <p:cNvSpPr/>
          <p:nvPr/>
        </p:nvSpPr>
        <p:spPr>
          <a:xfrm>
            <a:off x="6851904" y="4717227"/>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950" name="object 3950"/>
          <p:cNvSpPr/>
          <p:nvPr/>
        </p:nvSpPr>
        <p:spPr>
          <a:xfrm>
            <a:off x="6863864" y="4789629"/>
            <a:ext cx="5407" cy="5356"/>
          </a:xfrm>
          <a:custGeom>
            <a:avLst/>
            <a:gdLst/>
            <a:ahLst/>
            <a:cxnLst/>
            <a:rect l="l" t="t" r="r" b="b"/>
            <a:pathLst>
              <a:path w="6083" h="6070">
                <a:moveTo>
                  <a:pt x="0" y="3035"/>
                </a:moveTo>
                <a:lnTo>
                  <a:pt x="0" y="4711"/>
                </a:lnTo>
                <a:lnTo>
                  <a:pt x="1371" y="6070"/>
                </a:lnTo>
                <a:lnTo>
                  <a:pt x="3048" y="6070"/>
                </a:lnTo>
                <a:lnTo>
                  <a:pt x="4724" y="6070"/>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951" name="object 3951"/>
          <p:cNvSpPr/>
          <p:nvPr/>
        </p:nvSpPr>
        <p:spPr>
          <a:xfrm>
            <a:off x="6860034" y="4779085"/>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952" name="object 3952"/>
          <p:cNvSpPr/>
          <p:nvPr/>
        </p:nvSpPr>
        <p:spPr>
          <a:xfrm>
            <a:off x="6982567" y="4667154"/>
            <a:ext cx="5407" cy="5367"/>
          </a:xfrm>
          <a:custGeom>
            <a:avLst/>
            <a:gdLst/>
            <a:ahLst/>
            <a:cxnLst/>
            <a:rect l="l" t="t" r="r" b="b"/>
            <a:pathLst>
              <a:path w="6083" h="6083">
                <a:moveTo>
                  <a:pt x="0" y="3048"/>
                </a:moveTo>
                <a:lnTo>
                  <a:pt x="0" y="4724"/>
                </a:lnTo>
                <a:lnTo>
                  <a:pt x="1371" y="6083"/>
                </a:lnTo>
                <a:lnTo>
                  <a:pt x="3048" y="6083"/>
                </a:lnTo>
                <a:lnTo>
                  <a:pt x="4724" y="6083"/>
                </a:lnTo>
                <a:lnTo>
                  <a:pt x="6083" y="4724"/>
                </a:lnTo>
                <a:lnTo>
                  <a:pt x="6083" y="3048"/>
                </a:lnTo>
                <a:lnTo>
                  <a:pt x="6083" y="1371"/>
                </a:lnTo>
                <a:lnTo>
                  <a:pt x="4724" y="0"/>
                </a:lnTo>
                <a:lnTo>
                  <a:pt x="3048" y="0"/>
                </a:lnTo>
                <a:lnTo>
                  <a:pt x="1371" y="0"/>
                </a:lnTo>
                <a:lnTo>
                  <a:pt x="0" y="1371"/>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953" name="object 3953"/>
          <p:cNvSpPr/>
          <p:nvPr/>
        </p:nvSpPr>
        <p:spPr>
          <a:xfrm>
            <a:off x="6979242" y="4655372"/>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954" name="object 3954"/>
          <p:cNvSpPr/>
          <p:nvPr/>
        </p:nvSpPr>
        <p:spPr>
          <a:xfrm>
            <a:off x="7105457" y="4288356"/>
            <a:ext cx="5407" cy="5356"/>
          </a:xfrm>
          <a:custGeom>
            <a:avLst/>
            <a:gdLst/>
            <a:ahLst/>
            <a:cxnLst/>
            <a:rect l="l" t="t" r="r" b="b"/>
            <a:pathLst>
              <a:path w="6083" h="6070">
                <a:moveTo>
                  <a:pt x="0" y="3035"/>
                </a:moveTo>
                <a:lnTo>
                  <a:pt x="0" y="4711"/>
                </a:lnTo>
                <a:lnTo>
                  <a:pt x="1358" y="6070"/>
                </a:lnTo>
                <a:lnTo>
                  <a:pt x="3035" y="6070"/>
                </a:lnTo>
                <a:lnTo>
                  <a:pt x="4724" y="6070"/>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955" name="object 3955"/>
          <p:cNvSpPr/>
          <p:nvPr/>
        </p:nvSpPr>
        <p:spPr>
          <a:xfrm>
            <a:off x="7101166" y="4276165"/>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956" name="object 3956"/>
          <p:cNvSpPr/>
          <p:nvPr/>
        </p:nvSpPr>
        <p:spPr>
          <a:xfrm>
            <a:off x="7102690" y="4205567"/>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957" name="object 3957"/>
          <p:cNvSpPr/>
          <p:nvPr/>
        </p:nvSpPr>
        <p:spPr>
          <a:xfrm>
            <a:off x="7098452" y="4192793"/>
            <a:ext cx="24384" cy="0"/>
          </a:xfrm>
          <a:custGeom>
            <a:avLst/>
            <a:gdLst/>
            <a:ahLst/>
            <a:cxnLst/>
            <a:rect l="l" t="t" r="r" b="b"/>
            <a:pathLst>
              <a:path w="27432">
                <a:moveTo>
                  <a:pt x="0" y="0"/>
                </a:moveTo>
                <a:lnTo>
                  <a:pt x="27432"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958" name="object 3958"/>
          <p:cNvSpPr/>
          <p:nvPr/>
        </p:nvSpPr>
        <p:spPr>
          <a:xfrm>
            <a:off x="7146506" y="4127092"/>
            <a:ext cx="5407" cy="5356"/>
          </a:xfrm>
          <a:custGeom>
            <a:avLst/>
            <a:gdLst/>
            <a:ahLst/>
            <a:cxnLst/>
            <a:rect l="l" t="t" r="r" b="b"/>
            <a:pathLst>
              <a:path w="6083" h="6070">
                <a:moveTo>
                  <a:pt x="0" y="3035"/>
                </a:moveTo>
                <a:lnTo>
                  <a:pt x="0" y="4711"/>
                </a:lnTo>
                <a:lnTo>
                  <a:pt x="1371" y="6070"/>
                </a:lnTo>
                <a:lnTo>
                  <a:pt x="3048" y="6070"/>
                </a:lnTo>
                <a:lnTo>
                  <a:pt x="4724" y="6070"/>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959" name="object 3959"/>
          <p:cNvSpPr/>
          <p:nvPr/>
        </p:nvSpPr>
        <p:spPr>
          <a:xfrm>
            <a:off x="7141803" y="4114800"/>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960" name="object 3960"/>
          <p:cNvSpPr/>
          <p:nvPr/>
        </p:nvSpPr>
        <p:spPr>
          <a:xfrm>
            <a:off x="7180427" y="4145302"/>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961" name="object 3961"/>
          <p:cNvSpPr/>
          <p:nvPr/>
        </p:nvSpPr>
        <p:spPr>
          <a:xfrm>
            <a:off x="7177029" y="4133626"/>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962" name="object 3962"/>
          <p:cNvSpPr/>
          <p:nvPr/>
        </p:nvSpPr>
        <p:spPr>
          <a:xfrm>
            <a:off x="7265795" y="4136831"/>
            <a:ext cx="5407" cy="5356"/>
          </a:xfrm>
          <a:custGeom>
            <a:avLst/>
            <a:gdLst/>
            <a:ahLst/>
            <a:cxnLst/>
            <a:rect l="l" t="t" r="r" b="b"/>
            <a:pathLst>
              <a:path w="6083" h="6070">
                <a:moveTo>
                  <a:pt x="0" y="3035"/>
                </a:moveTo>
                <a:lnTo>
                  <a:pt x="0" y="4711"/>
                </a:lnTo>
                <a:lnTo>
                  <a:pt x="1358" y="6070"/>
                </a:lnTo>
                <a:lnTo>
                  <a:pt x="3048" y="6070"/>
                </a:lnTo>
                <a:lnTo>
                  <a:pt x="4724" y="6070"/>
                </a:lnTo>
                <a:lnTo>
                  <a:pt x="6083" y="4711"/>
                </a:lnTo>
                <a:lnTo>
                  <a:pt x="6083" y="3035"/>
                </a:lnTo>
                <a:lnTo>
                  <a:pt x="6083" y="1358"/>
                </a:lnTo>
                <a:lnTo>
                  <a:pt x="4724" y="0"/>
                </a:lnTo>
                <a:lnTo>
                  <a:pt x="3048"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963" name="object 3963"/>
          <p:cNvSpPr/>
          <p:nvPr/>
        </p:nvSpPr>
        <p:spPr>
          <a:xfrm>
            <a:off x="7261021" y="4125558"/>
            <a:ext cx="24383" cy="0"/>
          </a:xfrm>
          <a:custGeom>
            <a:avLst/>
            <a:gdLst/>
            <a:ahLst/>
            <a:cxnLst/>
            <a:rect l="l" t="t" r="r" b="b"/>
            <a:pathLst>
              <a:path w="27431">
                <a:moveTo>
                  <a:pt x="0" y="0"/>
                </a:moveTo>
                <a:lnTo>
                  <a:pt x="27431"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964" name="object 3964"/>
          <p:cNvSpPr/>
          <p:nvPr/>
        </p:nvSpPr>
        <p:spPr>
          <a:xfrm>
            <a:off x="7349530" y="4174337"/>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965" name="object 3965"/>
          <p:cNvSpPr/>
          <p:nvPr/>
        </p:nvSpPr>
        <p:spPr>
          <a:xfrm>
            <a:off x="7345003" y="4163209"/>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966" name="object 3966"/>
          <p:cNvSpPr/>
          <p:nvPr/>
        </p:nvSpPr>
        <p:spPr>
          <a:xfrm>
            <a:off x="6753256" y="4184438"/>
            <a:ext cx="5407" cy="5367"/>
          </a:xfrm>
          <a:custGeom>
            <a:avLst/>
            <a:gdLst/>
            <a:ahLst/>
            <a:cxnLst/>
            <a:rect l="l" t="t" r="r" b="b"/>
            <a:pathLst>
              <a:path w="6083" h="6083">
                <a:moveTo>
                  <a:pt x="0" y="3048"/>
                </a:moveTo>
                <a:lnTo>
                  <a:pt x="0" y="4724"/>
                </a:lnTo>
                <a:lnTo>
                  <a:pt x="1371" y="6083"/>
                </a:lnTo>
                <a:lnTo>
                  <a:pt x="3048" y="6083"/>
                </a:lnTo>
                <a:lnTo>
                  <a:pt x="4724" y="6083"/>
                </a:lnTo>
                <a:lnTo>
                  <a:pt x="6083" y="4724"/>
                </a:lnTo>
                <a:lnTo>
                  <a:pt x="6083" y="3048"/>
                </a:lnTo>
                <a:lnTo>
                  <a:pt x="6083" y="1371"/>
                </a:lnTo>
                <a:lnTo>
                  <a:pt x="4724" y="0"/>
                </a:lnTo>
                <a:lnTo>
                  <a:pt x="3048" y="0"/>
                </a:lnTo>
                <a:lnTo>
                  <a:pt x="1371" y="0"/>
                </a:lnTo>
                <a:lnTo>
                  <a:pt x="0" y="1371"/>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967" name="object 3967"/>
          <p:cNvSpPr/>
          <p:nvPr/>
        </p:nvSpPr>
        <p:spPr>
          <a:xfrm>
            <a:off x="6748952" y="4171277"/>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968" name="object 3968"/>
          <p:cNvSpPr/>
          <p:nvPr/>
        </p:nvSpPr>
        <p:spPr>
          <a:xfrm>
            <a:off x="6742687" y="4235509"/>
            <a:ext cx="5407" cy="5356"/>
          </a:xfrm>
          <a:custGeom>
            <a:avLst/>
            <a:gdLst/>
            <a:ahLst/>
            <a:cxnLst/>
            <a:rect l="l" t="t" r="r" b="b"/>
            <a:pathLst>
              <a:path w="6083" h="6070">
                <a:moveTo>
                  <a:pt x="0" y="3035"/>
                </a:moveTo>
                <a:lnTo>
                  <a:pt x="0" y="4711"/>
                </a:lnTo>
                <a:lnTo>
                  <a:pt x="1358" y="6070"/>
                </a:lnTo>
                <a:lnTo>
                  <a:pt x="3048" y="6070"/>
                </a:lnTo>
                <a:lnTo>
                  <a:pt x="4724" y="6070"/>
                </a:lnTo>
                <a:lnTo>
                  <a:pt x="6083" y="4711"/>
                </a:lnTo>
                <a:lnTo>
                  <a:pt x="6083" y="3035"/>
                </a:lnTo>
                <a:lnTo>
                  <a:pt x="6083" y="1358"/>
                </a:lnTo>
                <a:lnTo>
                  <a:pt x="4724" y="0"/>
                </a:lnTo>
                <a:lnTo>
                  <a:pt x="3048"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969" name="object 3969"/>
          <p:cNvSpPr/>
          <p:nvPr/>
        </p:nvSpPr>
        <p:spPr>
          <a:xfrm>
            <a:off x="6738117" y="4222376"/>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970" name="object 3970"/>
          <p:cNvSpPr/>
          <p:nvPr/>
        </p:nvSpPr>
        <p:spPr>
          <a:xfrm>
            <a:off x="6936497" y="4777964"/>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971" name="object 3971"/>
          <p:cNvSpPr/>
          <p:nvPr/>
        </p:nvSpPr>
        <p:spPr>
          <a:xfrm>
            <a:off x="6933189" y="4765637"/>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972" name="object 3972"/>
          <p:cNvSpPr/>
          <p:nvPr/>
        </p:nvSpPr>
        <p:spPr>
          <a:xfrm>
            <a:off x="7525257" y="4358741"/>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973" name="object 3973"/>
          <p:cNvSpPr/>
          <p:nvPr/>
        </p:nvSpPr>
        <p:spPr>
          <a:xfrm>
            <a:off x="7523819" y="4348778"/>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974" name="object 3974"/>
          <p:cNvSpPr/>
          <p:nvPr/>
        </p:nvSpPr>
        <p:spPr>
          <a:xfrm>
            <a:off x="7463109" y="4437053"/>
            <a:ext cx="5407" cy="5367"/>
          </a:xfrm>
          <a:custGeom>
            <a:avLst/>
            <a:gdLst/>
            <a:ahLst/>
            <a:cxnLst/>
            <a:rect l="l" t="t" r="r" b="b"/>
            <a:pathLst>
              <a:path w="6083" h="6083">
                <a:moveTo>
                  <a:pt x="0" y="3048"/>
                </a:moveTo>
                <a:lnTo>
                  <a:pt x="0" y="4724"/>
                </a:lnTo>
                <a:lnTo>
                  <a:pt x="1358" y="6083"/>
                </a:lnTo>
                <a:lnTo>
                  <a:pt x="3035" y="6083"/>
                </a:lnTo>
                <a:lnTo>
                  <a:pt x="4724" y="6083"/>
                </a:lnTo>
                <a:lnTo>
                  <a:pt x="6083" y="4724"/>
                </a:lnTo>
                <a:lnTo>
                  <a:pt x="6083" y="3048"/>
                </a:lnTo>
                <a:lnTo>
                  <a:pt x="6083" y="1371"/>
                </a:lnTo>
                <a:lnTo>
                  <a:pt x="4724" y="0"/>
                </a:lnTo>
                <a:lnTo>
                  <a:pt x="3035" y="0"/>
                </a:lnTo>
                <a:lnTo>
                  <a:pt x="1358" y="0"/>
                </a:lnTo>
                <a:lnTo>
                  <a:pt x="0" y="1371"/>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975" name="object 3975"/>
          <p:cNvSpPr/>
          <p:nvPr/>
        </p:nvSpPr>
        <p:spPr>
          <a:xfrm>
            <a:off x="7461509" y="4426772"/>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976" name="object 3976"/>
          <p:cNvSpPr/>
          <p:nvPr/>
        </p:nvSpPr>
        <p:spPr>
          <a:xfrm>
            <a:off x="7431802" y="4514273"/>
            <a:ext cx="5396" cy="5367"/>
          </a:xfrm>
          <a:custGeom>
            <a:avLst/>
            <a:gdLst/>
            <a:ahLst/>
            <a:cxnLst/>
            <a:rect l="l" t="t" r="r" b="b"/>
            <a:pathLst>
              <a:path w="6070" h="6083">
                <a:moveTo>
                  <a:pt x="0" y="3047"/>
                </a:moveTo>
                <a:lnTo>
                  <a:pt x="0" y="4724"/>
                </a:lnTo>
                <a:lnTo>
                  <a:pt x="1358" y="6083"/>
                </a:lnTo>
                <a:lnTo>
                  <a:pt x="3035" y="6083"/>
                </a:lnTo>
                <a:lnTo>
                  <a:pt x="4711" y="6083"/>
                </a:lnTo>
                <a:lnTo>
                  <a:pt x="6070" y="4724"/>
                </a:lnTo>
                <a:lnTo>
                  <a:pt x="6070" y="3047"/>
                </a:lnTo>
                <a:lnTo>
                  <a:pt x="6070" y="1358"/>
                </a:lnTo>
                <a:lnTo>
                  <a:pt x="4711" y="0"/>
                </a:lnTo>
                <a:lnTo>
                  <a:pt x="3035" y="0"/>
                </a:lnTo>
                <a:lnTo>
                  <a:pt x="1358" y="0"/>
                </a:lnTo>
                <a:lnTo>
                  <a:pt x="0" y="1358"/>
                </a:lnTo>
                <a:lnTo>
                  <a:pt x="0" y="3047"/>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977" name="object 3977"/>
          <p:cNvSpPr/>
          <p:nvPr/>
        </p:nvSpPr>
        <p:spPr>
          <a:xfrm>
            <a:off x="7428997" y="4504765"/>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978" name="object 3978"/>
          <p:cNvSpPr/>
          <p:nvPr/>
        </p:nvSpPr>
        <p:spPr>
          <a:xfrm>
            <a:off x="7357106" y="4514278"/>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979" name="object 3979"/>
          <p:cNvSpPr/>
          <p:nvPr/>
        </p:nvSpPr>
        <p:spPr>
          <a:xfrm>
            <a:off x="7353130" y="4504765"/>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980" name="object 3980"/>
          <p:cNvSpPr/>
          <p:nvPr/>
        </p:nvSpPr>
        <p:spPr>
          <a:xfrm>
            <a:off x="7349917" y="4595595"/>
            <a:ext cx="5407" cy="5367"/>
          </a:xfrm>
          <a:custGeom>
            <a:avLst/>
            <a:gdLst/>
            <a:ahLst/>
            <a:cxnLst/>
            <a:rect l="l" t="t" r="r" b="b"/>
            <a:pathLst>
              <a:path w="6083" h="6083">
                <a:moveTo>
                  <a:pt x="0" y="3047"/>
                </a:moveTo>
                <a:lnTo>
                  <a:pt x="0" y="4724"/>
                </a:lnTo>
                <a:lnTo>
                  <a:pt x="1358" y="6083"/>
                </a:lnTo>
                <a:lnTo>
                  <a:pt x="3035" y="6083"/>
                </a:lnTo>
                <a:lnTo>
                  <a:pt x="4711" y="6083"/>
                </a:lnTo>
                <a:lnTo>
                  <a:pt x="6083" y="4724"/>
                </a:lnTo>
                <a:lnTo>
                  <a:pt x="6083" y="3047"/>
                </a:lnTo>
                <a:lnTo>
                  <a:pt x="6083" y="1371"/>
                </a:lnTo>
                <a:lnTo>
                  <a:pt x="4711" y="0"/>
                </a:lnTo>
                <a:lnTo>
                  <a:pt x="3035" y="0"/>
                </a:lnTo>
                <a:lnTo>
                  <a:pt x="1358" y="0"/>
                </a:lnTo>
                <a:lnTo>
                  <a:pt x="0" y="1371"/>
                </a:lnTo>
                <a:lnTo>
                  <a:pt x="0" y="3047"/>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981" name="object 3981"/>
          <p:cNvSpPr/>
          <p:nvPr/>
        </p:nvSpPr>
        <p:spPr>
          <a:xfrm>
            <a:off x="7347714" y="4585447"/>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982" name="object 3982"/>
          <p:cNvSpPr/>
          <p:nvPr/>
        </p:nvSpPr>
        <p:spPr>
          <a:xfrm>
            <a:off x="7391594" y="4800925"/>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983" name="object 3983"/>
          <p:cNvSpPr/>
          <p:nvPr/>
        </p:nvSpPr>
        <p:spPr>
          <a:xfrm>
            <a:off x="7388357" y="4789842"/>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984" name="object 3984"/>
          <p:cNvSpPr/>
          <p:nvPr/>
        </p:nvSpPr>
        <p:spPr>
          <a:xfrm>
            <a:off x="7694837" y="4243533"/>
            <a:ext cx="5407" cy="5356"/>
          </a:xfrm>
          <a:custGeom>
            <a:avLst/>
            <a:gdLst/>
            <a:ahLst/>
            <a:cxnLst/>
            <a:rect l="l" t="t" r="r" b="b"/>
            <a:pathLst>
              <a:path w="6083" h="6070">
                <a:moveTo>
                  <a:pt x="0" y="3035"/>
                </a:moveTo>
                <a:lnTo>
                  <a:pt x="0" y="4711"/>
                </a:lnTo>
                <a:lnTo>
                  <a:pt x="1358" y="6070"/>
                </a:lnTo>
                <a:lnTo>
                  <a:pt x="3048" y="6070"/>
                </a:lnTo>
                <a:lnTo>
                  <a:pt x="4724" y="6070"/>
                </a:lnTo>
                <a:lnTo>
                  <a:pt x="6083" y="4711"/>
                </a:lnTo>
                <a:lnTo>
                  <a:pt x="6083" y="3035"/>
                </a:lnTo>
                <a:lnTo>
                  <a:pt x="6083" y="1358"/>
                </a:lnTo>
                <a:lnTo>
                  <a:pt x="4724" y="0"/>
                </a:lnTo>
                <a:lnTo>
                  <a:pt x="3048"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985" name="object 3985"/>
          <p:cNvSpPr/>
          <p:nvPr/>
        </p:nvSpPr>
        <p:spPr>
          <a:xfrm>
            <a:off x="7678250" y="4230444"/>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986" name="object 3986"/>
          <p:cNvSpPr/>
          <p:nvPr/>
        </p:nvSpPr>
        <p:spPr>
          <a:xfrm>
            <a:off x="7708016" y="4164778"/>
            <a:ext cx="5407" cy="5356"/>
          </a:xfrm>
          <a:custGeom>
            <a:avLst/>
            <a:gdLst/>
            <a:ahLst/>
            <a:cxnLst/>
            <a:rect l="l" t="t" r="r" b="b"/>
            <a:pathLst>
              <a:path w="6083" h="6070">
                <a:moveTo>
                  <a:pt x="0" y="3035"/>
                </a:moveTo>
                <a:lnTo>
                  <a:pt x="0" y="4711"/>
                </a:lnTo>
                <a:lnTo>
                  <a:pt x="1371" y="6070"/>
                </a:lnTo>
                <a:lnTo>
                  <a:pt x="3047" y="6070"/>
                </a:lnTo>
                <a:lnTo>
                  <a:pt x="4724" y="6070"/>
                </a:lnTo>
                <a:lnTo>
                  <a:pt x="6083" y="4711"/>
                </a:lnTo>
                <a:lnTo>
                  <a:pt x="6083" y="3035"/>
                </a:lnTo>
                <a:lnTo>
                  <a:pt x="6083" y="1358"/>
                </a:lnTo>
                <a:lnTo>
                  <a:pt x="4724" y="0"/>
                </a:lnTo>
                <a:lnTo>
                  <a:pt x="3047"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987" name="object 3987"/>
          <p:cNvSpPr/>
          <p:nvPr/>
        </p:nvSpPr>
        <p:spPr>
          <a:xfrm>
            <a:off x="7691799" y="4152451"/>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988" name="object 3988"/>
          <p:cNvSpPr/>
          <p:nvPr/>
        </p:nvSpPr>
        <p:spPr>
          <a:xfrm>
            <a:off x="7784602" y="4165535"/>
            <a:ext cx="5396" cy="5367"/>
          </a:xfrm>
          <a:custGeom>
            <a:avLst/>
            <a:gdLst/>
            <a:ahLst/>
            <a:cxnLst/>
            <a:rect l="l" t="t" r="r" b="b"/>
            <a:pathLst>
              <a:path w="6070" h="6083">
                <a:moveTo>
                  <a:pt x="0" y="3048"/>
                </a:moveTo>
                <a:lnTo>
                  <a:pt x="0" y="4724"/>
                </a:lnTo>
                <a:lnTo>
                  <a:pt x="1358" y="6083"/>
                </a:lnTo>
                <a:lnTo>
                  <a:pt x="3035" y="6083"/>
                </a:lnTo>
                <a:lnTo>
                  <a:pt x="4711" y="6083"/>
                </a:lnTo>
                <a:lnTo>
                  <a:pt x="6070" y="4724"/>
                </a:lnTo>
                <a:lnTo>
                  <a:pt x="6070" y="3048"/>
                </a:lnTo>
                <a:lnTo>
                  <a:pt x="6070" y="1358"/>
                </a:lnTo>
                <a:lnTo>
                  <a:pt x="4711" y="0"/>
                </a:lnTo>
                <a:lnTo>
                  <a:pt x="3035" y="0"/>
                </a:lnTo>
                <a:lnTo>
                  <a:pt x="1358" y="0"/>
                </a:lnTo>
                <a:lnTo>
                  <a:pt x="0" y="1358"/>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989" name="object 3989"/>
          <p:cNvSpPr/>
          <p:nvPr/>
        </p:nvSpPr>
        <p:spPr>
          <a:xfrm>
            <a:off x="7767661" y="4152451"/>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990" name="object 3990"/>
          <p:cNvSpPr/>
          <p:nvPr/>
        </p:nvSpPr>
        <p:spPr>
          <a:xfrm>
            <a:off x="7872082" y="4170824"/>
            <a:ext cx="5396" cy="5367"/>
          </a:xfrm>
          <a:custGeom>
            <a:avLst/>
            <a:gdLst/>
            <a:ahLst/>
            <a:cxnLst/>
            <a:rect l="l" t="t" r="r" b="b"/>
            <a:pathLst>
              <a:path w="6070" h="6083">
                <a:moveTo>
                  <a:pt x="0" y="3047"/>
                </a:moveTo>
                <a:lnTo>
                  <a:pt x="0" y="4724"/>
                </a:lnTo>
                <a:lnTo>
                  <a:pt x="1358" y="6083"/>
                </a:lnTo>
                <a:lnTo>
                  <a:pt x="3035" y="6083"/>
                </a:lnTo>
                <a:lnTo>
                  <a:pt x="4711" y="6083"/>
                </a:lnTo>
                <a:lnTo>
                  <a:pt x="6070" y="4724"/>
                </a:lnTo>
                <a:lnTo>
                  <a:pt x="6070" y="3047"/>
                </a:lnTo>
                <a:lnTo>
                  <a:pt x="6070" y="1358"/>
                </a:lnTo>
                <a:lnTo>
                  <a:pt x="4711" y="0"/>
                </a:lnTo>
                <a:lnTo>
                  <a:pt x="3035" y="0"/>
                </a:lnTo>
                <a:lnTo>
                  <a:pt x="1358" y="0"/>
                </a:lnTo>
                <a:lnTo>
                  <a:pt x="0" y="1358"/>
                </a:lnTo>
                <a:lnTo>
                  <a:pt x="0" y="3047"/>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991" name="object 3991"/>
          <p:cNvSpPr/>
          <p:nvPr/>
        </p:nvSpPr>
        <p:spPr>
          <a:xfrm>
            <a:off x="7857069" y="4157831"/>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992" name="object 3992"/>
          <p:cNvSpPr/>
          <p:nvPr/>
        </p:nvSpPr>
        <p:spPr>
          <a:xfrm>
            <a:off x="7966040" y="4078824"/>
            <a:ext cx="5396" cy="5367"/>
          </a:xfrm>
          <a:custGeom>
            <a:avLst/>
            <a:gdLst/>
            <a:ahLst/>
            <a:cxnLst/>
            <a:rect l="l" t="t" r="r" b="b"/>
            <a:pathLst>
              <a:path w="6070" h="6083">
                <a:moveTo>
                  <a:pt x="0" y="3047"/>
                </a:moveTo>
                <a:lnTo>
                  <a:pt x="0" y="4724"/>
                </a:lnTo>
                <a:lnTo>
                  <a:pt x="1358" y="6083"/>
                </a:lnTo>
                <a:lnTo>
                  <a:pt x="3035" y="6083"/>
                </a:lnTo>
                <a:lnTo>
                  <a:pt x="4711" y="6083"/>
                </a:lnTo>
                <a:lnTo>
                  <a:pt x="6070" y="4724"/>
                </a:lnTo>
                <a:lnTo>
                  <a:pt x="6070" y="3047"/>
                </a:lnTo>
                <a:lnTo>
                  <a:pt x="6070" y="1371"/>
                </a:lnTo>
                <a:lnTo>
                  <a:pt x="4711" y="0"/>
                </a:lnTo>
                <a:lnTo>
                  <a:pt x="3035" y="0"/>
                </a:lnTo>
                <a:lnTo>
                  <a:pt x="1358" y="0"/>
                </a:lnTo>
                <a:lnTo>
                  <a:pt x="0" y="1371"/>
                </a:lnTo>
                <a:lnTo>
                  <a:pt x="0" y="3047"/>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993" name="object 3993"/>
          <p:cNvSpPr/>
          <p:nvPr/>
        </p:nvSpPr>
        <p:spPr>
          <a:xfrm>
            <a:off x="7949183" y="4066391"/>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994" name="object 3994"/>
          <p:cNvSpPr/>
          <p:nvPr/>
        </p:nvSpPr>
        <p:spPr>
          <a:xfrm>
            <a:off x="8044418" y="4003715"/>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995" name="object 3995"/>
          <p:cNvSpPr/>
          <p:nvPr/>
        </p:nvSpPr>
        <p:spPr>
          <a:xfrm>
            <a:off x="8027754" y="3991087"/>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996" name="object 3996"/>
          <p:cNvSpPr/>
          <p:nvPr/>
        </p:nvSpPr>
        <p:spPr>
          <a:xfrm>
            <a:off x="7717024" y="3754665"/>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997" name="object 3997"/>
          <p:cNvSpPr/>
          <p:nvPr/>
        </p:nvSpPr>
        <p:spPr>
          <a:xfrm>
            <a:off x="7699927" y="3743660"/>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998" name="object 3998"/>
          <p:cNvSpPr/>
          <p:nvPr/>
        </p:nvSpPr>
        <p:spPr>
          <a:xfrm>
            <a:off x="7582627" y="3658351"/>
            <a:ext cx="5407" cy="5356"/>
          </a:xfrm>
          <a:custGeom>
            <a:avLst/>
            <a:gdLst/>
            <a:ahLst/>
            <a:cxnLst/>
            <a:rect l="l" t="t" r="r" b="b"/>
            <a:pathLst>
              <a:path w="6083" h="6070">
                <a:moveTo>
                  <a:pt x="0" y="3035"/>
                </a:moveTo>
                <a:lnTo>
                  <a:pt x="0" y="4711"/>
                </a:lnTo>
                <a:lnTo>
                  <a:pt x="1358" y="6070"/>
                </a:lnTo>
                <a:lnTo>
                  <a:pt x="3035" y="6070"/>
                </a:lnTo>
                <a:lnTo>
                  <a:pt x="4724" y="6070"/>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3999" name="object 3999"/>
          <p:cNvSpPr/>
          <p:nvPr/>
        </p:nvSpPr>
        <p:spPr>
          <a:xfrm>
            <a:off x="7567170" y="3646842"/>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000" name="object 4000"/>
          <p:cNvSpPr/>
          <p:nvPr/>
        </p:nvSpPr>
        <p:spPr>
          <a:xfrm>
            <a:off x="7395352" y="3828445"/>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001" name="object 4001"/>
          <p:cNvSpPr/>
          <p:nvPr/>
        </p:nvSpPr>
        <p:spPr>
          <a:xfrm>
            <a:off x="7380229" y="3816274"/>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002" name="object 4002"/>
          <p:cNvSpPr/>
          <p:nvPr/>
        </p:nvSpPr>
        <p:spPr>
          <a:xfrm>
            <a:off x="7393097" y="3913055"/>
            <a:ext cx="5407" cy="5367"/>
          </a:xfrm>
          <a:custGeom>
            <a:avLst/>
            <a:gdLst/>
            <a:ahLst/>
            <a:cxnLst/>
            <a:rect l="l" t="t" r="r" b="b"/>
            <a:pathLst>
              <a:path w="6083" h="6083">
                <a:moveTo>
                  <a:pt x="0" y="3047"/>
                </a:moveTo>
                <a:lnTo>
                  <a:pt x="0" y="4724"/>
                </a:lnTo>
                <a:lnTo>
                  <a:pt x="1371" y="6083"/>
                </a:lnTo>
                <a:lnTo>
                  <a:pt x="3048" y="6083"/>
                </a:lnTo>
                <a:lnTo>
                  <a:pt x="4724" y="6083"/>
                </a:lnTo>
                <a:lnTo>
                  <a:pt x="6083" y="4724"/>
                </a:lnTo>
                <a:lnTo>
                  <a:pt x="6083" y="3047"/>
                </a:lnTo>
                <a:lnTo>
                  <a:pt x="6083" y="1358"/>
                </a:lnTo>
                <a:lnTo>
                  <a:pt x="4724" y="0"/>
                </a:lnTo>
                <a:lnTo>
                  <a:pt x="3048" y="0"/>
                </a:lnTo>
                <a:lnTo>
                  <a:pt x="1371" y="0"/>
                </a:lnTo>
                <a:lnTo>
                  <a:pt x="0" y="1358"/>
                </a:lnTo>
                <a:lnTo>
                  <a:pt x="0" y="3047"/>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003" name="object 4003"/>
          <p:cNvSpPr/>
          <p:nvPr/>
        </p:nvSpPr>
        <p:spPr>
          <a:xfrm>
            <a:off x="7377518" y="3899647"/>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004" name="object 4004"/>
          <p:cNvSpPr/>
          <p:nvPr/>
        </p:nvSpPr>
        <p:spPr>
          <a:xfrm>
            <a:off x="7280844" y="3920467"/>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005" name="object 4005"/>
          <p:cNvSpPr/>
          <p:nvPr/>
        </p:nvSpPr>
        <p:spPr>
          <a:xfrm>
            <a:off x="7263725" y="3907715"/>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006" name="object 4006"/>
          <p:cNvSpPr/>
          <p:nvPr/>
        </p:nvSpPr>
        <p:spPr>
          <a:xfrm>
            <a:off x="7199177" y="3984083"/>
            <a:ext cx="5407" cy="5356"/>
          </a:xfrm>
          <a:custGeom>
            <a:avLst/>
            <a:gdLst/>
            <a:ahLst/>
            <a:cxnLst/>
            <a:rect l="l" t="t" r="r" b="b"/>
            <a:pathLst>
              <a:path w="6083" h="6070">
                <a:moveTo>
                  <a:pt x="0" y="3035"/>
                </a:moveTo>
                <a:lnTo>
                  <a:pt x="0" y="4711"/>
                </a:lnTo>
                <a:lnTo>
                  <a:pt x="1358" y="6070"/>
                </a:lnTo>
                <a:lnTo>
                  <a:pt x="3035" y="6070"/>
                </a:lnTo>
                <a:lnTo>
                  <a:pt x="4724" y="6070"/>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007" name="object 4007"/>
          <p:cNvSpPr/>
          <p:nvPr/>
        </p:nvSpPr>
        <p:spPr>
          <a:xfrm>
            <a:off x="7182442" y="3972261"/>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008" name="object 4008"/>
          <p:cNvSpPr/>
          <p:nvPr/>
        </p:nvSpPr>
        <p:spPr>
          <a:xfrm>
            <a:off x="8112059" y="3713248"/>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009" name="object 4009"/>
          <p:cNvSpPr/>
          <p:nvPr/>
        </p:nvSpPr>
        <p:spPr>
          <a:xfrm>
            <a:off x="8095487" y="3700630"/>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010" name="object 4010"/>
          <p:cNvSpPr/>
          <p:nvPr/>
        </p:nvSpPr>
        <p:spPr>
          <a:xfrm>
            <a:off x="8210017" y="3484805"/>
            <a:ext cx="5407" cy="5356"/>
          </a:xfrm>
          <a:custGeom>
            <a:avLst/>
            <a:gdLst/>
            <a:ahLst/>
            <a:cxnLst/>
            <a:rect l="l" t="t" r="r" b="b"/>
            <a:pathLst>
              <a:path w="6083" h="6070">
                <a:moveTo>
                  <a:pt x="0" y="3035"/>
                </a:moveTo>
                <a:lnTo>
                  <a:pt x="0" y="4711"/>
                </a:lnTo>
                <a:lnTo>
                  <a:pt x="1358" y="6070"/>
                </a:lnTo>
                <a:lnTo>
                  <a:pt x="3048" y="6070"/>
                </a:lnTo>
                <a:lnTo>
                  <a:pt x="4724" y="6070"/>
                </a:lnTo>
                <a:lnTo>
                  <a:pt x="6083" y="4711"/>
                </a:lnTo>
                <a:lnTo>
                  <a:pt x="6083" y="3035"/>
                </a:lnTo>
                <a:lnTo>
                  <a:pt x="6083" y="1358"/>
                </a:lnTo>
                <a:lnTo>
                  <a:pt x="4724" y="0"/>
                </a:lnTo>
                <a:lnTo>
                  <a:pt x="3048"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011" name="object 4011"/>
          <p:cNvSpPr/>
          <p:nvPr/>
        </p:nvSpPr>
        <p:spPr>
          <a:xfrm>
            <a:off x="8193029" y="3472030"/>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012" name="object 4012"/>
          <p:cNvSpPr/>
          <p:nvPr/>
        </p:nvSpPr>
        <p:spPr>
          <a:xfrm>
            <a:off x="8240180" y="3838496"/>
            <a:ext cx="5407" cy="5356"/>
          </a:xfrm>
          <a:custGeom>
            <a:avLst/>
            <a:gdLst/>
            <a:ahLst/>
            <a:cxnLst/>
            <a:rect l="l" t="t" r="r" b="b"/>
            <a:pathLst>
              <a:path w="6083" h="6070">
                <a:moveTo>
                  <a:pt x="0" y="3035"/>
                </a:moveTo>
                <a:lnTo>
                  <a:pt x="0" y="4711"/>
                </a:lnTo>
                <a:lnTo>
                  <a:pt x="1358" y="6070"/>
                </a:lnTo>
                <a:lnTo>
                  <a:pt x="3048" y="6070"/>
                </a:lnTo>
                <a:lnTo>
                  <a:pt x="4724" y="6070"/>
                </a:lnTo>
                <a:lnTo>
                  <a:pt x="6083" y="4711"/>
                </a:lnTo>
                <a:lnTo>
                  <a:pt x="6083" y="3035"/>
                </a:lnTo>
                <a:lnTo>
                  <a:pt x="6083" y="1358"/>
                </a:lnTo>
                <a:lnTo>
                  <a:pt x="4724" y="0"/>
                </a:lnTo>
                <a:lnTo>
                  <a:pt x="3048"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013" name="object 4013"/>
          <p:cNvSpPr/>
          <p:nvPr/>
        </p:nvSpPr>
        <p:spPr>
          <a:xfrm>
            <a:off x="8225539" y="3827032"/>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014" name="object 4014"/>
          <p:cNvSpPr/>
          <p:nvPr/>
        </p:nvSpPr>
        <p:spPr>
          <a:xfrm>
            <a:off x="8406409" y="3812230"/>
            <a:ext cx="5407" cy="5356"/>
          </a:xfrm>
          <a:custGeom>
            <a:avLst/>
            <a:gdLst/>
            <a:ahLst/>
            <a:cxnLst/>
            <a:rect l="l" t="t" r="r" b="b"/>
            <a:pathLst>
              <a:path w="6083" h="6070">
                <a:moveTo>
                  <a:pt x="0" y="3035"/>
                </a:moveTo>
                <a:lnTo>
                  <a:pt x="0" y="4711"/>
                </a:lnTo>
                <a:lnTo>
                  <a:pt x="1358" y="6070"/>
                </a:lnTo>
                <a:lnTo>
                  <a:pt x="3035" y="6070"/>
                </a:lnTo>
                <a:lnTo>
                  <a:pt x="4724" y="6070"/>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015" name="object 4015"/>
          <p:cNvSpPr/>
          <p:nvPr/>
        </p:nvSpPr>
        <p:spPr>
          <a:xfrm>
            <a:off x="8390809" y="3800138"/>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016" name="object 4016"/>
          <p:cNvSpPr/>
          <p:nvPr/>
        </p:nvSpPr>
        <p:spPr>
          <a:xfrm>
            <a:off x="8204482" y="3925191"/>
            <a:ext cx="5396" cy="5367"/>
          </a:xfrm>
          <a:custGeom>
            <a:avLst/>
            <a:gdLst/>
            <a:ahLst/>
            <a:cxnLst/>
            <a:rect l="l" t="t" r="r" b="b"/>
            <a:pathLst>
              <a:path w="6070" h="6083">
                <a:moveTo>
                  <a:pt x="0" y="3035"/>
                </a:moveTo>
                <a:lnTo>
                  <a:pt x="0" y="4711"/>
                </a:lnTo>
                <a:lnTo>
                  <a:pt x="1358" y="6083"/>
                </a:lnTo>
                <a:lnTo>
                  <a:pt x="3035" y="6083"/>
                </a:lnTo>
                <a:lnTo>
                  <a:pt x="4711" y="6083"/>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017" name="object 4017"/>
          <p:cNvSpPr/>
          <p:nvPr/>
        </p:nvSpPr>
        <p:spPr>
          <a:xfrm>
            <a:off x="8187607" y="3913094"/>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018" name="object 4018"/>
          <p:cNvSpPr/>
          <p:nvPr/>
        </p:nvSpPr>
        <p:spPr>
          <a:xfrm>
            <a:off x="7737589" y="3537125"/>
            <a:ext cx="5407" cy="5356"/>
          </a:xfrm>
          <a:custGeom>
            <a:avLst/>
            <a:gdLst/>
            <a:ahLst/>
            <a:cxnLst/>
            <a:rect l="l" t="t" r="r" b="b"/>
            <a:pathLst>
              <a:path w="6083" h="6070">
                <a:moveTo>
                  <a:pt x="0" y="3035"/>
                </a:moveTo>
                <a:lnTo>
                  <a:pt x="0" y="4711"/>
                </a:lnTo>
                <a:lnTo>
                  <a:pt x="1371" y="6070"/>
                </a:lnTo>
                <a:lnTo>
                  <a:pt x="3047" y="6070"/>
                </a:lnTo>
                <a:lnTo>
                  <a:pt x="4724" y="6070"/>
                </a:lnTo>
                <a:lnTo>
                  <a:pt x="6083" y="4711"/>
                </a:lnTo>
                <a:lnTo>
                  <a:pt x="6083" y="3035"/>
                </a:lnTo>
                <a:lnTo>
                  <a:pt x="6083" y="1358"/>
                </a:lnTo>
                <a:lnTo>
                  <a:pt x="4724" y="0"/>
                </a:lnTo>
                <a:lnTo>
                  <a:pt x="3047"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019" name="object 4019"/>
          <p:cNvSpPr/>
          <p:nvPr/>
        </p:nvSpPr>
        <p:spPr>
          <a:xfrm>
            <a:off x="7721608" y="3525819"/>
            <a:ext cx="24383" cy="0"/>
          </a:xfrm>
          <a:custGeom>
            <a:avLst/>
            <a:gdLst/>
            <a:ahLst/>
            <a:cxnLst/>
            <a:rect l="l" t="t" r="r" b="b"/>
            <a:pathLst>
              <a:path w="27431">
                <a:moveTo>
                  <a:pt x="0" y="0"/>
                </a:moveTo>
                <a:lnTo>
                  <a:pt x="27431"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020" name="object 4020"/>
          <p:cNvSpPr/>
          <p:nvPr/>
        </p:nvSpPr>
        <p:spPr>
          <a:xfrm>
            <a:off x="7506587" y="3563929"/>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021" name="object 4021"/>
          <p:cNvSpPr/>
          <p:nvPr/>
        </p:nvSpPr>
        <p:spPr>
          <a:xfrm>
            <a:off x="7502145" y="3552713"/>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022" name="object 4022"/>
          <p:cNvSpPr/>
          <p:nvPr/>
        </p:nvSpPr>
        <p:spPr>
          <a:xfrm>
            <a:off x="7298915" y="3503480"/>
            <a:ext cx="5407" cy="5367"/>
          </a:xfrm>
          <a:custGeom>
            <a:avLst/>
            <a:gdLst/>
            <a:ahLst/>
            <a:cxnLst/>
            <a:rect l="l" t="t" r="r" b="b"/>
            <a:pathLst>
              <a:path w="6083" h="6083">
                <a:moveTo>
                  <a:pt x="0" y="3048"/>
                </a:moveTo>
                <a:lnTo>
                  <a:pt x="0" y="4724"/>
                </a:lnTo>
                <a:lnTo>
                  <a:pt x="1358" y="6083"/>
                </a:lnTo>
                <a:lnTo>
                  <a:pt x="3035" y="6083"/>
                </a:lnTo>
                <a:lnTo>
                  <a:pt x="4711" y="6083"/>
                </a:lnTo>
                <a:lnTo>
                  <a:pt x="6083" y="4724"/>
                </a:lnTo>
                <a:lnTo>
                  <a:pt x="6083" y="3048"/>
                </a:lnTo>
                <a:lnTo>
                  <a:pt x="6083" y="1358"/>
                </a:lnTo>
                <a:lnTo>
                  <a:pt x="4711" y="0"/>
                </a:lnTo>
                <a:lnTo>
                  <a:pt x="3035" y="0"/>
                </a:lnTo>
                <a:lnTo>
                  <a:pt x="1358" y="0"/>
                </a:lnTo>
                <a:lnTo>
                  <a:pt x="0" y="1358"/>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023" name="object 4023"/>
          <p:cNvSpPr/>
          <p:nvPr/>
        </p:nvSpPr>
        <p:spPr>
          <a:xfrm>
            <a:off x="7293527" y="3490856"/>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024" name="object 4024"/>
          <p:cNvSpPr/>
          <p:nvPr/>
        </p:nvSpPr>
        <p:spPr>
          <a:xfrm>
            <a:off x="7249458" y="3560546"/>
            <a:ext cx="5407" cy="5356"/>
          </a:xfrm>
          <a:custGeom>
            <a:avLst/>
            <a:gdLst/>
            <a:ahLst/>
            <a:cxnLst/>
            <a:rect l="l" t="t" r="r" b="b"/>
            <a:pathLst>
              <a:path w="6083" h="6070">
                <a:moveTo>
                  <a:pt x="0" y="3035"/>
                </a:moveTo>
                <a:lnTo>
                  <a:pt x="0" y="4711"/>
                </a:lnTo>
                <a:lnTo>
                  <a:pt x="1358" y="6070"/>
                </a:lnTo>
                <a:lnTo>
                  <a:pt x="3035" y="6070"/>
                </a:lnTo>
                <a:lnTo>
                  <a:pt x="4724" y="6070"/>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025" name="object 4025"/>
          <p:cNvSpPr/>
          <p:nvPr/>
        </p:nvSpPr>
        <p:spPr>
          <a:xfrm>
            <a:off x="7244760" y="3547333"/>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026" name="object 4026"/>
          <p:cNvSpPr/>
          <p:nvPr/>
        </p:nvSpPr>
        <p:spPr>
          <a:xfrm>
            <a:off x="7155113" y="3610310"/>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027" name="object 4027"/>
          <p:cNvSpPr/>
          <p:nvPr/>
        </p:nvSpPr>
        <p:spPr>
          <a:xfrm>
            <a:off x="7149930" y="3598432"/>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028" name="object 4028"/>
          <p:cNvSpPr/>
          <p:nvPr/>
        </p:nvSpPr>
        <p:spPr>
          <a:xfrm>
            <a:off x="7056922" y="3741509"/>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029" name="object 4029"/>
          <p:cNvSpPr/>
          <p:nvPr/>
        </p:nvSpPr>
        <p:spPr>
          <a:xfrm>
            <a:off x="7052394" y="3730214"/>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030" name="object 4030"/>
          <p:cNvSpPr/>
          <p:nvPr/>
        </p:nvSpPr>
        <p:spPr>
          <a:xfrm>
            <a:off x="6885377" y="3834742"/>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031" name="object 4031"/>
          <p:cNvSpPr/>
          <p:nvPr/>
        </p:nvSpPr>
        <p:spPr>
          <a:xfrm>
            <a:off x="6881709" y="3821654"/>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032" name="object 4032"/>
          <p:cNvSpPr/>
          <p:nvPr/>
        </p:nvSpPr>
        <p:spPr>
          <a:xfrm>
            <a:off x="6716217" y="3901547"/>
            <a:ext cx="5407" cy="5367"/>
          </a:xfrm>
          <a:custGeom>
            <a:avLst/>
            <a:gdLst/>
            <a:ahLst/>
            <a:cxnLst/>
            <a:rect l="l" t="t" r="r" b="b"/>
            <a:pathLst>
              <a:path w="6083" h="6083">
                <a:moveTo>
                  <a:pt x="0" y="3048"/>
                </a:moveTo>
                <a:lnTo>
                  <a:pt x="0" y="4724"/>
                </a:lnTo>
                <a:lnTo>
                  <a:pt x="1371" y="6083"/>
                </a:lnTo>
                <a:lnTo>
                  <a:pt x="3047" y="6083"/>
                </a:lnTo>
                <a:lnTo>
                  <a:pt x="4724" y="6083"/>
                </a:lnTo>
                <a:lnTo>
                  <a:pt x="6083" y="4724"/>
                </a:lnTo>
                <a:lnTo>
                  <a:pt x="6083" y="3048"/>
                </a:lnTo>
                <a:lnTo>
                  <a:pt x="6083" y="1371"/>
                </a:lnTo>
                <a:lnTo>
                  <a:pt x="4724" y="0"/>
                </a:lnTo>
                <a:lnTo>
                  <a:pt x="3047" y="0"/>
                </a:lnTo>
                <a:lnTo>
                  <a:pt x="1371" y="0"/>
                </a:lnTo>
                <a:lnTo>
                  <a:pt x="0" y="1371"/>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033" name="object 4033"/>
          <p:cNvSpPr/>
          <p:nvPr/>
        </p:nvSpPr>
        <p:spPr>
          <a:xfrm>
            <a:off x="6711018" y="3888889"/>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034" name="object 4034"/>
          <p:cNvSpPr/>
          <p:nvPr/>
        </p:nvSpPr>
        <p:spPr>
          <a:xfrm>
            <a:off x="6768814" y="3849298"/>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035" name="object 4035"/>
          <p:cNvSpPr/>
          <p:nvPr/>
        </p:nvSpPr>
        <p:spPr>
          <a:xfrm>
            <a:off x="6765209" y="3837791"/>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036" name="object 4036"/>
          <p:cNvSpPr/>
          <p:nvPr/>
        </p:nvSpPr>
        <p:spPr>
          <a:xfrm>
            <a:off x="6805207" y="3780618"/>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037" name="object 4037"/>
          <p:cNvSpPr/>
          <p:nvPr/>
        </p:nvSpPr>
        <p:spPr>
          <a:xfrm>
            <a:off x="6800429" y="3767865"/>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038" name="object 4038"/>
          <p:cNvSpPr/>
          <p:nvPr/>
        </p:nvSpPr>
        <p:spPr>
          <a:xfrm>
            <a:off x="6871997" y="3706726"/>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039" name="object 4039"/>
          <p:cNvSpPr/>
          <p:nvPr/>
        </p:nvSpPr>
        <p:spPr>
          <a:xfrm>
            <a:off x="6868162" y="3695252"/>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040" name="object 4040"/>
          <p:cNvSpPr/>
          <p:nvPr/>
        </p:nvSpPr>
        <p:spPr>
          <a:xfrm>
            <a:off x="6920499" y="3616973"/>
            <a:ext cx="5407" cy="5367"/>
          </a:xfrm>
          <a:custGeom>
            <a:avLst/>
            <a:gdLst/>
            <a:ahLst/>
            <a:cxnLst/>
            <a:rect l="l" t="t" r="r" b="b"/>
            <a:pathLst>
              <a:path w="6083" h="6083">
                <a:moveTo>
                  <a:pt x="0" y="3035"/>
                </a:moveTo>
                <a:lnTo>
                  <a:pt x="0" y="4711"/>
                </a:lnTo>
                <a:lnTo>
                  <a:pt x="1358" y="6083"/>
                </a:lnTo>
                <a:lnTo>
                  <a:pt x="3035" y="6083"/>
                </a:lnTo>
                <a:lnTo>
                  <a:pt x="4711" y="6083"/>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041" name="object 4041"/>
          <p:cNvSpPr/>
          <p:nvPr/>
        </p:nvSpPr>
        <p:spPr>
          <a:xfrm>
            <a:off x="6916935" y="3603812"/>
            <a:ext cx="24383" cy="0"/>
          </a:xfrm>
          <a:custGeom>
            <a:avLst/>
            <a:gdLst/>
            <a:ahLst/>
            <a:cxnLst/>
            <a:rect l="l" t="t" r="r" b="b"/>
            <a:pathLst>
              <a:path w="27431">
                <a:moveTo>
                  <a:pt x="0" y="0"/>
                </a:moveTo>
                <a:lnTo>
                  <a:pt x="27431"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042" name="object 4042"/>
          <p:cNvSpPr/>
          <p:nvPr/>
        </p:nvSpPr>
        <p:spPr>
          <a:xfrm>
            <a:off x="6992986" y="3531096"/>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043" name="object 4043"/>
          <p:cNvSpPr/>
          <p:nvPr/>
        </p:nvSpPr>
        <p:spPr>
          <a:xfrm>
            <a:off x="6990082" y="3517751"/>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044" name="object 4044"/>
          <p:cNvSpPr/>
          <p:nvPr/>
        </p:nvSpPr>
        <p:spPr>
          <a:xfrm>
            <a:off x="6507820" y="3633070"/>
            <a:ext cx="5407" cy="5356"/>
          </a:xfrm>
          <a:custGeom>
            <a:avLst/>
            <a:gdLst/>
            <a:ahLst/>
            <a:cxnLst/>
            <a:rect l="l" t="t" r="r" b="b"/>
            <a:pathLst>
              <a:path w="6083" h="6070">
                <a:moveTo>
                  <a:pt x="0" y="3035"/>
                </a:moveTo>
                <a:lnTo>
                  <a:pt x="0" y="4711"/>
                </a:lnTo>
                <a:lnTo>
                  <a:pt x="1371" y="6070"/>
                </a:lnTo>
                <a:lnTo>
                  <a:pt x="3048" y="6070"/>
                </a:lnTo>
                <a:lnTo>
                  <a:pt x="4724" y="6070"/>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045" name="object 4045"/>
          <p:cNvSpPr/>
          <p:nvPr/>
        </p:nvSpPr>
        <p:spPr>
          <a:xfrm>
            <a:off x="6502400" y="3619948"/>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046" name="object 4046"/>
          <p:cNvSpPr/>
          <p:nvPr/>
        </p:nvSpPr>
        <p:spPr>
          <a:xfrm>
            <a:off x="6397186" y="3653594"/>
            <a:ext cx="5396" cy="5367"/>
          </a:xfrm>
          <a:custGeom>
            <a:avLst/>
            <a:gdLst/>
            <a:ahLst/>
            <a:cxnLst/>
            <a:rect l="l" t="t" r="r" b="b"/>
            <a:pathLst>
              <a:path w="6070" h="6083">
                <a:moveTo>
                  <a:pt x="0" y="3035"/>
                </a:moveTo>
                <a:lnTo>
                  <a:pt x="0" y="4711"/>
                </a:lnTo>
                <a:lnTo>
                  <a:pt x="1358" y="6083"/>
                </a:lnTo>
                <a:lnTo>
                  <a:pt x="3035" y="6083"/>
                </a:lnTo>
                <a:lnTo>
                  <a:pt x="4711" y="6083"/>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047" name="object 4047"/>
          <p:cNvSpPr/>
          <p:nvPr/>
        </p:nvSpPr>
        <p:spPr>
          <a:xfrm>
            <a:off x="6394029" y="3641463"/>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048" name="object 4048"/>
          <p:cNvSpPr/>
          <p:nvPr/>
        </p:nvSpPr>
        <p:spPr>
          <a:xfrm>
            <a:off x="6598890" y="3781156"/>
            <a:ext cx="5407" cy="5356"/>
          </a:xfrm>
          <a:custGeom>
            <a:avLst/>
            <a:gdLst/>
            <a:ahLst/>
            <a:cxnLst/>
            <a:rect l="l" t="t" r="r" b="b"/>
            <a:pathLst>
              <a:path w="6083" h="6070">
                <a:moveTo>
                  <a:pt x="0" y="3035"/>
                </a:moveTo>
                <a:lnTo>
                  <a:pt x="0" y="4711"/>
                </a:lnTo>
                <a:lnTo>
                  <a:pt x="1371" y="6070"/>
                </a:lnTo>
                <a:lnTo>
                  <a:pt x="3048" y="6070"/>
                </a:lnTo>
                <a:lnTo>
                  <a:pt x="4724" y="6070"/>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049" name="object 4049"/>
          <p:cNvSpPr/>
          <p:nvPr/>
        </p:nvSpPr>
        <p:spPr>
          <a:xfrm>
            <a:off x="6594519" y="3767865"/>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050" name="object 4050"/>
          <p:cNvSpPr/>
          <p:nvPr/>
        </p:nvSpPr>
        <p:spPr>
          <a:xfrm>
            <a:off x="6568005" y="3857591"/>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051" name="object 4051"/>
          <p:cNvSpPr/>
          <p:nvPr/>
        </p:nvSpPr>
        <p:spPr>
          <a:xfrm>
            <a:off x="6564718" y="3845859"/>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052" name="object 4052"/>
          <p:cNvSpPr/>
          <p:nvPr/>
        </p:nvSpPr>
        <p:spPr>
          <a:xfrm>
            <a:off x="6527228" y="3943181"/>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053" name="object 4053"/>
          <p:cNvSpPr/>
          <p:nvPr/>
        </p:nvSpPr>
        <p:spPr>
          <a:xfrm>
            <a:off x="6524081" y="3931920"/>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054" name="object 4054"/>
          <p:cNvSpPr/>
          <p:nvPr/>
        </p:nvSpPr>
        <p:spPr>
          <a:xfrm>
            <a:off x="6487346" y="4035378"/>
            <a:ext cx="5407" cy="5367"/>
          </a:xfrm>
          <a:custGeom>
            <a:avLst/>
            <a:gdLst/>
            <a:ahLst/>
            <a:cxnLst/>
            <a:rect l="l" t="t" r="r" b="b"/>
            <a:pathLst>
              <a:path w="6083" h="6083">
                <a:moveTo>
                  <a:pt x="0" y="3035"/>
                </a:moveTo>
                <a:lnTo>
                  <a:pt x="0" y="4711"/>
                </a:lnTo>
                <a:lnTo>
                  <a:pt x="1358" y="6083"/>
                </a:lnTo>
                <a:lnTo>
                  <a:pt x="3047" y="6083"/>
                </a:lnTo>
                <a:lnTo>
                  <a:pt x="4724" y="6083"/>
                </a:lnTo>
                <a:lnTo>
                  <a:pt x="6083" y="4711"/>
                </a:lnTo>
                <a:lnTo>
                  <a:pt x="6083" y="3035"/>
                </a:lnTo>
                <a:lnTo>
                  <a:pt x="6083" y="1358"/>
                </a:lnTo>
                <a:lnTo>
                  <a:pt x="4724" y="0"/>
                </a:lnTo>
                <a:lnTo>
                  <a:pt x="3047"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055" name="object 4055"/>
          <p:cNvSpPr/>
          <p:nvPr/>
        </p:nvSpPr>
        <p:spPr>
          <a:xfrm>
            <a:off x="6483438" y="4023360"/>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056" name="object 4056"/>
          <p:cNvSpPr/>
          <p:nvPr/>
        </p:nvSpPr>
        <p:spPr>
          <a:xfrm>
            <a:off x="6447067" y="4121119"/>
            <a:ext cx="5407" cy="5356"/>
          </a:xfrm>
          <a:custGeom>
            <a:avLst/>
            <a:gdLst/>
            <a:ahLst/>
            <a:cxnLst/>
            <a:rect l="l" t="t" r="r" b="b"/>
            <a:pathLst>
              <a:path w="6083" h="6070">
                <a:moveTo>
                  <a:pt x="0" y="3035"/>
                </a:moveTo>
                <a:lnTo>
                  <a:pt x="0" y="4711"/>
                </a:lnTo>
                <a:lnTo>
                  <a:pt x="1371" y="6070"/>
                </a:lnTo>
                <a:lnTo>
                  <a:pt x="3048" y="6070"/>
                </a:lnTo>
                <a:lnTo>
                  <a:pt x="4724" y="6070"/>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057" name="object 4057"/>
          <p:cNvSpPr/>
          <p:nvPr/>
        </p:nvSpPr>
        <p:spPr>
          <a:xfrm>
            <a:off x="6442797" y="4109421"/>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058" name="object 4058"/>
          <p:cNvSpPr/>
          <p:nvPr/>
        </p:nvSpPr>
        <p:spPr>
          <a:xfrm>
            <a:off x="8191747" y="4528751"/>
            <a:ext cx="5396" cy="5367"/>
          </a:xfrm>
          <a:custGeom>
            <a:avLst/>
            <a:gdLst/>
            <a:ahLst/>
            <a:cxnLst/>
            <a:rect l="l" t="t" r="r" b="b"/>
            <a:pathLst>
              <a:path w="6070" h="6083">
                <a:moveTo>
                  <a:pt x="0" y="3048"/>
                </a:moveTo>
                <a:lnTo>
                  <a:pt x="0" y="4724"/>
                </a:lnTo>
                <a:lnTo>
                  <a:pt x="1358" y="6083"/>
                </a:lnTo>
                <a:lnTo>
                  <a:pt x="3035" y="6083"/>
                </a:lnTo>
                <a:lnTo>
                  <a:pt x="4711" y="6083"/>
                </a:lnTo>
                <a:lnTo>
                  <a:pt x="6070" y="4724"/>
                </a:lnTo>
                <a:lnTo>
                  <a:pt x="6070" y="3048"/>
                </a:lnTo>
                <a:lnTo>
                  <a:pt x="6070" y="1358"/>
                </a:lnTo>
                <a:lnTo>
                  <a:pt x="4711" y="0"/>
                </a:lnTo>
                <a:lnTo>
                  <a:pt x="3035" y="0"/>
                </a:lnTo>
                <a:lnTo>
                  <a:pt x="1358" y="0"/>
                </a:lnTo>
                <a:lnTo>
                  <a:pt x="0" y="1358"/>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059" name="object 4059"/>
          <p:cNvSpPr/>
          <p:nvPr/>
        </p:nvSpPr>
        <p:spPr>
          <a:xfrm>
            <a:off x="8174059" y="4518212"/>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060" name="object 4060"/>
          <p:cNvSpPr/>
          <p:nvPr/>
        </p:nvSpPr>
        <p:spPr>
          <a:xfrm>
            <a:off x="6217767" y="1511847"/>
            <a:ext cx="5407" cy="5367"/>
          </a:xfrm>
          <a:custGeom>
            <a:avLst/>
            <a:gdLst/>
            <a:ahLst/>
            <a:cxnLst/>
            <a:rect l="l" t="t" r="r" b="b"/>
            <a:pathLst>
              <a:path w="6083" h="6083">
                <a:moveTo>
                  <a:pt x="0" y="3035"/>
                </a:moveTo>
                <a:lnTo>
                  <a:pt x="0" y="4711"/>
                </a:lnTo>
                <a:lnTo>
                  <a:pt x="1371" y="6083"/>
                </a:lnTo>
                <a:lnTo>
                  <a:pt x="3048" y="6083"/>
                </a:lnTo>
                <a:lnTo>
                  <a:pt x="4724" y="6083"/>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061" name="object 4061"/>
          <p:cNvSpPr/>
          <p:nvPr/>
        </p:nvSpPr>
        <p:spPr>
          <a:xfrm>
            <a:off x="6212503" y="1500691"/>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062" name="object 4062"/>
          <p:cNvSpPr/>
          <p:nvPr/>
        </p:nvSpPr>
        <p:spPr>
          <a:xfrm>
            <a:off x="6241018" y="1596801"/>
            <a:ext cx="5396" cy="5367"/>
          </a:xfrm>
          <a:custGeom>
            <a:avLst/>
            <a:gdLst/>
            <a:ahLst/>
            <a:cxnLst/>
            <a:rect l="l" t="t" r="r" b="b"/>
            <a:pathLst>
              <a:path w="6070" h="6083">
                <a:moveTo>
                  <a:pt x="0" y="3048"/>
                </a:moveTo>
                <a:lnTo>
                  <a:pt x="0" y="4724"/>
                </a:lnTo>
                <a:lnTo>
                  <a:pt x="1358" y="6083"/>
                </a:lnTo>
                <a:lnTo>
                  <a:pt x="3035" y="6083"/>
                </a:lnTo>
                <a:lnTo>
                  <a:pt x="4711" y="6083"/>
                </a:lnTo>
                <a:lnTo>
                  <a:pt x="6070" y="4724"/>
                </a:lnTo>
                <a:lnTo>
                  <a:pt x="6070" y="3048"/>
                </a:lnTo>
                <a:lnTo>
                  <a:pt x="6070" y="1371"/>
                </a:lnTo>
                <a:lnTo>
                  <a:pt x="4711" y="0"/>
                </a:lnTo>
                <a:lnTo>
                  <a:pt x="3035" y="0"/>
                </a:lnTo>
                <a:lnTo>
                  <a:pt x="1358" y="0"/>
                </a:lnTo>
                <a:lnTo>
                  <a:pt x="0" y="1371"/>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063" name="object 4063"/>
          <p:cNvSpPr/>
          <p:nvPr/>
        </p:nvSpPr>
        <p:spPr>
          <a:xfrm>
            <a:off x="6236888" y="1584064"/>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064" name="object 4064"/>
          <p:cNvSpPr/>
          <p:nvPr/>
        </p:nvSpPr>
        <p:spPr>
          <a:xfrm>
            <a:off x="6244927" y="1684194"/>
            <a:ext cx="5407" cy="5367"/>
          </a:xfrm>
          <a:custGeom>
            <a:avLst/>
            <a:gdLst/>
            <a:ahLst/>
            <a:cxnLst/>
            <a:rect l="l" t="t" r="r" b="b"/>
            <a:pathLst>
              <a:path w="6083" h="6083">
                <a:moveTo>
                  <a:pt x="0" y="3035"/>
                </a:moveTo>
                <a:lnTo>
                  <a:pt x="0" y="4711"/>
                </a:lnTo>
                <a:lnTo>
                  <a:pt x="1358" y="6083"/>
                </a:lnTo>
                <a:lnTo>
                  <a:pt x="3035" y="6083"/>
                </a:lnTo>
                <a:lnTo>
                  <a:pt x="4711" y="6083"/>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065" name="object 4065"/>
          <p:cNvSpPr/>
          <p:nvPr/>
        </p:nvSpPr>
        <p:spPr>
          <a:xfrm>
            <a:off x="6239594" y="1672813"/>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066" name="object 4066"/>
          <p:cNvSpPr/>
          <p:nvPr/>
        </p:nvSpPr>
        <p:spPr>
          <a:xfrm>
            <a:off x="6290670" y="2012032"/>
            <a:ext cx="5407" cy="5367"/>
          </a:xfrm>
          <a:custGeom>
            <a:avLst/>
            <a:gdLst/>
            <a:ahLst/>
            <a:cxnLst/>
            <a:rect l="l" t="t" r="r" b="b"/>
            <a:pathLst>
              <a:path w="6083" h="6083">
                <a:moveTo>
                  <a:pt x="0" y="3048"/>
                </a:moveTo>
                <a:lnTo>
                  <a:pt x="0" y="4724"/>
                </a:lnTo>
                <a:lnTo>
                  <a:pt x="1358" y="6083"/>
                </a:lnTo>
                <a:lnTo>
                  <a:pt x="3035" y="6083"/>
                </a:lnTo>
                <a:lnTo>
                  <a:pt x="4711" y="6083"/>
                </a:lnTo>
                <a:lnTo>
                  <a:pt x="6083" y="4724"/>
                </a:lnTo>
                <a:lnTo>
                  <a:pt x="6083" y="3048"/>
                </a:lnTo>
                <a:lnTo>
                  <a:pt x="6083" y="1371"/>
                </a:lnTo>
                <a:lnTo>
                  <a:pt x="4711" y="0"/>
                </a:lnTo>
                <a:lnTo>
                  <a:pt x="3035" y="0"/>
                </a:lnTo>
                <a:lnTo>
                  <a:pt x="1358" y="0"/>
                </a:lnTo>
                <a:lnTo>
                  <a:pt x="0" y="1371"/>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067" name="object 4067"/>
          <p:cNvSpPr/>
          <p:nvPr/>
        </p:nvSpPr>
        <p:spPr>
          <a:xfrm>
            <a:off x="6285657" y="2000921"/>
            <a:ext cx="29803" cy="0"/>
          </a:xfrm>
          <a:custGeom>
            <a:avLst/>
            <a:gdLst/>
            <a:ahLst/>
            <a:cxnLst/>
            <a:rect l="l" t="t" r="r" b="b"/>
            <a:pathLst>
              <a:path w="33528">
                <a:moveTo>
                  <a:pt x="0" y="0"/>
                </a:moveTo>
                <a:lnTo>
                  <a:pt x="33528"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068" name="object 4068"/>
          <p:cNvSpPr/>
          <p:nvPr/>
        </p:nvSpPr>
        <p:spPr>
          <a:xfrm>
            <a:off x="6429418" y="2212709"/>
            <a:ext cx="5396" cy="5367"/>
          </a:xfrm>
          <a:custGeom>
            <a:avLst/>
            <a:gdLst/>
            <a:ahLst/>
            <a:cxnLst/>
            <a:rect l="l" t="t" r="r" b="b"/>
            <a:pathLst>
              <a:path w="6070" h="6083">
                <a:moveTo>
                  <a:pt x="0" y="3035"/>
                </a:moveTo>
                <a:lnTo>
                  <a:pt x="0" y="4724"/>
                </a:lnTo>
                <a:lnTo>
                  <a:pt x="1358" y="6083"/>
                </a:lnTo>
                <a:lnTo>
                  <a:pt x="3035" y="6083"/>
                </a:lnTo>
                <a:lnTo>
                  <a:pt x="4711" y="6083"/>
                </a:lnTo>
                <a:lnTo>
                  <a:pt x="6070" y="4724"/>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069" name="object 4069"/>
          <p:cNvSpPr/>
          <p:nvPr/>
        </p:nvSpPr>
        <p:spPr>
          <a:xfrm>
            <a:off x="6426539" y="2199939"/>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070" name="object 4070"/>
          <p:cNvSpPr/>
          <p:nvPr/>
        </p:nvSpPr>
        <p:spPr>
          <a:xfrm>
            <a:off x="6531800" y="2307941"/>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071" name="object 4071"/>
          <p:cNvSpPr/>
          <p:nvPr/>
        </p:nvSpPr>
        <p:spPr>
          <a:xfrm>
            <a:off x="6526783" y="2296758"/>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072" name="object 4072"/>
          <p:cNvSpPr/>
          <p:nvPr/>
        </p:nvSpPr>
        <p:spPr>
          <a:xfrm>
            <a:off x="6503133" y="2375871"/>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073" name="object 4073"/>
          <p:cNvSpPr/>
          <p:nvPr/>
        </p:nvSpPr>
        <p:spPr>
          <a:xfrm>
            <a:off x="6499691" y="2363993"/>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074" name="object 4074"/>
          <p:cNvSpPr/>
          <p:nvPr/>
        </p:nvSpPr>
        <p:spPr>
          <a:xfrm>
            <a:off x="6581018" y="2504465"/>
            <a:ext cx="5407" cy="5367"/>
          </a:xfrm>
          <a:custGeom>
            <a:avLst/>
            <a:gdLst/>
            <a:ahLst/>
            <a:cxnLst/>
            <a:rect l="l" t="t" r="r" b="b"/>
            <a:pathLst>
              <a:path w="6083" h="6083">
                <a:moveTo>
                  <a:pt x="0" y="3035"/>
                </a:moveTo>
                <a:lnTo>
                  <a:pt x="0" y="4711"/>
                </a:lnTo>
                <a:lnTo>
                  <a:pt x="1358" y="6083"/>
                </a:lnTo>
                <a:lnTo>
                  <a:pt x="3035" y="6083"/>
                </a:lnTo>
                <a:lnTo>
                  <a:pt x="4724" y="6083"/>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075" name="object 4075"/>
          <p:cNvSpPr/>
          <p:nvPr/>
        </p:nvSpPr>
        <p:spPr>
          <a:xfrm>
            <a:off x="6575557" y="2493084"/>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076" name="object 4076"/>
          <p:cNvSpPr/>
          <p:nvPr/>
        </p:nvSpPr>
        <p:spPr>
          <a:xfrm>
            <a:off x="6651534" y="2608758"/>
            <a:ext cx="5407" cy="5367"/>
          </a:xfrm>
          <a:custGeom>
            <a:avLst/>
            <a:gdLst/>
            <a:ahLst/>
            <a:cxnLst/>
            <a:rect l="l" t="t" r="r" b="b"/>
            <a:pathLst>
              <a:path w="6083" h="6083">
                <a:moveTo>
                  <a:pt x="0" y="3035"/>
                </a:moveTo>
                <a:lnTo>
                  <a:pt x="0" y="4724"/>
                </a:lnTo>
                <a:lnTo>
                  <a:pt x="1358" y="6083"/>
                </a:lnTo>
                <a:lnTo>
                  <a:pt x="3035" y="6083"/>
                </a:lnTo>
                <a:lnTo>
                  <a:pt x="4711" y="6083"/>
                </a:lnTo>
                <a:lnTo>
                  <a:pt x="6083" y="4724"/>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077" name="object 4077"/>
          <p:cNvSpPr/>
          <p:nvPr/>
        </p:nvSpPr>
        <p:spPr>
          <a:xfrm>
            <a:off x="6648709" y="2595282"/>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078" name="object 4078"/>
          <p:cNvSpPr/>
          <p:nvPr/>
        </p:nvSpPr>
        <p:spPr>
          <a:xfrm>
            <a:off x="6085697" y="2620730"/>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079" name="object 4079"/>
          <p:cNvSpPr/>
          <p:nvPr/>
        </p:nvSpPr>
        <p:spPr>
          <a:xfrm>
            <a:off x="6082456" y="2608729"/>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080" name="object 4080"/>
          <p:cNvSpPr/>
          <p:nvPr/>
        </p:nvSpPr>
        <p:spPr>
          <a:xfrm>
            <a:off x="5127491" y="2443386"/>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081" name="object 4081"/>
          <p:cNvSpPr/>
          <p:nvPr/>
        </p:nvSpPr>
        <p:spPr>
          <a:xfrm>
            <a:off x="5123354" y="2431228"/>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082" name="object 4082"/>
          <p:cNvSpPr/>
          <p:nvPr/>
        </p:nvSpPr>
        <p:spPr>
          <a:xfrm>
            <a:off x="5074762" y="2720817"/>
            <a:ext cx="5396" cy="5367"/>
          </a:xfrm>
          <a:custGeom>
            <a:avLst/>
            <a:gdLst/>
            <a:ahLst/>
            <a:cxnLst/>
            <a:rect l="l" t="t" r="r" b="b"/>
            <a:pathLst>
              <a:path w="6070" h="6083">
                <a:moveTo>
                  <a:pt x="0" y="3047"/>
                </a:moveTo>
                <a:lnTo>
                  <a:pt x="0" y="4724"/>
                </a:lnTo>
                <a:lnTo>
                  <a:pt x="1358" y="6083"/>
                </a:lnTo>
                <a:lnTo>
                  <a:pt x="3035" y="6083"/>
                </a:lnTo>
                <a:lnTo>
                  <a:pt x="4711" y="6083"/>
                </a:lnTo>
                <a:lnTo>
                  <a:pt x="6070" y="4724"/>
                </a:lnTo>
                <a:lnTo>
                  <a:pt x="6070" y="3047"/>
                </a:lnTo>
                <a:lnTo>
                  <a:pt x="6070" y="1371"/>
                </a:lnTo>
                <a:lnTo>
                  <a:pt x="4711" y="0"/>
                </a:lnTo>
                <a:lnTo>
                  <a:pt x="3035" y="0"/>
                </a:lnTo>
                <a:lnTo>
                  <a:pt x="1358" y="0"/>
                </a:lnTo>
                <a:lnTo>
                  <a:pt x="0" y="1371"/>
                </a:lnTo>
                <a:lnTo>
                  <a:pt x="0" y="3047"/>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083" name="object 4083"/>
          <p:cNvSpPr/>
          <p:nvPr/>
        </p:nvSpPr>
        <p:spPr>
          <a:xfrm>
            <a:off x="5071874" y="2708237"/>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084" name="object 4084"/>
          <p:cNvSpPr/>
          <p:nvPr/>
        </p:nvSpPr>
        <p:spPr>
          <a:xfrm>
            <a:off x="5175350" y="2754503"/>
            <a:ext cx="5407" cy="5367"/>
          </a:xfrm>
          <a:custGeom>
            <a:avLst/>
            <a:gdLst/>
            <a:ahLst/>
            <a:cxnLst/>
            <a:rect l="l" t="t" r="r" b="b"/>
            <a:pathLst>
              <a:path w="6083" h="6083">
                <a:moveTo>
                  <a:pt x="0" y="3035"/>
                </a:moveTo>
                <a:lnTo>
                  <a:pt x="0" y="4724"/>
                </a:lnTo>
                <a:lnTo>
                  <a:pt x="1358" y="6083"/>
                </a:lnTo>
                <a:lnTo>
                  <a:pt x="3047" y="6083"/>
                </a:lnTo>
                <a:lnTo>
                  <a:pt x="4724" y="6083"/>
                </a:lnTo>
                <a:lnTo>
                  <a:pt x="6083" y="4724"/>
                </a:lnTo>
                <a:lnTo>
                  <a:pt x="6083" y="3035"/>
                </a:lnTo>
                <a:lnTo>
                  <a:pt x="6083" y="1358"/>
                </a:lnTo>
                <a:lnTo>
                  <a:pt x="4724" y="0"/>
                </a:lnTo>
                <a:lnTo>
                  <a:pt x="3047"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085" name="object 4085"/>
          <p:cNvSpPr/>
          <p:nvPr/>
        </p:nvSpPr>
        <p:spPr>
          <a:xfrm>
            <a:off x="5172120" y="2743200"/>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086" name="object 4086"/>
          <p:cNvSpPr/>
          <p:nvPr/>
        </p:nvSpPr>
        <p:spPr>
          <a:xfrm>
            <a:off x="7679997" y="2980848"/>
            <a:ext cx="5407" cy="5367"/>
          </a:xfrm>
          <a:custGeom>
            <a:avLst/>
            <a:gdLst/>
            <a:ahLst/>
            <a:cxnLst/>
            <a:rect l="l" t="t" r="r" b="b"/>
            <a:pathLst>
              <a:path w="6083" h="6083">
                <a:moveTo>
                  <a:pt x="0" y="3048"/>
                </a:moveTo>
                <a:lnTo>
                  <a:pt x="0" y="4724"/>
                </a:lnTo>
                <a:lnTo>
                  <a:pt x="1358" y="6083"/>
                </a:lnTo>
                <a:lnTo>
                  <a:pt x="3035" y="6083"/>
                </a:lnTo>
                <a:lnTo>
                  <a:pt x="4711" y="6083"/>
                </a:lnTo>
                <a:lnTo>
                  <a:pt x="6083" y="4724"/>
                </a:lnTo>
                <a:lnTo>
                  <a:pt x="6083" y="3048"/>
                </a:lnTo>
                <a:lnTo>
                  <a:pt x="6083" y="1371"/>
                </a:lnTo>
                <a:lnTo>
                  <a:pt x="4711" y="0"/>
                </a:lnTo>
                <a:lnTo>
                  <a:pt x="3035" y="0"/>
                </a:lnTo>
                <a:lnTo>
                  <a:pt x="1358" y="0"/>
                </a:lnTo>
                <a:lnTo>
                  <a:pt x="0" y="1371"/>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087" name="object 4087"/>
          <p:cNvSpPr/>
          <p:nvPr/>
        </p:nvSpPr>
        <p:spPr>
          <a:xfrm>
            <a:off x="7675544" y="2969110"/>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088" name="object 4088"/>
          <p:cNvSpPr/>
          <p:nvPr/>
        </p:nvSpPr>
        <p:spPr>
          <a:xfrm>
            <a:off x="7595970" y="3000957"/>
            <a:ext cx="5407" cy="5356"/>
          </a:xfrm>
          <a:custGeom>
            <a:avLst/>
            <a:gdLst/>
            <a:ahLst/>
            <a:cxnLst/>
            <a:rect l="l" t="t" r="r" b="b"/>
            <a:pathLst>
              <a:path w="6083" h="6070">
                <a:moveTo>
                  <a:pt x="0" y="3035"/>
                </a:moveTo>
                <a:lnTo>
                  <a:pt x="0" y="4711"/>
                </a:lnTo>
                <a:lnTo>
                  <a:pt x="1358" y="6070"/>
                </a:lnTo>
                <a:lnTo>
                  <a:pt x="3035" y="6070"/>
                </a:lnTo>
                <a:lnTo>
                  <a:pt x="4724" y="6070"/>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089" name="object 4089"/>
          <p:cNvSpPr/>
          <p:nvPr/>
        </p:nvSpPr>
        <p:spPr>
          <a:xfrm>
            <a:off x="7591557" y="2987936"/>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090" name="object 4090"/>
          <p:cNvSpPr/>
          <p:nvPr/>
        </p:nvSpPr>
        <p:spPr>
          <a:xfrm>
            <a:off x="7540248" y="3018494"/>
            <a:ext cx="5407" cy="5356"/>
          </a:xfrm>
          <a:custGeom>
            <a:avLst/>
            <a:gdLst/>
            <a:ahLst/>
            <a:cxnLst/>
            <a:rect l="l" t="t" r="r" b="b"/>
            <a:pathLst>
              <a:path w="6083" h="6070">
                <a:moveTo>
                  <a:pt x="0" y="3035"/>
                </a:moveTo>
                <a:lnTo>
                  <a:pt x="0" y="4711"/>
                </a:lnTo>
                <a:lnTo>
                  <a:pt x="1358" y="6070"/>
                </a:lnTo>
                <a:lnTo>
                  <a:pt x="3035" y="6070"/>
                </a:lnTo>
                <a:lnTo>
                  <a:pt x="4724" y="6070"/>
                </a:lnTo>
                <a:lnTo>
                  <a:pt x="6083" y="4711"/>
                </a:lnTo>
                <a:lnTo>
                  <a:pt x="6083" y="3035"/>
                </a:lnTo>
                <a:lnTo>
                  <a:pt x="6083" y="1358"/>
                </a:lnTo>
                <a:lnTo>
                  <a:pt x="4724"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091" name="object 4091"/>
          <p:cNvSpPr/>
          <p:nvPr/>
        </p:nvSpPr>
        <p:spPr>
          <a:xfrm>
            <a:off x="7537371" y="3006762"/>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092" name="object 4092"/>
          <p:cNvSpPr/>
          <p:nvPr/>
        </p:nvSpPr>
        <p:spPr>
          <a:xfrm>
            <a:off x="7368043" y="3331348"/>
            <a:ext cx="5396" cy="5367"/>
          </a:xfrm>
          <a:custGeom>
            <a:avLst/>
            <a:gdLst/>
            <a:ahLst/>
            <a:cxnLst/>
            <a:rect l="l" t="t" r="r" b="b"/>
            <a:pathLst>
              <a:path w="6070" h="6083">
                <a:moveTo>
                  <a:pt x="0" y="3035"/>
                </a:moveTo>
                <a:lnTo>
                  <a:pt x="0" y="4711"/>
                </a:lnTo>
                <a:lnTo>
                  <a:pt x="1358" y="6083"/>
                </a:lnTo>
                <a:lnTo>
                  <a:pt x="3035" y="6083"/>
                </a:lnTo>
                <a:lnTo>
                  <a:pt x="4711" y="6083"/>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093" name="object 4093"/>
          <p:cNvSpPr/>
          <p:nvPr/>
        </p:nvSpPr>
        <p:spPr>
          <a:xfrm>
            <a:off x="7363976" y="3318734"/>
            <a:ext cx="24383" cy="0"/>
          </a:xfrm>
          <a:custGeom>
            <a:avLst/>
            <a:gdLst/>
            <a:ahLst/>
            <a:cxnLst/>
            <a:rect l="l" t="t" r="r" b="b"/>
            <a:pathLst>
              <a:path w="27431">
                <a:moveTo>
                  <a:pt x="0" y="0"/>
                </a:moveTo>
                <a:lnTo>
                  <a:pt x="27431"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094" name="object 4094"/>
          <p:cNvSpPr/>
          <p:nvPr/>
        </p:nvSpPr>
        <p:spPr>
          <a:xfrm>
            <a:off x="7187214" y="3169763"/>
            <a:ext cx="5407" cy="5356"/>
          </a:xfrm>
          <a:custGeom>
            <a:avLst/>
            <a:gdLst/>
            <a:ahLst/>
            <a:cxnLst/>
            <a:rect l="l" t="t" r="r" b="b"/>
            <a:pathLst>
              <a:path w="6083" h="6070">
                <a:moveTo>
                  <a:pt x="0" y="3035"/>
                </a:moveTo>
                <a:lnTo>
                  <a:pt x="0" y="4711"/>
                </a:lnTo>
                <a:lnTo>
                  <a:pt x="1358" y="6070"/>
                </a:lnTo>
                <a:lnTo>
                  <a:pt x="3048" y="6070"/>
                </a:lnTo>
                <a:lnTo>
                  <a:pt x="4724" y="6070"/>
                </a:lnTo>
                <a:lnTo>
                  <a:pt x="6083" y="4711"/>
                </a:lnTo>
                <a:lnTo>
                  <a:pt x="6083" y="3035"/>
                </a:lnTo>
                <a:lnTo>
                  <a:pt x="6083" y="1358"/>
                </a:lnTo>
                <a:lnTo>
                  <a:pt x="4724" y="0"/>
                </a:lnTo>
                <a:lnTo>
                  <a:pt x="3048"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095" name="object 4095"/>
          <p:cNvSpPr/>
          <p:nvPr/>
        </p:nvSpPr>
        <p:spPr>
          <a:xfrm>
            <a:off x="7182442" y="3157369"/>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096" name="object 4096"/>
          <p:cNvSpPr/>
          <p:nvPr/>
        </p:nvSpPr>
        <p:spPr>
          <a:xfrm>
            <a:off x="7155738" y="2871805"/>
            <a:ext cx="5407" cy="5367"/>
          </a:xfrm>
          <a:custGeom>
            <a:avLst/>
            <a:gdLst/>
            <a:ahLst/>
            <a:cxnLst/>
            <a:rect l="l" t="t" r="r" b="b"/>
            <a:pathLst>
              <a:path w="6083" h="6083">
                <a:moveTo>
                  <a:pt x="0" y="3048"/>
                </a:moveTo>
                <a:lnTo>
                  <a:pt x="0" y="4724"/>
                </a:lnTo>
                <a:lnTo>
                  <a:pt x="1358" y="6083"/>
                </a:lnTo>
                <a:lnTo>
                  <a:pt x="3035" y="6083"/>
                </a:lnTo>
                <a:lnTo>
                  <a:pt x="4711" y="6083"/>
                </a:lnTo>
                <a:lnTo>
                  <a:pt x="6083" y="4724"/>
                </a:lnTo>
                <a:lnTo>
                  <a:pt x="6083" y="3048"/>
                </a:lnTo>
                <a:lnTo>
                  <a:pt x="6083" y="1371"/>
                </a:lnTo>
                <a:lnTo>
                  <a:pt x="4711" y="0"/>
                </a:lnTo>
                <a:lnTo>
                  <a:pt x="3035" y="0"/>
                </a:lnTo>
                <a:lnTo>
                  <a:pt x="1358" y="0"/>
                </a:lnTo>
                <a:lnTo>
                  <a:pt x="0" y="1371"/>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097" name="object 4097"/>
          <p:cNvSpPr/>
          <p:nvPr/>
        </p:nvSpPr>
        <p:spPr>
          <a:xfrm>
            <a:off x="7152642" y="2858844"/>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098" name="object 4098"/>
          <p:cNvSpPr/>
          <p:nvPr/>
        </p:nvSpPr>
        <p:spPr>
          <a:xfrm>
            <a:off x="7026664" y="2749739"/>
            <a:ext cx="5407" cy="5367"/>
          </a:xfrm>
          <a:custGeom>
            <a:avLst/>
            <a:gdLst/>
            <a:ahLst/>
            <a:cxnLst/>
            <a:rect l="l" t="t" r="r" b="b"/>
            <a:pathLst>
              <a:path w="6083" h="6083">
                <a:moveTo>
                  <a:pt x="0" y="3035"/>
                </a:moveTo>
                <a:lnTo>
                  <a:pt x="0" y="4711"/>
                </a:lnTo>
                <a:lnTo>
                  <a:pt x="1358" y="6083"/>
                </a:lnTo>
                <a:lnTo>
                  <a:pt x="3035" y="6083"/>
                </a:lnTo>
                <a:lnTo>
                  <a:pt x="4711" y="6083"/>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099" name="object 4099"/>
          <p:cNvSpPr/>
          <p:nvPr/>
        </p:nvSpPr>
        <p:spPr>
          <a:xfrm>
            <a:off x="7022597" y="2737821"/>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100" name="object 4100"/>
          <p:cNvSpPr/>
          <p:nvPr/>
        </p:nvSpPr>
        <p:spPr>
          <a:xfrm>
            <a:off x="7067986" y="2978254"/>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101" name="object 4101"/>
          <p:cNvSpPr/>
          <p:nvPr/>
        </p:nvSpPr>
        <p:spPr>
          <a:xfrm>
            <a:off x="7063231" y="2966421"/>
            <a:ext cx="24384" cy="0"/>
          </a:xfrm>
          <a:custGeom>
            <a:avLst/>
            <a:gdLst/>
            <a:ahLst/>
            <a:cxnLst/>
            <a:rect l="l" t="t" r="r" b="b"/>
            <a:pathLst>
              <a:path w="27432">
                <a:moveTo>
                  <a:pt x="0" y="0"/>
                </a:moveTo>
                <a:lnTo>
                  <a:pt x="27432"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102" name="object 4102"/>
          <p:cNvSpPr/>
          <p:nvPr/>
        </p:nvSpPr>
        <p:spPr>
          <a:xfrm>
            <a:off x="6920600" y="2873076"/>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103" name="object 4103"/>
          <p:cNvSpPr/>
          <p:nvPr/>
        </p:nvSpPr>
        <p:spPr>
          <a:xfrm>
            <a:off x="6916930" y="2861534"/>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104" name="object 4104"/>
          <p:cNvSpPr/>
          <p:nvPr/>
        </p:nvSpPr>
        <p:spPr>
          <a:xfrm>
            <a:off x="7011159" y="3246646"/>
            <a:ext cx="5407" cy="5356"/>
          </a:xfrm>
          <a:custGeom>
            <a:avLst/>
            <a:gdLst/>
            <a:ahLst/>
            <a:cxnLst/>
            <a:rect l="l" t="t" r="r" b="b"/>
            <a:pathLst>
              <a:path w="6083" h="6070">
                <a:moveTo>
                  <a:pt x="0" y="3035"/>
                </a:moveTo>
                <a:lnTo>
                  <a:pt x="0" y="4711"/>
                </a:lnTo>
                <a:lnTo>
                  <a:pt x="1371" y="6070"/>
                </a:lnTo>
                <a:lnTo>
                  <a:pt x="3048" y="6070"/>
                </a:lnTo>
                <a:lnTo>
                  <a:pt x="4724" y="6070"/>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105" name="object 4105"/>
          <p:cNvSpPr/>
          <p:nvPr/>
        </p:nvSpPr>
        <p:spPr>
          <a:xfrm>
            <a:off x="7006339" y="3235362"/>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106" name="object 4106"/>
          <p:cNvSpPr/>
          <p:nvPr/>
        </p:nvSpPr>
        <p:spPr>
          <a:xfrm>
            <a:off x="6942536" y="3371621"/>
            <a:ext cx="5407" cy="5367"/>
          </a:xfrm>
          <a:custGeom>
            <a:avLst/>
            <a:gdLst/>
            <a:ahLst/>
            <a:cxnLst/>
            <a:rect l="l" t="t" r="r" b="b"/>
            <a:pathLst>
              <a:path w="6083" h="6083">
                <a:moveTo>
                  <a:pt x="0" y="3048"/>
                </a:moveTo>
                <a:lnTo>
                  <a:pt x="0" y="4724"/>
                </a:lnTo>
                <a:lnTo>
                  <a:pt x="1358" y="6083"/>
                </a:lnTo>
                <a:lnTo>
                  <a:pt x="3035" y="6083"/>
                </a:lnTo>
                <a:lnTo>
                  <a:pt x="4711" y="6083"/>
                </a:lnTo>
                <a:lnTo>
                  <a:pt x="6083" y="4724"/>
                </a:lnTo>
                <a:lnTo>
                  <a:pt x="6083" y="3048"/>
                </a:lnTo>
                <a:lnTo>
                  <a:pt x="6083" y="1371"/>
                </a:lnTo>
                <a:lnTo>
                  <a:pt x="4711" y="0"/>
                </a:lnTo>
                <a:lnTo>
                  <a:pt x="3035" y="0"/>
                </a:lnTo>
                <a:lnTo>
                  <a:pt x="1358" y="0"/>
                </a:lnTo>
                <a:lnTo>
                  <a:pt x="0" y="1371"/>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107" name="object 4107"/>
          <p:cNvSpPr/>
          <p:nvPr/>
        </p:nvSpPr>
        <p:spPr>
          <a:xfrm>
            <a:off x="6938603" y="3359075"/>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108" name="object 4108"/>
          <p:cNvSpPr/>
          <p:nvPr/>
        </p:nvSpPr>
        <p:spPr>
          <a:xfrm>
            <a:off x="6854613" y="3290424"/>
            <a:ext cx="5396" cy="5367"/>
          </a:xfrm>
          <a:custGeom>
            <a:avLst/>
            <a:gdLst/>
            <a:ahLst/>
            <a:cxnLst/>
            <a:rect l="l" t="t" r="r" b="b"/>
            <a:pathLst>
              <a:path w="6070" h="6083">
                <a:moveTo>
                  <a:pt x="0" y="3048"/>
                </a:moveTo>
                <a:lnTo>
                  <a:pt x="0" y="4724"/>
                </a:lnTo>
                <a:lnTo>
                  <a:pt x="1358" y="6083"/>
                </a:lnTo>
                <a:lnTo>
                  <a:pt x="3035" y="6083"/>
                </a:lnTo>
                <a:lnTo>
                  <a:pt x="4711" y="6083"/>
                </a:lnTo>
                <a:lnTo>
                  <a:pt x="6070" y="4724"/>
                </a:lnTo>
                <a:lnTo>
                  <a:pt x="6070" y="3048"/>
                </a:lnTo>
                <a:lnTo>
                  <a:pt x="6070" y="1371"/>
                </a:lnTo>
                <a:lnTo>
                  <a:pt x="4711" y="0"/>
                </a:lnTo>
                <a:lnTo>
                  <a:pt x="3035" y="0"/>
                </a:lnTo>
                <a:lnTo>
                  <a:pt x="1358" y="0"/>
                </a:lnTo>
                <a:lnTo>
                  <a:pt x="0" y="1371"/>
                </a:lnTo>
                <a:lnTo>
                  <a:pt x="0" y="3048"/>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109" name="object 4109"/>
          <p:cNvSpPr/>
          <p:nvPr/>
        </p:nvSpPr>
        <p:spPr>
          <a:xfrm>
            <a:off x="6849194" y="3278392"/>
            <a:ext cx="29802" cy="0"/>
          </a:xfrm>
          <a:custGeom>
            <a:avLst/>
            <a:gdLst/>
            <a:ahLst/>
            <a:cxnLst/>
            <a:rect l="l" t="t" r="r" b="b"/>
            <a:pathLst>
              <a:path w="33527">
                <a:moveTo>
                  <a:pt x="0" y="0"/>
                </a:moveTo>
                <a:lnTo>
                  <a:pt x="33527"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110" name="object 4110"/>
          <p:cNvSpPr/>
          <p:nvPr/>
        </p:nvSpPr>
        <p:spPr>
          <a:xfrm>
            <a:off x="6631546" y="3301241"/>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111" name="object 4111"/>
          <p:cNvSpPr/>
          <p:nvPr/>
        </p:nvSpPr>
        <p:spPr>
          <a:xfrm>
            <a:off x="6627034" y="3289150"/>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112" name="object 4112"/>
          <p:cNvSpPr/>
          <p:nvPr/>
        </p:nvSpPr>
        <p:spPr>
          <a:xfrm>
            <a:off x="6646945" y="2929643"/>
            <a:ext cx="5396" cy="5356"/>
          </a:xfrm>
          <a:custGeom>
            <a:avLst/>
            <a:gdLst/>
            <a:ahLst/>
            <a:cxnLst/>
            <a:rect l="l" t="t" r="r" b="b"/>
            <a:pathLst>
              <a:path w="6070" h="6070">
                <a:moveTo>
                  <a:pt x="0" y="3035"/>
                </a:moveTo>
                <a:lnTo>
                  <a:pt x="0" y="4711"/>
                </a:lnTo>
                <a:lnTo>
                  <a:pt x="1358" y="6070"/>
                </a:lnTo>
                <a:lnTo>
                  <a:pt x="3035" y="6070"/>
                </a:lnTo>
                <a:lnTo>
                  <a:pt x="4711" y="6070"/>
                </a:lnTo>
                <a:lnTo>
                  <a:pt x="6070" y="4711"/>
                </a:lnTo>
                <a:lnTo>
                  <a:pt x="6070" y="3035"/>
                </a:lnTo>
                <a:lnTo>
                  <a:pt x="6070"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113" name="object 4113"/>
          <p:cNvSpPr/>
          <p:nvPr/>
        </p:nvSpPr>
        <p:spPr>
          <a:xfrm>
            <a:off x="6643288" y="2918011"/>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114" name="object 4114"/>
          <p:cNvSpPr/>
          <p:nvPr/>
        </p:nvSpPr>
        <p:spPr>
          <a:xfrm>
            <a:off x="6490294" y="2990290"/>
            <a:ext cx="5407" cy="5356"/>
          </a:xfrm>
          <a:custGeom>
            <a:avLst/>
            <a:gdLst/>
            <a:ahLst/>
            <a:cxnLst/>
            <a:rect l="l" t="t" r="r" b="b"/>
            <a:pathLst>
              <a:path w="6083" h="6070">
                <a:moveTo>
                  <a:pt x="0" y="3035"/>
                </a:moveTo>
                <a:lnTo>
                  <a:pt x="0" y="4711"/>
                </a:lnTo>
                <a:lnTo>
                  <a:pt x="1358" y="6070"/>
                </a:lnTo>
                <a:lnTo>
                  <a:pt x="3048" y="6070"/>
                </a:lnTo>
                <a:lnTo>
                  <a:pt x="4724" y="6070"/>
                </a:lnTo>
                <a:lnTo>
                  <a:pt x="6083" y="4711"/>
                </a:lnTo>
                <a:lnTo>
                  <a:pt x="6083" y="3035"/>
                </a:lnTo>
                <a:lnTo>
                  <a:pt x="6083" y="1358"/>
                </a:lnTo>
                <a:lnTo>
                  <a:pt x="4724" y="0"/>
                </a:lnTo>
                <a:lnTo>
                  <a:pt x="3048"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115" name="object 4115"/>
          <p:cNvSpPr/>
          <p:nvPr/>
        </p:nvSpPr>
        <p:spPr>
          <a:xfrm>
            <a:off x="6486145" y="2977178"/>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116" name="object 4116"/>
          <p:cNvSpPr/>
          <p:nvPr/>
        </p:nvSpPr>
        <p:spPr>
          <a:xfrm>
            <a:off x="6428560" y="3042901"/>
            <a:ext cx="5407" cy="5356"/>
          </a:xfrm>
          <a:custGeom>
            <a:avLst/>
            <a:gdLst/>
            <a:ahLst/>
            <a:cxnLst/>
            <a:rect l="l" t="t" r="r" b="b"/>
            <a:pathLst>
              <a:path w="6083" h="6070">
                <a:moveTo>
                  <a:pt x="0" y="3035"/>
                </a:moveTo>
                <a:lnTo>
                  <a:pt x="0" y="4711"/>
                </a:lnTo>
                <a:lnTo>
                  <a:pt x="1371" y="6070"/>
                </a:lnTo>
                <a:lnTo>
                  <a:pt x="3048" y="6070"/>
                </a:lnTo>
                <a:lnTo>
                  <a:pt x="4724" y="6070"/>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117" name="object 4117"/>
          <p:cNvSpPr/>
          <p:nvPr/>
        </p:nvSpPr>
        <p:spPr>
          <a:xfrm>
            <a:off x="6423834" y="3030967"/>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118" name="object 4118"/>
          <p:cNvSpPr/>
          <p:nvPr/>
        </p:nvSpPr>
        <p:spPr>
          <a:xfrm>
            <a:off x="6078799" y="2918661"/>
            <a:ext cx="5407" cy="5356"/>
          </a:xfrm>
          <a:custGeom>
            <a:avLst/>
            <a:gdLst/>
            <a:ahLst/>
            <a:cxnLst/>
            <a:rect l="l" t="t" r="r" b="b"/>
            <a:pathLst>
              <a:path w="6083" h="6070">
                <a:moveTo>
                  <a:pt x="0" y="3035"/>
                </a:moveTo>
                <a:lnTo>
                  <a:pt x="0" y="4711"/>
                </a:lnTo>
                <a:lnTo>
                  <a:pt x="1358" y="6070"/>
                </a:lnTo>
                <a:lnTo>
                  <a:pt x="3048" y="6070"/>
                </a:lnTo>
                <a:lnTo>
                  <a:pt x="4724" y="6070"/>
                </a:lnTo>
                <a:lnTo>
                  <a:pt x="6083" y="4711"/>
                </a:lnTo>
                <a:lnTo>
                  <a:pt x="6083" y="3035"/>
                </a:lnTo>
                <a:lnTo>
                  <a:pt x="6083" y="1358"/>
                </a:lnTo>
                <a:lnTo>
                  <a:pt x="4724" y="0"/>
                </a:lnTo>
                <a:lnTo>
                  <a:pt x="3048"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119" name="object 4119"/>
          <p:cNvSpPr/>
          <p:nvPr/>
        </p:nvSpPr>
        <p:spPr>
          <a:xfrm>
            <a:off x="6074329" y="2907254"/>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120" name="object 4120"/>
          <p:cNvSpPr/>
          <p:nvPr/>
        </p:nvSpPr>
        <p:spPr>
          <a:xfrm>
            <a:off x="6084377" y="3206974"/>
            <a:ext cx="5407" cy="5367"/>
          </a:xfrm>
          <a:custGeom>
            <a:avLst/>
            <a:gdLst/>
            <a:ahLst/>
            <a:cxnLst/>
            <a:rect l="l" t="t" r="r" b="b"/>
            <a:pathLst>
              <a:path w="6083" h="6083">
                <a:moveTo>
                  <a:pt x="0" y="3035"/>
                </a:moveTo>
                <a:lnTo>
                  <a:pt x="0" y="4711"/>
                </a:lnTo>
                <a:lnTo>
                  <a:pt x="1371" y="6083"/>
                </a:lnTo>
                <a:lnTo>
                  <a:pt x="3048" y="6083"/>
                </a:lnTo>
                <a:lnTo>
                  <a:pt x="4724" y="6083"/>
                </a:lnTo>
                <a:lnTo>
                  <a:pt x="6083" y="4711"/>
                </a:lnTo>
                <a:lnTo>
                  <a:pt x="6083" y="3035"/>
                </a:lnTo>
                <a:lnTo>
                  <a:pt x="6083" y="1358"/>
                </a:lnTo>
                <a:lnTo>
                  <a:pt x="4724" y="0"/>
                </a:lnTo>
                <a:lnTo>
                  <a:pt x="3048" y="0"/>
                </a:lnTo>
                <a:lnTo>
                  <a:pt x="1371"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121" name="object 4121"/>
          <p:cNvSpPr/>
          <p:nvPr/>
        </p:nvSpPr>
        <p:spPr>
          <a:xfrm>
            <a:off x="6079745" y="3195020"/>
            <a:ext cx="27093" cy="0"/>
          </a:xfrm>
          <a:custGeom>
            <a:avLst/>
            <a:gdLst/>
            <a:ahLst/>
            <a:cxnLst/>
            <a:rect l="l" t="t" r="r" b="b"/>
            <a:pathLst>
              <a:path w="30480">
                <a:moveTo>
                  <a:pt x="0" y="0"/>
                </a:moveTo>
                <a:lnTo>
                  <a:pt x="3048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122" name="object 4122"/>
          <p:cNvSpPr/>
          <p:nvPr/>
        </p:nvSpPr>
        <p:spPr>
          <a:xfrm>
            <a:off x="5940275" y="3110032"/>
            <a:ext cx="5407" cy="5367"/>
          </a:xfrm>
          <a:custGeom>
            <a:avLst/>
            <a:gdLst/>
            <a:ahLst/>
            <a:cxnLst/>
            <a:rect l="l" t="t" r="r" b="b"/>
            <a:pathLst>
              <a:path w="6083" h="6083">
                <a:moveTo>
                  <a:pt x="0" y="3035"/>
                </a:moveTo>
                <a:lnTo>
                  <a:pt x="0" y="4711"/>
                </a:lnTo>
                <a:lnTo>
                  <a:pt x="1358" y="6083"/>
                </a:lnTo>
                <a:lnTo>
                  <a:pt x="3035" y="6083"/>
                </a:lnTo>
                <a:lnTo>
                  <a:pt x="4711" y="6083"/>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123" name="object 4123"/>
          <p:cNvSpPr/>
          <p:nvPr/>
        </p:nvSpPr>
        <p:spPr>
          <a:xfrm>
            <a:off x="5936150" y="3098202"/>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124" name="object 4124"/>
          <p:cNvSpPr/>
          <p:nvPr/>
        </p:nvSpPr>
        <p:spPr>
          <a:xfrm>
            <a:off x="5771909" y="3260283"/>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125" name="object 4125"/>
          <p:cNvSpPr/>
          <p:nvPr/>
        </p:nvSpPr>
        <p:spPr>
          <a:xfrm>
            <a:off x="5768170" y="3248809"/>
            <a:ext cx="24384" cy="0"/>
          </a:xfrm>
          <a:custGeom>
            <a:avLst/>
            <a:gdLst/>
            <a:ahLst/>
            <a:cxnLst/>
            <a:rect l="l" t="t" r="r" b="b"/>
            <a:pathLst>
              <a:path w="27432">
                <a:moveTo>
                  <a:pt x="0" y="0"/>
                </a:moveTo>
                <a:lnTo>
                  <a:pt x="27432"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126" name="object 4126"/>
          <p:cNvSpPr/>
          <p:nvPr/>
        </p:nvSpPr>
        <p:spPr>
          <a:xfrm>
            <a:off x="5853757" y="3363625"/>
            <a:ext cx="5407" cy="5356"/>
          </a:xfrm>
          <a:custGeom>
            <a:avLst/>
            <a:gdLst/>
            <a:ahLst/>
            <a:cxnLst/>
            <a:rect l="l" t="t" r="r" b="b"/>
            <a:pathLst>
              <a:path w="6083" h="6070">
                <a:moveTo>
                  <a:pt x="0" y="3035"/>
                </a:moveTo>
                <a:lnTo>
                  <a:pt x="0" y="4711"/>
                </a:lnTo>
                <a:lnTo>
                  <a:pt x="1358" y="6070"/>
                </a:lnTo>
                <a:lnTo>
                  <a:pt x="3035" y="6070"/>
                </a:lnTo>
                <a:lnTo>
                  <a:pt x="4711" y="6070"/>
                </a:lnTo>
                <a:lnTo>
                  <a:pt x="6083" y="4711"/>
                </a:lnTo>
                <a:lnTo>
                  <a:pt x="6083" y="3035"/>
                </a:lnTo>
                <a:lnTo>
                  <a:pt x="6083" y="1358"/>
                </a:lnTo>
                <a:lnTo>
                  <a:pt x="4711" y="0"/>
                </a:lnTo>
                <a:lnTo>
                  <a:pt x="3035" y="0"/>
                </a:lnTo>
                <a:lnTo>
                  <a:pt x="1358" y="0"/>
                </a:lnTo>
                <a:lnTo>
                  <a:pt x="0" y="1358"/>
                </a:lnTo>
                <a:lnTo>
                  <a:pt x="0" y="3035"/>
                </a:lnTo>
                <a:close/>
              </a:path>
            </a:pathLst>
          </a:custGeom>
          <a:ln w="6083">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127" name="object 4127"/>
          <p:cNvSpPr/>
          <p:nvPr/>
        </p:nvSpPr>
        <p:spPr>
          <a:xfrm>
            <a:off x="5849450" y="3351007"/>
            <a:ext cx="27092" cy="0"/>
          </a:xfrm>
          <a:custGeom>
            <a:avLst/>
            <a:gdLst/>
            <a:ahLst/>
            <a:cxnLst/>
            <a:rect l="l" t="t" r="r" b="b"/>
            <a:pathLst>
              <a:path w="30479">
                <a:moveTo>
                  <a:pt x="0" y="0"/>
                </a:moveTo>
                <a:lnTo>
                  <a:pt x="3047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128" name="object 4128"/>
          <p:cNvSpPr/>
          <p:nvPr/>
        </p:nvSpPr>
        <p:spPr>
          <a:xfrm>
            <a:off x="6028272" y="1538344"/>
            <a:ext cx="1780031" cy="3480099"/>
          </a:xfrm>
          <a:custGeom>
            <a:avLst/>
            <a:gdLst/>
            <a:ahLst/>
            <a:cxnLst/>
            <a:rect l="l" t="t" r="r" b="b"/>
            <a:pathLst>
              <a:path w="2002535" h="3944112">
                <a:moveTo>
                  <a:pt x="2002535" y="0"/>
                </a:moveTo>
                <a:lnTo>
                  <a:pt x="1783079" y="417576"/>
                </a:lnTo>
                <a:lnTo>
                  <a:pt x="1527048" y="920496"/>
                </a:lnTo>
                <a:lnTo>
                  <a:pt x="1368552" y="1170432"/>
                </a:lnTo>
                <a:lnTo>
                  <a:pt x="1109472" y="1466088"/>
                </a:lnTo>
                <a:lnTo>
                  <a:pt x="676655" y="2023872"/>
                </a:lnTo>
                <a:lnTo>
                  <a:pt x="627888" y="2276856"/>
                </a:lnTo>
                <a:lnTo>
                  <a:pt x="548640" y="2529840"/>
                </a:lnTo>
                <a:lnTo>
                  <a:pt x="893064" y="2773680"/>
                </a:lnTo>
                <a:lnTo>
                  <a:pt x="707135" y="3005328"/>
                </a:lnTo>
                <a:lnTo>
                  <a:pt x="3048" y="3819144"/>
                </a:lnTo>
                <a:lnTo>
                  <a:pt x="0" y="3944112"/>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129" name="object 4129"/>
          <p:cNvSpPr/>
          <p:nvPr/>
        </p:nvSpPr>
        <p:spPr>
          <a:xfrm>
            <a:off x="4572948" y="3463593"/>
            <a:ext cx="2991916" cy="2754159"/>
          </a:xfrm>
          <a:prstGeom prst="rect">
            <a:avLst/>
          </a:prstGeom>
          <a:blipFill>
            <a:blip r:embed="rId21" cstate="print"/>
            <a:stretch>
              <a:fillRect/>
            </a:stretch>
          </a:blipFill>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130" name="object 4130"/>
          <p:cNvSpPr/>
          <p:nvPr/>
        </p:nvSpPr>
        <p:spPr>
          <a:xfrm>
            <a:off x="4632959" y="6032355"/>
            <a:ext cx="1081024" cy="67235"/>
          </a:xfrm>
          <a:custGeom>
            <a:avLst/>
            <a:gdLst/>
            <a:ahLst/>
            <a:cxnLst/>
            <a:rect l="l" t="t" r="r" b="b"/>
            <a:pathLst>
              <a:path w="1216152" h="76200">
                <a:moveTo>
                  <a:pt x="0" y="76200"/>
                </a:moveTo>
                <a:lnTo>
                  <a:pt x="1216152" y="76200"/>
                </a:lnTo>
                <a:lnTo>
                  <a:pt x="1216152" y="0"/>
                </a:lnTo>
                <a:lnTo>
                  <a:pt x="0" y="0"/>
                </a:lnTo>
                <a:lnTo>
                  <a:pt x="0" y="76200"/>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131" name="object 4131"/>
          <p:cNvSpPr/>
          <p:nvPr/>
        </p:nvSpPr>
        <p:spPr>
          <a:xfrm>
            <a:off x="4632966" y="6049832"/>
            <a:ext cx="541867" cy="0"/>
          </a:xfrm>
          <a:custGeom>
            <a:avLst/>
            <a:gdLst/>
            <a:ahLst/>
            <a:cxnLst/>
            <a:rect l="l" t="t" r="r" b="b"/>
            <a:pathLst>
              <a:path w="609600">
                <a:moveTo>
                  <a:pt x="0" y="0"/>
                </a:moveTo>
                <a:lnTo>
                  <a:pt x="609600" y="0"/>
                </a:lnTo>
              </a:path>
            </a:pathLst>
          </a:custGeom>
          <a:ln w="40894">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132" name="object 4132"/>
          <p:cNvSpPr/>
          <p:nvPr/>
        </p:nvSpPr>
        <p:spPr>
          <a:xfrm>
            <a:off x="5174826" y="6032355"/>
            <a:ext cx="0" cy="67235"/>
          </a:xfrm>
          <a:custGeom>
            <a:avLst/>
            <a:gdLst/>
            <a:ahLst/>
            <a:cxnLst/>
            <a:rect l="l" t="t" r="r" b="b"/>
            <a:pathLst>
              <a:path h="76200">
                <a:moveTo>
                  <a:pt x="0" y="0"/>
                </a:moveTo>
                <a:lnTo>
                  <a:pt x="0" y="76200"/>
                </a:lnTo>
                <a:lnTo>
                  <a:pt x="0" y="39624"/>
                </a:lnTo>
                <a:lnTo>
                  <a:pt x="0" y="0"/>
                </a:lnTo>
                <a:close/>
              </a:path>
            </a:pathLst>
          </a:custGeom>
          <a:solidFill>
            <a:srgbClr val="000000"/>
          </a:solidFill>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133" name="object 4133"/>
          <p:cNvSpPr/>
          <p:nvPr/>
        </p:nvSpPr>
        <p:spPr>
          <a:xfrm>
            <a:off x="5174826" y="6083449"/>
            <a:ext cx="539156" cy="0"/>
          </a:xfrm>
          <a:custGeom>
            <a:avLst/>
            <a:gdLst/>
            <a:ahLst/>
            <a:cxnLst/>
            <a:rect l="l" t="t" r="r" b="b"/>
            <a:pathLst>
              <a:path w="606551">
                <a:moveTo>
                  <a:pt x="0" y="0"/>
                </a:moveTo>
                <a:lnTo>
                  <a:pt x="606551" y="0"/>
                </a:lnTo>
              </a:path>
            </a:pathLst>
          </a:custGeom>
          <a:ln w="3784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134" name="object 4134"/>
          <p:cNvSpPr/>
          <p:nvPr/>
        </p:nvSpPr>
        <p:spPr>
          <a:xfrm>
            <a:off x="4622123" y="5962431"/>
            <a:ext cx="24384" cy="37651"/>
          </a:xfrm>
          <a:custGeom>
            <a:avLst/>
            <a:gdLst/>
            <a:ahLst/>
            <a:cxnLst/>
            <a:rect l="l" t="t" r="r" b="b"/>
            <a:pathLst>
              <a:path w="27432" h="42672">
                <a:moveTo>
                  <a:pt x="12191" y="0"/>
                </a:moveTo>
                <a:lnTo>
                  <a:pt x="6096" y="3047"/>
                </a:lnTo>
                <a:lnTo>
                  <a:pt x="0" y="9143"/>
                </a:lnTo>
                <a:lnTo>
                  <a:pt x="0" y="33527"/>
                </a:lnTo>
                <a:lnTo>
                  <a:pt x="6096" y="39623"/>
                </a:lnTo>
                <a:lnTo>
                  <a:pt x="12191" y="42671"/>
                </a:lnTo>
                <a:lnTo>
                  <a:pt x="15239" y="42671"/>
                </a:lnTo>
                <a:lnTo>
                  <a:pt x="21336" y="39623"/>
                </a:lnTo>
                <a:lnTo>
                  <a:pt x="24384" y="33527"/>
                </a:lnTo>
                <a:lnTo>
                  <a:pt x="27432" y="24383"/>
                </a:lnTo>
                <a:lnTo>
                  <a:pt x="27432" y="18287"/>
                </a:lnTo>
                <a:lnTo>
                  <a:pt x="24384" y="9143"/>
                </a:lnTo>
                <a:lnTo>
                  <a:pt x="21336" y="3047"/>
                </a:lnTo>
                <a:lnTo>
                  <a:pt x="15239" y="0"/>
                </a:lnTo>
                <a:lnTo>
                  <a:pt x="12191" y="0"/>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135" name="object 4135"/>
          <p:cNvSpPr/>
          <p:nvPr/>
        </p:nvSpPr>
        <p:spPr>
          <a:xfrm>
            <a:off x="5126058" y="5962431"/>
            <a:ext cx="24384" cy="37651"/>
          </a:xfrm>
          <a:custGeom>
            <a:avLst/>
            <a:gdLst/>
            <a:ahLst/>
            <a:cxnLst/>
            <a:rect l="l" t="t" r="r" b="b"/>
            <a:pathLst>
              <a:path w="27432" h="42672">
                <a:moveTo>
                  <a:pt x="24384" y="0"/>
                </a:moveTo>
                <a:lnTo>
                  <a:pt x="3048" y="0"/>
                </a:lnTo>
                <a:lnTo>
                  <a:pt x="3048" y="18287"/>
                </a:lnTo>
                <a:lnTo>
                  <a:pt x="3048" y="15239"/>
                </a:lnTo>
                <a:lnTo>
                  <a:pt x="21336" y="15239"/>
                </a:lnTo>
                <a:lnTo>
                  <a:pt x="27432" y="21335"/>
                </a:lnTo>
                <a:lnTo>
                  <a:pt x="27432" y="36575"/>
                </a:lnTo>
                <a:lnTo>
                  <a:pt x="15239" y="42671"/>
                </a:lnTo>
                <a:lnTo>
                  <a:pt x="9144" y="42671"/>
                </a:lnTo>
                <a:lnTo>
                  <a:pt x="3048" y="39623"/>
                </a:lnTo>
                <a:lnTo>
                  <a:pt x="0" y="3352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136" name="object 4136"/>
          <p:cNvSpPr/>
          <p:nvPr/>
        </p:nvSpPr>
        <p:spPr>
          <a:xfrm>
            <a:off x="5161280" y="5962431"/>
            <a:ext cx="24384" cy="37651"/>
          </a:xfrm>
          <a:custGeom>
            <a:avLst/>
            <a:gdLst/>
            <a:ahLst/>
            <a:cxnLst/>
            <a:rect l="l" t="t" r="r" b="b"/>
            <a:pathLst>
              <a:path w="27432" h="42672">
                <a:moveTo>
                  <a:pt x="12192" y="0"/>
                </a:moveTo>
                <a:lnTo>
                  <a:pt x="6096" y="3047"/>
                </a:lnTo>
                <a:lnTo>
                  <a:pt x="3048" y="9143"/>
                </a:lnTo>
                <a:lnTo>
                  <a:pt x="0" y="18287"/>
                </a:lnTo>
                <a:lnTo>
                  <a:pt x="0" y="24383"/>
                </a:lnTo>
                <a:lnTo>
                  <a:pt x="3048" y="33527"/>
                </a:lnTo>
                <a:lnTo>
                  <a:pt x="6096" y="39623"/>
                </a:lnTo>
                <a:lnTo>
                  <a:pt x="12192" y="42671"/>
                </a:lnTo>
                <a:lnTo>
                  <a:pt x="15239" y="42671"/>
                </a:lnTo>
                <a:lnTo>
                  <a:pt x="21336" y="39623"/>
                </a:lnTo>
                <a:lnTo>
                  <a:pt x="27432" y="33527"/>
                </a:lnTo>
                <a:lnTo>
                  <a:pt x="27432" y="9143"/>
                </a:lnTo>
                <a:lnTo>
                  <a:pt x="21336" y="3047"/>
                </a:lnTo>
                <a:lnTo>
                  <a:pt x="15239" y="0"/>
                </a:lnTo>
                <a:lnTo>
                  <a:pt x="12192" y="0"/>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137" name="object 4137"/>
          <p:cNvSpPr/>
          <p:nvPr/>
        </p:nvSpPr>
        <p:spPr>
          <a:xfrm>
            <a:off x="5196504" y="5962431"/>
            <a:ext cx="27093" cy="37651"/>
          </a:xfrm>
          <a:custGeom>
            <a:avLst/>
            <a:gdLst/>
            <a:ahLst/>
            <a:cxnLst/>
            <a:rect l="l" t="t" r="r" b="b"/>
            <a:pathLst>
              <a:path w="30480" h="42672">
                <a:moveTo>
                  <a:pt x="12191" y="0"/>
                </a:moveTo>
                <a:lnTo>
                  <a:pt x="6096" y="3047"/>
                </a:lnTo>
                <a:lnTo>
                  <a:pt x="3048" y="9143"/>
                </a:lnTo>
                <a:lnTo>
                  <a:pt x="0" y="18287"/>
                </a:lnTo>
                <a:lnTo>
                  <a:pt x="0" y="24383"/>
                </a:lnTo>
                <a:lnTo>
                  <a:pt x="3048" y="33527"/>
                </a:lnTo>
                <a:lnTo>
                  <a:pt x="6096" y="39623"/>
                </a:lnTo>
                <a:lnTo>
                  <a:pt x="12191" y="42671"/>
                </a:lnTo>
                <a:lnTo>
                  <a:pt x="18287" y="42671"/>
                </a:lnTo>
                <a:lnTo>
                  <a:pt x="24384" y="39623"/>
                </a:lnTo>
                <a:lnTo>
                  <a:pt x="27432" y="33527"/>
                </a:lnTo>
                <a:lnTo>
                  <a:pt x="30480" y="24383"/>
                </a:lnTo>
                <a:lnTo>
                  <a:pt x="30480" y="18287"/>
                </a:lnTo>
                <a:lnTo>
                  <a:pt x="27432" y="9143"/>
                </a:lnTo>
                <a:lnTo>
                  <a:pt x="24384" y="3047"/>
                </a:lnTo>
                <a:lnTo>
                  <a:pt x="18287" y="0"/>
                </a:lnTo>
                <a:lnTo>
                  <a:pt x="12191" y="0"/>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138" name="object 4138"/>
          <p:cNvSpPr/>
          <p:nvPr/>
        </p:nvSpPr>
        <p:spPr>
          <a:xfrm>
            <a:off x="5651671" y="5962431"/>
            <a:ext cx="8128" cy="37651"/>
          </a:xfrm>
          <a:custGeom>
            <a:avLst/>
            <a:gdLst/>
            <a:ahLst/>
            <a:cxnLst/>
            <a:rect l="l" t="t" r="r" b="b"/>
            <a:pathLst>
              <a:path w="9144" h="42672">
                <a:moveTo>
                  <a:pt x="0" y="9143"/>
                </a:moveTo>
                <a:lnTo>
                  <a:pt x="9144" y="0"/>
                </a:lnTo>
                <a:lnTo>
                  <a:pt x="9144" y="42671"/>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139" name="object 4139"/>
          <p:cNvSpPr/>
          <p:nvPr/>
        </p:nvSpPr>
        <p:spPr>
          <a:xfrm>
            <a:off x="5681471" y="5962431"/>
            <a:ext cx="24384" cy="37651"/>
          </a:xfrm>
          <a:custGeom>
            <a:avLst/>
            <a:gdLst/>
            <a:ahLst/>
            <a:cxnLst/>
            <a:rect l="l" t="t" r="r" b="b"/>
            <a:pathLst>
              <a:path w="27432" h="42672">
                <a:moveTo>
                  <a:pt x="12192" y="0"/>
                </a:moveTo>
                <a:lnTo>
                  <a:pt x="6096" y="3047"/>
                </a:lnTo>
                <a:lnTo>
                  <a:pt x="3048" y="9143"/>
                </a:lnTo>
                <a:lnTo>
                  <a:pt x="0" y="18287"/>
                </a:lnTo>
                <a:lnTo>
                  <a:pt x="0" y="24383"/>
                </a:lnTo>
                <a:lnTo>
                  <a:pt x="3048" y="33527"/>
                </a:lnTo>
                <a:lnTo>
                  <a:pt x="6096" y="39623"/>
                </a:lnTo>
                <a:lnTo>
                  <a:pt x="12192" y="42671"/>
                </a:lnTo>
                <a:lnTo>
                  <a:pt x="15240" y="42671"/>
                </a:lnTo>
                <a:lnTo>
                  <a:pt x="21336" y="39623"/>
                </a:lnTo>
                <a:lnTo>
                  <a:pt x="27432" y="33527"/>
                </a:lnTo>
                <a:lnTo>
                  <a:pt x="27432" y="9143"/>
                </a:lnTo>
                <a:lnTo>
                  <a:pt x="21336" y="3047"/>
                </a:lnTo>
                <a:lnTo>
                  <a:pt x="15240" y="0"/>
                </a:lnTo>
                <a:lnTo>
                  <a:pt x="12192" y="0"/>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140" name="object 4140"/>
          <p:cNvSpPr/>
          <p:nvPr/>
        </p:nvSpPr>
        <p:spPr>
          <a:xfrm>
            <a:off x="5716696" y="5962431"/>
            <a:ext cx="27093" cy="37651"/>
          </a:xfrm>
          <a:custGeom>
            <a:avLst/>
            <a:gdLst/>
            <a:ahLst/>
            <a:cxnLst/>
            <a:rect l="l" t="t" r="r" b="b"/>
            <a:pathLst>
              <a:path w="30480" h="42672">
                <a:moveTo>
                  <a:pt x="12192" y="0"/>
                </a:moveTo>
                <a:lnTo>
                  <a:pt x="6096" y="3047"/>
                </a:lnTo>
                <a:lnTo>
                  <a:pt x="3048" y="9143"/>
                </a:lnTo>
                <a:lnTo>
                  <a:pt x="0" y="18287"/>
                </a:lnTo>
                <a:lnTo>
                  <a:pt x="0" y="24383"/>
                </a:lnTo>
                <a:lnTo>
                  <a:pt x="3048" y="33527"/>
                </a:lnTo>
                <a:lnTo>
                  <a:pt x="6096" y="39623"/>
                </a:lnTo>
                <a:lnTo>
                  <a:pt x="12192" y="42671"/>
                </a:lnTo>
                <a:lnTo>
                  <a:pt x="18287" y="42671"/>
                </a:lnTo>
                <a:lnTo>
                  <a:pt x="24384" y="39623"/>
                </a:lnTo>
                <a:lnTo>
                  <a:pt x="27432" y="33527"/>
                </a:lnTo>
                <a:lnTo>
                  <a:pt x="30480" y="24383"/>
                </a:lnTo>
                <a:lnTo>
                  <a:pt x="30480" y="18287"/>
                </a:lnTo>
                <a:lnTo>
                  <a:pt x="27432" y="9143"/>
                </a:lnTo>
                <a:lnTo>
                  <a:pt x="24384" y="3047"/>
                </a:lnTo>
                <a:lnTo>
                  <a:pt x="18287" y="0"/>
                </a:lnTo>
                <a:lnTo>
                  <a:pt x="12192" y="0"/>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141" name="object 4141"/>
          <p:cNvSpPr/>
          <p:nvPr/>
        </p:nvSpPr>
        <p:spPr>
          <a:xfrm>
            <a:off x="5754624" y="5962431"/>
            <a:ext cx="24384" cy="37651"/>
          </a:xfrm>
          <a:custGeom>
            <a:avLst/>
            <a:gdLst/>
            <a:ahLst/>
            <a:cxnLst/>
            <a:rect l="l" t="t" r="r" b="b"/>
            <a:pathLst>
              <a:path w="27432" h="42672">
                <a:moveTo>
                  <a:pt x="12192" y="0"/>
                </a:moveTo>
                <a:lnTo>
                  <a:pt x="6096" y="3047"/>
                </a:lnTo>
                <a:lnTo>
                  <a:pt x="0" y="9143"/>
                </a:lnTo>
                <a:lnTo>
                  <a:pt x="0" y="33527"/>
                </a:lnTo>
                <a:lnTo>
                  <a:pt x="6096" y="39623"/>
                </a:lnTo>
                <a:lnTo>
                  <a:pt x="12192" y="42671"/>
                </a:lnTo>
                <a:lnTo>
                  <a:pt x="15239" y="42671"/>
                </a:lnTo>
                <a:lnTo>
                  <a:pt x="21336" y="39623"/>
                </a:lnTo>
                <a:lnTo>
                  <a:pt x="24384" y="33527"/>
                </a:lnTo>
                <a:lnTo>
                  <a:pt x="27432" y="24383"/>
                </a:lnTo>
                <a:lnTo>
                  <a:pt x="27432" y="18287"/>
                </a:lnTo>
                <a:lnTo>
                  <a:pt x="24384" y="9143"/>
                </a:lnTo>
                <a:lnTo>
                  <a:pt x="21336" y="3047"/>
                </a:lnTo>
                <a:lnTo>
                  <a:pt x="15239" y="0"/>
                </a:lnTo>
                <a:lnTo>
                  <a:pt x="12192" y="0"/>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142" name="object 4142"/>
          <p:cNvSpPr/>
          <p:nvPr/>
        </p:nvSpPr>
        <p:spPr>
          <a:xfrm>
            <a:off x="4638379" y="6145311"/>
            <a:ext cx="27092" cy="37651"/>
          </a:xfrm>
          <a:custGeom>
            <a:avLst/>
            <a:gdLst/>
            <a:ahLst/>
            <a:cxnLst/>
            <a:rect l="l" t="t" r="r" b="b"/>
            <a:pathLst>
              <a:path w="30479" h="42672">
                <a:moveTo>
                  <a:pt x="30479" y="6096"/>
                </a:moveTo>
                <a:lnTo>
                  <a:pt x="18287" y="0"/>
                </a:lnTo>
                <a:lnTo>
                  <a:pt x="12191" y="0"/>
                </a:lnTo>
                <a:lnTo>
                  <a:pt x="0" y="6096"/>
                </a:lnTo>
                <a:lnTo>
                  <a:pt x="0" y="12192"/>
                </a:lnTo>
                <a:lnTo>
                  <a:pt x="6096" y="18288"/>
                </a:lnTo>
                <a:lnTo>
                  <a:pt x="9144" y="18288"/>
                </a:lnTo>
                <a:lnTo>
                  <a:pt x="21336" y="24384"/>
                </a:lnTo>
                <a:lnTo>
                  <a:pt x="24384" y="24384"/>
                </a:lnTo>
                <a:lnTo>
                  <a:pt x="30479" y="30480"/>
                </a:lnTo>
                <a:lnTo>
                  <a:pt x="30479" y="36576"/>
                </a:lnTo>
                <a:lnTo>
                  <a:pt x="24384" y="42672"/>
                </a:lnTo>
                <a:lnTo>
                  <a:pt x="6096" y="42672"/>
                </a:lnTo>
                <a:lnTo>
                  <a:pt x="0" y="36576"/>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143" name="object 4143"/>
          <p:cNvSpPr/>
          <p:nvPr/>
        </p:nvSpPr>
        <p:spPr>
          <a:xfrm>
            <a:off x="4676309" y="6145311"/>
            <a:ext cx="27092" cy="37651"/>
          </a:xfrm>
          <a:custGeom>
            <a:avLst/>
            <a:gdLst/>
            <a:ahLst/>
            <a:cxnLst/>
            <a:rect l="l" t="t" r="r" b="b"/>
            <a:pathLst>
              <a:path w="30479" h="42672">
                <a:moveTo>
                  <a:pt x="30479" y="12192"/>
                </a:moveTo>
                <a:lnTo>
                  <a:pt x="27431" y="6096"/>
                </a:lnTo>
                <a:lnTo>
                  <a:pt x="24384" y="3048"/>
                </a:lnTo>
                <a:lnTo>
                  <a:pt x="18287" y="0"/>
                </a:lnTo>
                <a:lnTo>
                  <a:pt x="12191" y="0"/>
                </a:lnTo>
                <a:lnTo>
                  <a:pt x="6096" y="3048"/>
                </a:lnTo>
                <a:lnTo>
                  <a:pt x="3048" y="6096"/>
                </a:lnTo>
                <a:lnTo>
                  <a:pt x="0" y="12192"/>
                </a:lnTo>
                <a:lnTo>
                  <a:pt x="0" y="33528"/>
                </a:lnTo>
                <a:lnTo>
                  <a:pt x="3048" y="36576"/>
                </a:lnTo>
                <a:lnTo>
                  <a:pt x="6096" y="42672"/>
                </a:lnTo>
                <a:lnTo>
                  <a:pt x="24384" y="42672"/>
                </a:lnTo>
                <a:lnTo>
                  <a:pt x="27431" y="36576"/>
                </a:lnTo>
                <a:lnTo>
                  <a:pt x="30479" y="33528"/>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144" name="object 4144"/>
          <p:cNvSpPr/>
          <p:nvPr/>
        </p:nvSpPr>
        <p:spPr>
          <a:xfrm>
            <a:off x="4708827" y="6145311"/>
            <a:ext cx="16255" cy="37651"/>
          </a:xfrm>
          <a:custGeom>
            <a:avLst/>
            <a:gdLst/>
            <a:ahLst/>
            <a:cxnLst/>
            <a:rect l="l" t="t" r="r" b="b"/>
            <a:pathLst>
              <a:path w="18287" h="42672">
                <a:moveTo>
                  <a:pt x="18287" y="0"/>
                </a:moveTo>
                <a:lnTo>
                  <a:pt x="0" y="42672"/>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145" name="object 4145"/>
          <p:cNvSpPr/>
          <p:nvPr/>
        </p:nvSpPr>
        <p:spPr>
          <a:xfrm>
            <a:off x="4725082" y="6145311"/>
            <a:ext cx="13546" cy="37651"/>
          </a:xfrm>
          <a:custGeom>
            <a:avLst/>
            <a:gdLst/>
            <a:ahLst/>
            <a:cxnLst/>
            <a:rect l="l" t="t" r="r" b="b"/>
            <a:pathLst>
              <a:path w="15239" h="42672">
                <a:moveTo>
                  <a:pt x="0" y="0"/>
                </a:moveTo>
                <a:lnTo>
                  <a:pt x="15239" y="42672"/>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146" name="object 4146"/>
          <p:cNvSpPr/>
          <p:nvPr/>
        </p:nvSpPr>
        <p:spPr>
          <a:xfrm>
            <a:off x="4714242" y="6172199"/>
            <a:ext cx="18964" cy="0"/>
          </a:xfrm>
          <a:custGeom>
            <a:avLst/>
            <a:gdLst/>
            <a:ahLst/>
            <a:cxnLst/>
            <a:rect l="l" t="t" r="r" b="b"/>
            <a:pathLst>
              <a:path w="21335">
                <a:moveTo>
                  <a:pt x="0" y="0"/>
                </a:moveTo>
                <a:lnTo>
                  <a:pt x="21335"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147" name="object 4147"/>
          <p:cNvSpPr/>
          <p:nvPr/>
        </p:nvSpPr>
        <p:spPr>
          <a:xfrm>
            <a:off x="4746752" y="6145311"/>
            <a:ext cx="21674" cy="37651"/>
          </a:xfrm>
          <a:custGeom>
            <a:avLst/>
            <a:gdLst/>
            <a:ahLst/>
            <a:cxnLst/>
            <a:rect l="l" t="t" r="r" b="b"/>
            <a:pathLst>
              <a:path w="24383" h="42672">
                <a:moveTo>
                  <a:pt x="0" y="0"/>
                </a:moveTo>
                <a:lnTo>
                  <a:pt x="0" y="42672"/>
                </a:lnTo>
                <a:lnTo>
                  <a:pt x="24383" y="42672"/>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148" name="object 4148"/>
          <p:cNvSpPr/>
          <p:nvPr/>
        </p:nvSpPr>
        <p:spPr>
          <a:xfrm>
            <a:off x="4779263" y="6145311"/>
            <a:ext cx="0" cy="37651"/>
          </a:xfrm>
          <a:custGeom>
            <a:avLst/>
            <a:gdLst/>
            <a:ahLst/>
            <a:cxnLst/>
            <a:rect l="l" t="t" r="r" b="b"/>
            <a:pathLst>
              <a:path h="42672">
                <a:moveTo>
                  <a:pt x="0" y="0"/>
                </a:moveTo>
                <a:lnTo>
                  <a:pt x="0" y="42672"/>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149" name="object 4149"/>
          <p:cNvSpPr/>
          <p:nvPr/>
        </p:nvSpPr>
        <p:spPr>
          <a:xfrm>
            <a:off x="4779263" y="6145306"/>
            <a:ext cx="21674" cy="0"/>
          </a:xfrm>
          <a:custGeom>
            <a:avLst/>
            <a:gdLst/>
            <a:ahLst/>
            <a:cxnLst/>
            <a:rect l="l" t="t" r="r" b="b"/>
            <a:pathLst>
              <a:path w="24383">
                <a:moveTo>
                  <a:pt x="0" y="0"/>
                </a:moveTo>
                <a:lnTo>
                  <a:pt x="24383"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150" name="object 4150"/>
          <p:cNvSpPr/>
          <p:nvPr/>
        </p:nvSpPr>
        <p:spPr>
          <a:xfrm>
            <a:off x="4779263" y="6164132"/>
            <a:ext cx="13546" cy="0"/>
          </a:xfrm>
          <a:custGeom>
            <a:avLst/>
            <a:gdLst/>
            <a:ahLst/>
            <a:cxnLst/>
            <a:rect l="l" t="t" r="r" b="b"/>
            <a:pathLst>
              <a:path w="15239">
                <a:moveTo>
                  <a:pt x="0" y="0"/>
                </a:moveTo>
                <a:lnTo>
                  <a:pt x="1523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151" name="object 4151"/>
          <p:cNvSpPr/>
          <p:nvPr/>
        </p:nvSpPr>
        <p:spPr>
          <a:xfrm>
            <a:off x="4779263" y="6182958"/>
            <a:ext cx="21674" cy="0"/>
          </a:xfrm>
          <a:custGeom>
            <a:avLst/>
            <a:gdLst/>
            <a:ahLst/>
            <a:cxnLst/>
            <a:rect l="l" t="t" r="r" b="b"/>
            <a:pathLst>
              <a:path w="24383">
                <a:moveTo>
                  <a:pt x="0" y="0"/>
                </a:moveTo>
                <a:lnTo>
                  <a:pt x="24383"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152" name="object 4152"/>
          <p:cNvSpPr/>
          <p:nvPr/>
        </p:nvSpPr>
        <p:spPr>
          <a:xfrm>
            <a:off x="5654379" y="6145311"/>
            <a:ext cx="0" cy="37651"/>
          </a:xfrm>
          <a:custGeom>
            <a:avLst/>
            <a:gdLst/>
            <a:ahLst/>
            <a:cxnLst/>
            <a:rect l="l" t="t" r="r" b="b"/>
            <a:pathLst>
              <a:path h="42672">
                <a:moveTo>
                  <a:pt x="0" y="0"/>
                </a:moveTo>
                <a:lnTo>
                  <a:pt x="0" y="42672"/>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153" name="object 4153"/>
          <p:cNvSpPr/>
          <p:nvPr/>
        </p:nvSpPr>
        <p:spPr>
          <a:xfrm>
            <a:off x="5654379" y="6145306"/>
            <a:ext cx="121920" cy="0"/>
          </a:xfrm>
          <a:custGeom>
            <a:avLst/>
            <a:gdLst/>
            <a:ahLst/>
            <a:cxnLst/>
            <a:rect l="l" t="t" r="r" b="b"/>
            <a:pathLst>
              <a:path w="137160">
                <a:moveTo>
                  <a:pt x="0" y="0"/>
                </a:moveTo>
                <a:lnTo>
                  <a:pt x="13716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154" name="object 4154"/>
          <p:cNvSpPr/>
          <p:nvPr/>
        </p:nvSpPr>
        <p:spPr>
          <a:xfrm>
            <a:off x="5654386" y="6164132"/>
            <a:ext cx="81279" cy="0"/>
          </a:xfrm>
          <a:custGeom>
            <a:avLst/>
            <a:gdLst/>
            <a:ahLst/>
            <a:cxnLst/>
            <a:rect l="l" t="t" r="r" b="b"/>
            <a:pathLst>
              <a:path w="91439">
                <a:moveTo>
                  <a:pt x="0" y="0"/>
                </a:moveTo>
                <a:lnTo>
                  <a:pt x="9143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155" name="object 4155"/>
          <p:cNvSpPr/>
          <p:nvPr/>
        </p:nvSpPr>
        <p:spPr>
          <a:xfrm>
            <a:off x="5686891" y="6145311"/>
            <a:ext cx="0" cy="37651"/>
          </a:xfrm>
          <a:custGeom>
            <a:avLst/>
            <a:gdLst/>
            <a:ahLst/>
            <a:cxnLst/>
            <a:rect l="l" t="t" r="r" b="b"/>
            <a:pathLst>
              <a:path h="42672">
                <a:moveTo>
                  <a:pt x="0" y="0"/>
                </a:moveTo>
                <a:lnTo>
                  <a:pt x="0" y="42672"/>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156" name="object 4156"/>
          <p:cNvSpPr/>
          <p:nvPr/>
        </p:nvSpPr>
        <p:spPr>
          <a:xfrm>
            <a:off x="5686891" y="6182958"/>
            <a:ext cx="56896" cy="0"/>
          </a:xfrm>
          <a:custGeom>
            <a:avLst/>
            <a:gdLst/>
            <a:ahLst/>
            <a:cxnLst/>
            <a:rect l="l" t="t" r="r" b="b"/>
            <a:pathLst>
              <a:path w="64008">
                <a:moveTo>
                  <a:pt x="0" y="0"/>
                </a:moveTo>
                <a:lnTo>
                  <a:pt x="64008"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157" name="object 4157"/>
          <p:cNvSpPr/>
          <p:nvPr/>
        </p:nvSpPr>
        <p:spPr>
          <a:xfrm>
            <a:off x="5722112" y="6145311"/>
            <a:ext cx="0" cy="37651"/>
          </a:xfrm>
          <a:custGeom>
            <a:avLst/>
            <a:gdLst/>
            <a:ahLst/>
            <a:cxnLst/>
            <a:rect l="l" t="t" r="r" b="b"/>
            <a:pathLst>
              <a:path h="42672">
                <a:moveTo>
                  <a:pt x="0" y="0"/>
                </a:moveTo>
                <a:lnTo>
                  <a:pt x="0" y="42672"/>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158" name="object 4158"/>
          <p:cNvSpPr/>
          <p:nvPr/>
        </p:nvSpPr>
        <p:spPr>
          <a:xfrm>
            <a:off x="5762752" y="6145311"/>
            <a:ext cx="0" cy="37651"/>
          </a:xfrm>
          <a:custGeom>
            <a:avLst/>
            <a:gdLst/>
            <a:ahLst/>
            <a:cxnLst/>
            <a:rect l="l" t="t" r="r" b="b"/>
            <a:pathLst>
              <a:path h="42672">
                <a:moveTo>
                  <a:pt x="0" y="0"/>
                </a:moveTo>
                <a:lnTo>
                  <a:pt x="0" y="42672"/>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159" name="object 4159"/>
          <p:cNvSpPr/>
          <p:nvPr/>
        </p:nvSpPr>
        <p:spPr>
          <a:xfrm>
            <a:off x="7698571" y="4004539"/>
            <a:ext cx="0" cy="37651"/>
          </a:xfrm>
          <a:custGeom>
            <a:avLst/>
            <a:gdLst/>
            <a:ahLst/>
            <a:cxnLst/>
            <a:rect l="l" t="t" r="r" b="b"/>
            <a:pathLst>
              <a:path h="42672">
                <a:moveTo>
                  <a:pt x="0" y="0"/>
                </a:moveTo>
                <a:lnTo>
                  <a:pt x="0" y="42671"/>
                </a:lnTo>
              </a:path>
            </a:pathLst>
          </a:custGeom>
          <a:ln w="3962">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160" name="object 4160"/>
          <p:cNvSpPr/>
          <p:nvPr/>
        </p:nvSpPr>
        <p:spPr>
          <a:xfrm>
            <a:off x="7691802" y="4030084"/>
            <a:ext cx="10837" cy="0"/>
          </a:xfrm>
          <a:custGeom>
            <a:avLst/>
            <a:gdLst/>
            <a:ahLst/>
            <a:cxnLst/>
            <a:rect l="l" t="t" r="r" b="b"/>
            <a:pathLst>
              <a:path w="12192">
                <a:moveTo>
                  <a:pt x="0" y="0"/>
                </a:moveTo>
                <a:lnTo>
                  <a:pt x="12192" y="0"/>
                </a:lnTo>
              </a:path>
            </a:pathLst>
          </a:custGeom>
          <a:ln w="3962">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161" name="object 4161"/>
          <p:cNvSpPr/>
          <p:nvPr/>
        </p:nvSpPr>
        <p:spPr>
          <a:xfrm>
            <a:off x="7694509" y="4028738"/>
            <a:ext cx="8128" cy="0"/>
          </a:xfrm>
          <a:custGeom>
            <a:avLst/>
            <a:gdLst/>
            <a:ahLst/>
            <a:cxnLst/>
            <a:rect l="l" t="t" r="r" b="b"/>
            <a:pathLst>
              <a:path w="9144">
                <a:moveTo>
                  <a:pt x="0" y="0"/>
                </a:moveTo>
                <a:lnTo>
                  <a:pt x="9144" y="0"/>
                </a:lnTo>
              </a:path>
            </a:pathLst>
          </a:custGeom>
          <a:ln w="7010">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162" name="object 4162"/>
          <p:cNvSpPr/>
          <p:nvPr/>
        </p:nvSpPr>
        <p:spPr>
          <a:xfrm>
            <a:off x="7697216" y="4026049"/>
            <a:ext cx="0" cy="0"/>
          </a:xfrm>
          <a:custGeom>
            <a:avLst/>
            <a:gdLst/>
            <a:ahLst/>
            <a:cxnLst/>
            <a:rect l="l" t="t" r="r" b="b"/>
            <a:pathLst>
              <a:path>
                <a:moveTo>
                  <a:pt x="0" y="0"/>
                </a:moveTo>
                <a:lnTo>
                  <a:pt x="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163" name="object 4163"/>
          <p:cNvSpPr/>
          <p:nvPr/>
        </p:nvSpPr>
        <p:spPr>
          <a:xfrm>
            <a:off x="7686379" y="4032773"/>
            <a:ext cx="16256" cy="0"/>
          </a:xfrm>
          <a:custGeom>
            <a:avLst/>
            <a:gdLst/>
            <a:ahLst/>
            <a:cxnLst/>
            <a:rect l="l" t="t" r="r" b="b"/>
            <a:pathLst>
              <a:path w="18288">
                <a:moveTo>
                  <a:pt x="0" y="0"/>
                </a:moveTo>
                <a:lnTo>
                  <a:pt x="18288" y="0"/>
                </a:lnTo>
              </a:path>
            </a:pathLst>
          </a:custGeom>
          <a:ln w="3962">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164" name="object 4164"/>
          <p:cNvSpPr/>
          <p:nvPr/>
        </p:nvSpPr>
        <p:spPr>
          <a:xfrm>
            <a:off x="7697218" y="4034118"/>
            <a:ext cx="2709" cy="0"/>
          </a:xfrm>
          <a:custGeom>
            <a:avLst/>
            <a:gdLst/>
            <a:ahLst/>
            <a:cxnLst/>
            <a:rect l="l" t="t" r="r" b="b"/>
            <a:pathLst>
              <a:path w="3048">
                <a:moveTo>
                  <a:pt x="0" y="0"/>
                </a:moveTo>
                <a:lnTo>
                  <a:pt x="3048"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165" name="object 4165"/>
          <p:cNvSpPr/>
          <p:nvPr/>
        </p:nvSpPr>
        <p:spPr>
          <a:xfrm>
            <a:off x="7697216" y="4036806"/>
            <a:ext cx="0" cy="0"/>
          </a:xfrm>
          <a:custGeom>
            <a:avLst/>
            <a:gdLst/>
            <a:ahLst/>
            <a:cxnLst/>
            <a:rect l="l" t="t" r="r" b="b"/>
            <a:pathLst>
              <a:path>
                <a:moveTo>
                  <a:pt x="0" y="0"/>
                </a:moveTo>
                <a:lnTo>
                  <a:pt x="0"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166" name="object 4166"/>
          <p:cNvSpPr/>
          <p:nvPr/>
        </p:nvSpPr>
        <p:spPr>
          <a:xfrm>
            <a:off x="7693840" y="4023389"/>
            <a:ext cx="10814" cy="10713"/>
          </a:xfrm>
          <a:custGeom>
            <a:avLst/>
            <a:gdLst/>
            <a:ahLst/>
            <a:cxnLst/>
            <a:rect l="l" t="t" r="r" b="b"/>
            <a:pathLst>
              <a:path w="12166" h="12141">
                <a:moveTo>
                  <a:pt x="12166" y="6070"/>
                </a:moveTo>
                <a:lnTo>
                  <a:pt x="12166" y="2717"/>
                </a:lnTo>
                <a:lnTo>
                  <a:pt x="9436" y="0"/>
                </a:lnTo>
                <a:lnTo>
                  <a:pt x="6083" y="0"/>
                </a:lnTo>
                <a:lnTo>
                  <a:pt x="2730" y="0"/>
                </a:lnTo>
                <a:lnTo>
                  <a:pt x="0" y="2717"/>
                </a:lnTo>
                <a:lnTo>
                  <a:pt x="0" y="6070"/>
                </a:lnTo>
                <a:lnTo>
                  <a:pt x="0" y="9423"/>
                </a:lnTo>
                <a:lnTo>
                  <a:pt x="2730" y="12141"/>
                </a:lnTo>
                <a:lnTo>
                  <a:pt x="6083" y="12141"/>
                </a:lnTo>
                <a:lnTo>
                  <a:pt x="9436" y="12141"/>
                </a:lnTo>
                <a:lnTo>
                  <a:pt x="12166" y="9423"/>
                </a:lnTo>
                <a:lnTo>
                  <a:pt x="12166" y="607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167" name="object 4167"/>
          <p:cNvSpPr/>
          <p:nvPr/>
        </p:nvSpPr>
        <p:spPr>
          <a:xfrm>
            <a:off x="7697218" y="4031428"/>
            <a:ext cx="10836" cy="0"/>
          </a:xfrm>
          <a:custGeom>
            <a:avLst/>
            <a:gdLst/>
            <a:ahLst/>
            <a:cxnLst/>
            <a:rect l="l" t="t" r="r" b="b"/>
            <a:pathLst>
              <a:path w="12191">
                <a:moveTo>
                  <a:pt x="0" y="0"/>
                </a:moveTo>
                <a:lnTo>
                  <a:pt x="12191"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168" name="object 4168"/>
          <p:cNvSpPr/>
          <p:nvPr/>
        </p:nvSpPr>
        <p:spPr>
          <a:xfrm>
            <a:off x="7699927" y="4004533"/>
            <a:ext cx="5418" cy="16136"/>
          </a:xfrm>
          <a:custGeom>
            <a:avLst/>
            <a:gdLst/>
            <a:ahLst/>
            <a:cxnLst/>
            <a:rect l="l" t="t" r="r" b="b"/>
            <a:pathLst>
              <a:path w="6095" h="18287">
                <a:moveTo>
                  <a:pt x="0" y="0"/>
                </a:moveTo>
                <a:lnTo>
                  <a:pt x="6095" y="1828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169" name="object 4169"/>
          <p:cNvSpPr/>
          <p:nvPr/>
        </p:nvSpPr>
        <p:spPr>
          <a:xfrm>
            <a:off x="7705343" y="4004533"/>
            <a:ext cx="8128" cy="16136"/>
          </a:xfrm>
          <a:custGeom>
            <a:avLst/>
            <a:gdLst/>
            <a:ahLst/>
            <a:cxnLst/>
            <a:rect l="l" t="t" r="r" b="b"/>
            <a:pathLst>
              <a:path w="9144" h="18287">
                <a:moveTo>
                  <a:pt x="9144" y="0"/>
                </a:moveTo>
                <a:lnTo>
                  <a:pt x="0" y="1828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170" name="object 4170"/>
          <p:cNvSpPr/>
          <p:nvPr/>
        </p:nvSpPr>
        <p:spPr>
          <a:xfrm>
            <a:off x="7713472" y="4004533"/>
            <a:ext cx="0" cy="16136"/>
          </a:xfrm>
          <a:custGeom>
            <a:avLst/>
            <a:gdLst/>
            <a:ahLst/>
            <a:cxnLst/>
            <a:rect l="l" t="t" r="r" b="b"/>
            <a:pathLst>
              <a:path h="18287">
                <a:moveTo>
                  <a:pt x="0" y="0"/>
                </a:moveTo>
                <a:lnTo>
                  <a:pt x="0" y="1828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171" name="object 4171"/>
          <p:cNvSpPr/>
          <p:nvPr/>
        </p:nvSpPr>
        <p:spPr>
          <a:xfrm>
            <a:off x="7716186" y="4004533"/>
            <a:ext cx="5419" cy="16136"/>
          </a:xfrm>
          <a:custGeom>
            <a:avLst/>
            <a:gdLst/>
            <a:ahLst/>
            <a:cxnLst/>
            <a:rect l="l" t="t" r="r" b="b"/>
            <a:pathLst>
              <a:path w="6096" h="18287">
                <a:moveTo>
                  <a:pt x="0" y="0"/>
                </a:moveTo>
                <a:lnTo>
                  <a:pt x="6096" y="1828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172" name="object 4172"/>
          <p:cNvSpPr/>
          <p:nvPr/>
        </p:nvSpPr>
        <p:spPr>
          <a:xfrm>
            <a:off x="7721605" y="4004533"/>
            <a:ext cx="2709" cy="16136"/>
          </a:xfrm>
          <a:custGeom>
            <a:avLst/>
            <a:gdLst/>
            <a:ahLst/>
            <a:cxnLst/>
            <a:rect l="l" t="t" r="r" b="b"/>
            <a:pathLst>
              <a:path w="3048" h="18287">
                <a:moveTo>
                  <a:pt x="3048" y="0"/>
                </a:moveTo>
                <a:lnTo>
                  <a:pt x="0" y="1828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173" name="object 4173"/>
          <p:cNvSpPr/>
          <p:nvPr/>
        </p:nvSpPr>
        <p:spPr>
          <a:xfrm>
            <a:off x="7724314" y="4004533"/>
            <a:ext cx="2709" cy="16136"/>
          </a:xfrm>
          <a:custGeom>
            <a:avLst/>
            <a:gdLst/>
            <a:ahLst/>
            <a:cxnLst/>
            <a:rect l="l" t="t" r="r" b="b"/>
            <a:pathLst>
              <a:path w="3048" h="18287">
                <a:moveTo>
                  <a:pt x="0" y="0"/>
                </a:moveTo>
                <a:lnTo>
                  <a:pt x="3048" y="1828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174" name="object 4174"/>
          <p:cNvSpPr/>
          <p:nvPr/>
        </p:nvSpPr>
        <p:spPr>
          <a:xfrm>
            <a:off x="7727022" y="4004533"/>
            <a:ext cx="5419" cy="16136"/>
          </a:xfrm>
          <a:custGeom>
            <a:avLst/>
            <a:gdLst/>
            <a:ahLst/>
            <a:cxnLst/>
            <a:rect l="l" t="t" r="r" b="b"/>
            <a:pathLst>
              <a:path w="6096" h="18287">
                <a:moveTo>
                  <a:pt x="6096" y="0"/>
                </a:moveTo>
                <a:lnTo>
                  <a:pt x="0" y="18287"/>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175" name="object 4175"/>
          <p:cNvSpPr/>
          <p:nvPr/>
        </p:nvSpPr>
        <p:spPr>
          <a:xfrm>
            <a:off x="7735152" y="4012601"/>
            <a:ext cx="13546" cy="0"/>
          </a:xfrm>
          <a:custGeom>
            <a:avLst/>
            <a:gdLst/>
            <a:ahLst/>
            <a:cxnLst/>
            <a:rect l="l" t="t" r="r" b="b"/>
            <a:pathLst>
              <a:path w="15239">
                <a:moveTo>
                  <a:pt x="0" y="0"/>
                </a:moveTo>
                <a:lnTo>
                  <a:pt x="15239" y="0"/>
                </a:lnTo>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176" name="object 4176"/>
          <p:cNvSpPr/>
          <p:nvPr/>
        </p:nvSpPr>
        <p:spPr>
          <a:xfrm>
            <a:off x="7754112" y="4004533"/>
            <a:ext cx="8128" cy="16136"/>
          </a:xfrm>
          <a:custGeom>
            <a:avLst/>
            <a:gdLst/>
            <a:ahLst/>
            <a:cxnLst/>
            <a:rect l="l" t="t" r="r" b="b"/>
            <a:pathLst>
              <a:path w="9144" h="18287">
                <a:moveTo>
                  <a:pt x="3048" y="0"/>
                </a:moveTo>
                <a:lnTo>
                  <a:pt x="0" y="0"/>
                </a:lnTo>
                <a:lnTo>
                  <a:pt x="0" y="6095"/>
                </a:lnTo>
                <a:lnTo>
                  <a:pt x="6096" y="6095"/>
                </a:lnTo>
                <a:lnTo>
                  <a:pt x="9144" y="9143"/>
                </a:lnTo>
                <a:lnTo>
                  <a:pt x="9144" y="15239"/>
                </a:lnTo>
                <a:lnTo>
                  <a:pt x="6096" y="18287"/>
                </a:lnTo>
                <a:lnTo>
                  <a:pt x="3048" y="18287"/>
                </a:lnTo>
                <a:lnTo>
                  <a:pt x="0" y="15239"/>
                </a:lnTo>
                <a:lnTo>
                  <a:pt x="0" y="9143"/>
                </a:lnTo>
                <a:lnTo>
                  <a:pt x="3048" y="9143"/>
                </a:lnTo>
                <a:lnTo>
                  <a:pt x="3048" y="6095"/>
                </a:lnTo>
                <a:lnTo>
                  <a:pt x="9144" y="6095"/>
                </a:lnTo>
                <a:lnTo>
                  <a:pt x="9144" y="0"/>
                </a:lnTo>
                <a:lnTo>
                  <a:pt x="6096" y="0"/>
                </a:lnTo>
                <a:lnTo>
                  <a:pt x="3048" y="0"/>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
        <p:nvSpPr>
          <p:cNvPr id="4177" name="object 4177"/>
          <p:cNvSpPr/>
          <p:nvPr/>
        </p:nvSpPr>
        <p:spPr>
          <a:xfrm>
            <a:off x="7767659" y="4004533"/>
            <a:ext cx="10836" cy="16136"/>
          </a:xfrm>
          <a:custGeom>
            <a:avLst/>
            <a:gdLst/>
            <a:ahLst/>
            <a:cxnLst/>
            <a:rect l="l" t="t" r="r" b="b"/>
            <a:pathLst>
              <a:path w="12191" h="18287">
                <a:moveTo>
                  <a:pt x="3048" y="0"/>
                </a:moveTo>
                <a:lnTo>
                  <a:pt x="0" y="3047"/>
                </a:lnTo>
                <a:lnTo>
                  <a:pt x="3048" y="6095"/>
                </a:lnTo>
                <a:lnTo>
                  <a:pt x="6095" y="6095"/>
                </a:lnTo>
                <a:lnTo>
                  <a:pt x="9143" y="9143"/>
                </a:lnTo>
                <a:lnTo>
                  <a:pt x="12191" y="9143"/>
                </a:lnTo>
                <a:lnTo>
                  <a:pt x="12191" y="15239"/>
                </a:lnTo>
                <a:lnTo>
                  <a:pt x="9143" y="15239"/>
                </a:lnTo>
                <a:lnTo>
                  <a:pt x="6095" y="18287"/>
                </a:lnTo>
                <a:lnTo>
                  <a:pt x="3048" y="18287"/>
                </a:lnTo>
                <a:lnTo>
                  <a:pt x="3048" y="15239"/>
                </a:lnTo>
                <a:lnTo>
                  <a:pt x="0" y="15239"/>
                </a:lnTo>
                <a:lnTo>
                  <a:pt x="0" y="9143"/>
                </a:lnTo>
                <a:lnTo>
                  <a:pt x="3048" y="9143"/>
                </a:lnTo>
                <a:lnTo>
                  <a:pt x="6095" y="6095"/>
                </a:lnTo>
                <a:lnTo>
                  <a:pt x="9143" y="6095"/>
                </a:lnTo>
                <a:lnTo>
                  <a:pt x="12191" y="3047"/>
                </a:lnTo>
                <a:lnTo>
                  <a:pt x="9143" y="0"/>
                </a:lnTo>
                <a:lnTo>
                  <a:pt x="6095" y="0"/>
                </a:lnTo>
                <a:lnTo>
                  <a:pt x="3048" y="0"/>
                </a:lnTo>
                <a:close/>
              </a:path>
            </a:pathLst>
          </a:custGeom>
          <a:ln w="3175">
            <a:solidFill>
              <a:srgbClr val="000000"/>
            </a:solidFill>
          </a:ln>
        </p:spPr>
        <p:txBody>
          <a:bodyPr wrap="square" lIns="0" tIns="0" rIns="0" bIns="0" rtlCol="0">
            <a:noAutofit/>
          </a:bodyPr>
          <a:lstStyle/>
          <a:p>
            <a:pPr defTabSz="809473" eaLnBrk="1" fontAlgn="auto" hangingPunct="1">
              <a:spcBef>
                <a:spcPts val="0"/>
              </a:spcBef>
              <a:spcAft>
                <a:spcPts val="0"/>
              </a:spcAft>
            </a:pPr>
            <a:endParaRPr sz="1600">
              <a:solidFill>
                <a:prstClr val="black"/>
              </a:solidFill>
              <a:latin typeface="Calibri"/>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1026" descr="Q:\scan-\guada01\guad00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8475" y="0"/>
            <a:ext cx="10140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2992568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M:\olga\web\gif\figure06.g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16481" y="8"/>
            <a:ext cx="4310063" cy="311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1" name="Picture 2" descr="M:\olga\web\gif\figure07.g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16481" y="3709996"/>
            <a:ext cx="4310063" cy="311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2" name="Picture 2" descr="M:\olga\web\gif\figure08.g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 y="3709996"/>
            <a:ext cx="4310063" cy="311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3" name="Rectangle 1"/>
          <p:cNvSpPr>
            <a:spLocks noChangeArrowheads="1"/>
          </p:cNvSpPr>
          <p:nvPr/>
        </p:nvSpPr>
        <p:spPr bwMode="auto">
          <a:xfrm>
            <a:off x="152400" y="533400"/>
            <a:ext cx="4572000" cy="1938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45" tIns="45672" rIns="91345" bIns="45672">
            <a:spAutoFit/>
          </a:bodyPr>
          <a:lstStyle/>
          <a:p>
            <a:r>
              <a:rPr lang="en-US" b="1">
                <a:solidFill>
                  <a:srgbClr val="FF0000"/>
                </a:solidFill>
              </a:rPr>
              <a:t>Guadalajara Mexico</a:t>
            </a:r>
          </a:p>
          <a:p>
            <a:r>
              <a:rPr lang="en-US" b="1">
                <a:solidFill>
                  <a:srgbClr val="FF0000"/>
                </a:solidFill>
              </a:rPr>
              <a:t> </a:t>
            </a:r>
          </a:p>
          <a:p>
            <a:r>
              <a:rPr lang="en-US" b="1">
                <a:solidFill>
                  <a:srgbClr val="FF0000"/>
                </a:solidFill>
              </a:rPr>
              <a:t>          Gas Station</a:t>
            </a:r>
          </a:p>
          <a:p>
            <a:r>
              <a:rPr lang="en-US" b="1">
                <a:solidFill>
                  <a:srgbClr val="FF0000"/>
                </a:solidFill>
              </a:rPr>
              <a:t>                CO2     10%</a:t>
            </a:r>
          </a:p>
          <a:p>
            <a:r>
              <a:rPr lang="en-US" b="1">
                <a:solidFill>
                  <a:srgbClr val="FF0000"/>
                </a:solidFill>
              </a:rPr>
              <a:t>              methane 10%</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pipelin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mod-co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3524250"/>
            <a:ext cx="4445000" cy="333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5" name="Picture 2" descr="mod-m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73600" y="3524250"/>
            <a:ext cx="4445000" cy="333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6" name="Picture 2" descr="mod-c5p"/>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673600" y="0"/>
            <a:ext cx="4470400"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7" name="Rectangle 1"/>
          <p:cNvSpPr>
            <a:spLocks noChangeArrowheads="1"/>
          </p:cNvSpPr>
          <p:nvPr/>
        </p:nvSpPr>
        <p:spPr bwMode="auto">
          <a:xfrm>
            <a:off x="68263" y="457200"/>
            <a:ext cx="4572000" cy="1938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45" tIns="45672" rIns="91345" bIns="45672">
            <a:spAutoFit/>
          </a:bodyPr>
          <a:lstStyle/>
          <a:p>
            <a:r>
              <a:rPr lang="en-US" b="1">
                <a:solidFill>
                  <a:srgbClr val="FF0000"/>
                </a:solidFill>
              </a:rPr>
              <a:t>Guadalajara Mexico</a:t>
            </a:r>
          </a:p>
          <a:p>
            <a:r>
              <a:rPr lang="en-US" b="1">
                <a:solidFill>
                  <a:srgbClr val="FF0000"/>
                </a:solidFill>
              </a:rPr>
              <a:t> </a:t>
            </a:r>
          </a:p>
          <a:p>
            <a:r>
              <a:rPr lang="en-US" b="1">
                <a:solidFill>
                  <a:srgbClr val="FF0000"/>
                </a:solidFill>
              </a:rPr>
              <a:t>          Railroad Diesel</a:t>
            </a:r>
          </a:p>
          <a:p>
            <a:r>
              <a:rPr lang="en-US" b="1">
                <a:solidFill>
                  <a:srgbClr val="FF0000"/>
                </a:solidFill>
              </a:rPr>
              <a:t>                CO2     10%</a:t>
            </a:r>
          </a:p>
          <a:p>
            <a:r>
              <a:rPr lang="en-US" b="1">
                <a:solidFill>
                  <a:srgbClr val="FF0000"/>
                </a:solidFill>
              </a:rPr>
              <a:t>              methane 10%</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figure1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48200" y="3609983"/>
            <a:ext cx="4495800" cy="324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59" name="Picture 3" descr="figure2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3609983"/>
            <a:ext cx="4495800" cy="324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0" name="Picture 4" descr="figure2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267200" y="5"/>
            <a:ext cx="4876800" cy="357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1" name="Rectangle 5"/>
          <p:cNvSpPr>
            <a:spLocks noChangeArrowheads="1"/>
          </p:cNvSpPr>
          <p:nvPr/>
        </p:nvSpPr>
        <p:spPr bwMode="auto">
          <a:xfrm>
            <a:off x="0" y="228600"/>
            <a:ext cx="4572000" cy="1415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45" tIns="45672" rIns="91345" bIns="45672">
            <a:spAutoFit/>
          </a:bodyPr>
          <a:lstStyle/>
          <a:p>
            <a:endParaRPr lang="en-US" sz="2000" b="1" dirty="0">
              <a:solidFill>
                <a:srgbClr val="00FF00"/>
              </a:solidFill>
            </a:endParaRPr>
          </a:p>
          <a:p>
            <a:r>
              <a:rPr lang="en-US" sz="2000" b="1" dirty="0">
                <a:solidFill>
                  <a:srgbClr val="FF0000"/>
                </a:solidFill>
              </a:rPr>
              <a:t>       </a:t>
            </a:r>
            <a:r>
              <a:rPr lang="en-US" sz="2000" b="1" dirty="0" smtClean="0">
                <a:solidFill>
                  <a:srgbClr val="FF0000"/>
                </a:solidFill>
              </a:rPr>
              <a:t>Gulf Coast</a:t>
            </a:r>
            <a:r>
              <a:rPr lang="en-US" sz="2200" b="1" dirty="0" smtClean="0">
                <a:solidFill>
                  <a:srgbClr val="FF0000"/>
                </a:solidFill>
              </a:rPr>
              <a:t> </a:t>
            </a:r>
            <a:r>
              <a:rPr lang="en-US" sz="2200" b="1" dirty="0">
                <a:solidFill>
                  <a:srgbClr val="FF0000"/>
                </a:solidFill>
              </a:rPr>
              <a:t>Refinery</a:t>
            </a:r>
          </a:p>
          <a:p>
            <a:r>
              <a:rPr lang="en-US" sz="2200" b="1" dirty="0">
                <a:solidFill>
                  <a:srgbClr val="FF0000"/>
                </a:solidFill>
              </a:rPr>
              <a:t>                   CO2     20%</a:t>
            </a:r>
          </a:p>
          <a:p>
            <a:r>
              <a:rPr lang="en-US" sz="2200" b="1" dirty="0">
                <a:solidFill>
                  <a:srgbClr val="FF0000"/>
                </a:solidFill>
              </a:rPr>
              <a:t>               methane  20%</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figure2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3552831"/>
            <a:ext cx="4572000" cy="330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3" name="Picture 3" descr="figure2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72000" y="3554420"/>
            <a:ext cx="4572000" cy="3303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4" name="Picture 4" descr="figure2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224338" y="0"/>
            <a:ext cx="4953000" cy="3576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5" name="Rectangle 2"/>
          <p:cNvSpPr>
            <a:spLocks noChangeArrowheads="1"/>
          </p:cNvSpPr>
          <p:nvPr/>
        </p:nvSpPr>
        <p:spPr bwMode="auto">
          <a:xfrm>
            <a:off x="152401" y="838200"/>
            <a:ext cx="4191000" cy="1200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45" tIns="45672" rIns="91345" bIns="45672">
            <a:spAutoFit/>
          </a:bodyPr>
          <a:lstStyle/>
          <a:p>
            <a:r>
              <a:rPr lang="en-US" b="1" dirty="0">
                <a:solidFill>
                  <a:srgbClr val="FF0000"/>
                </a:solidFill>
              </a:rPr>
              <a:t>   </a:t>
            </a:r>
            <a:r>
              <a:rPr lang="en-US" b="1" dirty="0" smtClean="0">
                <a:solidFill>
                  <a:srgbClr val="FF0000"/>
                </a:solidFill>
              </a:rPr>
              <a:t>    Gulf Coast </a:t>
            </a:r>
            <a:r>
              <a:rPr lang="en-US" b="1" dirty="0">
                <a:solidFill>
                  <a:srgbClr val="FF0000"/>
                </a:solidFill>
              </a:rPr>
              <a:t>Refinery</a:t>
            </a:r>
          </a:p>
          <a:p>
            <a:r>
              <a:rPr lang="en-US" b="1" dirty="0">
                <a:solidFill>
                  <a:srgbClr val="FF0000"/>
                </a:solidFill>
              </a:rPr>
              <a:t>                   CO2     20%</a:t>
            </a:r>
          </a:p>
          <a:p>
            <a:r>
              <a:rPr lang="en-US" b="1" dirty="0">
                <a:solidFill>
                  <a:srgbClr val="FF0000"/>
                </a:solidFill>
              </a:rPr>
              <a:t>               methane  20%</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4"/>
          <p:cNvPicPr>
            <a:picLocks noChangeAspect="1" noChangeArrowheads="1"/>
          </p:cNvPicPr>
          <p:nvPr/>
        </p:nvPicPr>
        <p:blipFill>
          <a:blip r:embed="rId3">
            <a:extLst>
              <a:ext uri="{28A0092B-C50C-407E-A947-70E740481C1C}">
                <a14:useLocalDpi xmlns:a14="http://schemas.microsoft.com/office/drawing/2010/main" val="0"/>
              </a:ext>
            </a:extLst>
          </a:blip>
          <a:srcRect l="3180" t="4561" r="4198" b="3185"/>
          <a:stretch>
            <a:fillRect/>
          </a:stretch>
        </p:blipFill>
        <p:spPr bwMode="auto">
          <a:xfrm>
            <a:off x="4572000" y="3492501"/>
            <a:ext cx="4572000" cy="336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5" name="Picture 5"/>
          <p:cNvPicPr>
            <a:picLocks noChangeAspect="1" noChangeArrowheads="1"/>
          </p:cNvPicPr>
          <p:nvPr/>
        </p:nvPicPr>
        <p:blipFill>
          <a:blip r:embed="rId4">
            <a:extLst>
              <a:ext uri="{28A0092B-C50C-407E-A947-70E740481C1C}">
                <a14:useLocalDpi xmlns:a14="http://schemas.microsoft.com/office/drawing/2010/main" val="0"/>
              </a:ext>
            </a:extLst>
          </a:blip>
          <a:srcRect l="3964" t="4086" r="1918" b="2696"/>
          <a:stretch>
            <a:fillRect/>
          </a:stretch>
        </p:blipFill>
        <p:spPr bwMode="auto">
          <a:xfrm>
            <a:off x="0" y="3527430"/>
            <a:ext cx="4572000" cy="333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6" name="Picture 6"/>
          <p:cNvPicPr>
            <a:picLocks noChangeAspect="1" noChangeArrowheads="1"/>
          </p:cNvPicPr>
          <p:nvPr/>
        </p:nvPicPr>
        <p:blipFill>
          <a:blip r:embed="rId5">
            <a:extLst>
              <a:ext uri="{28A0092B-C50C-407E-A947-70E740481C1C}">
                <a14:useLocalDpi xmlns:a14="http://schemas.microsoft.com/office/drawing/2010/main" val="0"/>
              </a:ext>
            </a:extLst>
          </a:blip>
          <a:srcRect l="3905" t="3185" r="2881" b="4561"/>
          <a:stretch>
            <a:fillRect/>
          </a:stretch>
        </p:blipFill>
        <p:spPr bwMode="auto">
          <a:xfrm>
            <a:off x="4648200" y="0"/>
            <a:ext cx="4495800" cy="330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7" name="Rectangle 7"/>
          <p:cNvSpPr>
            <a:spLocks noChangeArrowheads="1"/>
          </p:cNvSpPr>
          <p:nvPr/>
        </p:nvSpPr>
        <p:spPr bwMode="auto">
          <a:xfrm>
            <a:off x="0" y="304800"/>
            <a:ext cx="4572000" cy="1415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45" tIns="45672" rIns="91345" bIns="45672">
            <a:spAutoFit/>
          </a:bodyPr>
          <a:lstStyle/>
          <a:p>
            <a:endParaRPr lang="en-US" sz="2000" b="1" dirty="0">
              <a:solidFill>
                <a:srgbClr val="00FF00"/>
              </a:solidFill>
            </a:endParaRPr>
          </a:p>
          <a:p>
            <a:r>
              <a:rPr lang="en-US" sz="2000" b="1" dirty="0">
                <a:solidFill>
                  <a:srgbClr val="FF0000"/>
                </a:solidFill>
              </a:rPr>
              <a:t>   </a:t>
            </a:r>
            <a:r>
              <a:rPr lang="en-US" sz="2000" b="1" dirty="0" smtClean="0">
                <a:solidFill>
                  <a:srgbClr val="FF0000"/>
                </a:solidFill>
              </a:rPr>
              <a:t>	</a:t>
            </a:r>
            <a:r>
              <a:rPr lang="en-US" sz="2200" b="1" dirty="0" smtClean="0">
                <a:solidFill>
                  <a:srgbClr val="FF0000"/>
                </a:solidFill>
              </a:rPr>
              <a:t> </a:t>
            </a:r>
            <a:r>
              <a:rPr lang="en-US" sz="2200" b="1" dirty="0">
                <a:solidFill>
                  <a:srgbClr val="FF0000"/>
                </a:solidFill>
              </a:rPr>
              <a:t>Gasoline Station</a:t>
            </a:r>
          </a:p>
          <a:p>
            <a:r>
              <a:rPr lang="en-US" sz="2200" b="1" dirty="0">
                <a:solidFill>
                  <a:srgbClr val="FF0000"/>
                </a:solidFill>
              </a:rPr>
              <a:t>                   CO2     17%</a:t>
            </a:r>
          </a:p>
          <a:p>
            <a:r>
              <a:rPr lang="en-US" sz="2200" b="1" dirty="0">
                <a:solidFill>
                  <a:srgbClr val="FF0000"/>
                </a:solidFill>
              </a:rPr>
              <a:t>               methane  1.4%</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austin-01"/>
          <p:cNvPicPr>
            <a:picLocks noChangeAspect="1" noChangeArrowheads="1"/>
          </p:cNvPicPr>
          <p:nvPr/>
        </p:nvPicPr>
        <p:blipFill>
          <a:blip r:embed="rId3">
            <a:extLst>
              <a:ext uri="{28A0092B-C50C-407E-A947-70E740481C1C}">
                <a14:useLocalDpi xmlns:a14="http://schemas.microsoft.com/office/drawing/2010/main" val="0"/>
              </a:ext>
            </a:extLst>
          </a:blip>
          <a:srcRect t="18889"/>
          <a:stretch>
            <a:fillRect/>
          </a:stretch>
        </p:blipFill>
        <p:spPr bwMode="auto">
          <a:xfrm>
            <a:off x="3180" y="1295400"/>
            <a:ext cx="9140825" cy="556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1" name="Rectangle 3"/>
          <p:cNvSpPr>
            <a:spLocks noChangeArrowheads="1"/>
          </p:cNvSpPr>
          <p:nvPr/>
        </p:nvSpPr>
        <p:spPr bwMode="auto">
          <a:xfrm>
            <a:off x="0" y="6"/>
            <a:ext cx="9144000" cy="132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45" tIns="45672" rIns="91345" bIns="45672">
            <a:spAutoFit/>
          </a:bodyPr>
          <a:lstStyle/>
          <a:p>
            <a:r>
              <a:rPr lang="en-US" sz="2000" b="1">
                <a:solidFill>
                  <a:srgbClr val="FF0000"/>
                </a:solidFill>
              </a:rPr>
              <a:t>                    Austin, Texas Tanks Farms Groundwater Plume </a:t>
            </a:r>
          </a:p>
          <a:p>
            <a:r>
              <a:rPr lang="en-US" sz="2000" b="1">
                <a:solidFill>
                  <a:srgbClr val="FF0000"/>
                </a:solidFill>
              </a:rPr>
              <a:t>                                           Impacting Public Park </a:t>
            </a:r>
          </a:p>
          <a:p>
            <a:r>
              <a:rPr lang="en-US" sz="2000" b="1">
                <a:solidFill>
                  <a:srgbClr val="FF0000"/>
                </a:solidFill>
              </a:rPr>
              <a:t>                                                 CO2         14% </a:t>
            </a:r>
          </a:p>
          <a:p>
            <a:r>
              <a:rPr lang="en-US" sz="2000" b="1">
                <a:solidFill>
                  <a:srgbClr val="FF0000"/>
                </a:solidFill>
              </a:rPr>
              <a:t>                                                 Methane  10%</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figure3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3552831"/>
            <a:ext cx="4572000" cy="330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1" name="Picture 3" descr="figure3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72000" y="3556000"/>
            <a:ext cx="4572000" cy="330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2" name="Picture 4" descr="figure30"/>
          <p:cNvPicPr>
            <a:picLocks noChangeAspect="1" noChangeArrowheads="1"/>
          </p:cNvPicPr>
          <p:nvPr/>
        </p:nvPicPr>
        <p:blipFill>
          <a:blip r:embed="rId5" cstate="print">
            <a:extLst>
              <a:ext uri="{28A0092B-C50C-407E-A947-70E740481C1C}">
                <a14:useLocalDpi xmlns:a14="http://schemas.microsoft.com/office/drawing/2010/main" val="0"/>
              </a:ext>
            </a:extLst>
          </a:blip>
          <a:srcRect l="6250"/>
          <a:stretch>
            <a:fillRect/>
          </a:stretch>
        </p:blipFill>
        <p:spPr bwMode="auto">
          <a:xfrm>
            <a:off x="4572000" y="0"/>
            <a:ext cx="4572000" cy="3524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3" name="Rectangle 5"/>
          <p:cNvSpPr>
            <a:spLocks noChangeArrowheads="1"/>
          </p:cNvSpPr>
          <p:nvPr/>
        </p:nvSpPr>
        <p:spPr bwMode="auto">
          <a:xfrm>
            <a:off x="0" y="381002"/>
            <a:ext cx="4267200" cy="2092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45" tIns="45672" rIns="91345" bIns="45672">
            <a:spAutoFit/>
          </a:bodyPr>
          <a:lstStyle/>
          <a:p>
            <a:endParaRPr lang="en-US" sz="2000" b="1">
              <a:solidFill>
                <a:srgbClr val="FF0000"/>
              </a:solidFill>
            </a:endParaRPr>
          </a:p>
          <a:p>
            <a:r>
              <a:rPr lang="en-US" sz="2000" b="1">
                <a:solidFill>
                  <a:srgbClr val="FF0000"/>
                </a:solidFill>
              </a:rPr>
              <a:t>          </a:t>
            </a:r>
            <a:r>
              <a:rPr lang="en-US" sz="2200" b="1">
                <a:solidFill>
                  <a:srgbClr val="FF0000"/>
                </a:solidFill>
              </a:rPr>
              <a:t>Guadalajara Mexico</a:t>
            </a:r>
          </a:p>
          <a:p>
            <a:r>
              <a:rPr lang="en-US" sz="2200" b="1">
                <a:solidFill>
                  <a:srgbClr val="FF0000"/>
                </a:solidFill>
              </a:rPr>
              <a:t> </a:t>
            </a:r>
          </a:p>
          <a:p>
            <a:r>
              <a:rPr lang="en-US" sz="2200" b="1">
                <a:solidFill>
                  <a:srgbClr val="FF0000"/>
                </a:solidFill>
              </a:rPr>
              <a:t>          Cookstove Propane</a:t>
            </a:r>
          </a:p>
          <a:p>
            <a:r>
              <a:rPr lang="en-US" sz="2200" b="1">
                <a:solidFill>
                  <a:srgbClr val="FF0000"/>
                </a:solidFill>
              </a:rPr>
              <a:t>                CO2 	10%</a:t>
            </a:r>
          </a:p>
          <a:p>
            <a:r>
              <a:rPr lang="en-US" sz="2200" b="1">
                <a:solidFill>
                  <a:srgbClr val="FF0000"/>
                </a:solidFill>
              </a:rPr>
              <a:t>              methane 10%</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descr="D:\99-2119\hedberg\pr00000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087304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3331896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0"/>
            <a:ext cx="96012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7741622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1" y="-42859"/>
            <a:ext cx="7010400" cy="6900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3260886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D:\My Documents\archivee-mail\PlayaVista\pr00000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1" y="76204"/>
            <a:ext cx="7490134" cy="6683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D:\myslides\slideshows\EXPLORATION\AAPGsurface\JClip0004.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3838"/>
            <a:ext cx="9753600" cy="7305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4"/>
          <p:cNvPicPr>
            <a:picLocks noChangeAspect="1" noChangeArrowheads="1"/>
          </p:cNvPicPr>
          <p:nvPr/>
        </p:nvPicPr>
        <p:blipFill>
          <a:blip r:embed="rId3">
            <a:extLst>
              <a:ext uri="{28A0092B-C50C-407E-A947-70E740481C1C}">
                <a14:useLocalDpi xmlns:a14="http://schemas.microsoft.com/office/drawing/2010/main" val="0"/>
              </a:ext>
            </a:extLst>
          </a:blip>
          <a:srcRect t="12500" b="5833"/>
          <a:stretch>
            <a:fillRect/>
          </a:stretch>
        </p:blipFill>
        <p:spPr bwMode="auto">
          <a:xfrm>
            <a:off x="-1524000" y="790581"/>
            <a:ext cx="11887200" cy="6067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5" name="Rectangle 5"/>
          <p:cNvSpPr>
            <a:spLocks noChangeArrowheads="1"/>
          </p:cNvSpPr>
          <p:nvPr/>
        </p:nvSpPr>
        <p:spPr bwMode="auto">
          <a:xfrm>
            <a:off x="762002" y="152402"/>
            <a:ext cx="7313232" cy="45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45" tIns="45672" rIns="91345" bIns="45672">
            <a:spAutoFit/>
          </a:bodyPr>
          <a:lstStyle/>
          <a:p>
            <a:r>
              <a:rPr lang="en-US" b="1">
                <a:solidFill>
                  <a:srgbClr val="00FF00"/>
                </a:solidFill>
              </a:rPr>
              <a:t>Playa Vista CA Natural Gas Seepage   </a:t>
            </a:r>
            <a:r>
              <a:rPr lang="en-US" b="1">
                <a:solidFill>
                  <a:srgbClr val="FF0000"/>
                </a:solidFill>
              </a:rPr>
              <a:t>CO2 15 – 20%</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8612" t="12332" r="18610" b="29112"/>
          <a:stretch/>
        </p:blipFill>
        <p:spPr bwMode="auto">
          <a:xfrm>
            <a:off x="-1481200" y="228600"/>
            <a:ext cx="11110451" cy="6477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122583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0"/>
            <a:ext cx="80772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P:\02-1326\base\b02\01-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5181600" cy="3392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67" name="Picture 3" descr="P:\02-1326\base\b02\02-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352803"/>
            <a:ext cx="5105400" cy="333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68" name="Picture 4" descr="P:\02-1326\base\b02\03-1.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91001" y="5"/>
            <a:ext cx="5105400" cy="3344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69" name="Picture 5" descr="P:\02-1326\base\b02\04-1.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14800" y="3382963"/>
            <a:ext cx="5029200" cy="3287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P:\02-1326\base\b02\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
            <a:ext cx="4876800" cy="3224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3" name="Picture 3" descr="P:\02-1326\base\b02\0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587751"/>
            <a:ext cx="4953000" cy="327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4" name="Picture 4" descr="P:\02-1326\base\b02\03.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14800" y="0"/>
            <a:ext cx="5029200" cy="332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5" name="Picture 5" descr="P:\02-1326\base\b02\04.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91000" y="3586168"/>
            <a:ext cx="4953000" cy="327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8612" t="12332" r="18610" b="29112"/>
          <a:stretch/>
        </p:blipFill>
        <p:spPr bwMode="auto">
          <a:xfrm>
            <a:off x="-1481200" y="228600"/>
            <a:ext cx="11110451" cy="6477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3547225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9550" y="152400"/>
            <a:ext cx="8686800" cy="6063198"/>
          </a:xfrm>
          <a:prstGeom prst="rect">
            <a:avLst/>
          </a:prstGeom>
        </p:spPr>
        <p:txBody>
          <a:bodyPr wrap="square">
            <a:spAutoFit/>
          </a:bodyPr>
          <a:lstStyle/>
          <a:p>
            <a:pPr algn="ctr"/>
            <a:r>
              <a:rPr lang="en-US" sz="2800" b="1" dirty="0" smtClean="0">
                <a:solidFill>
                  <a:srgbClr val="FFFF00"/>
                </a:solidFill>
              </a:rPr>
              <a:t>CONCLUSIONS</a:t>
            </a:r>
            <a:endParaRPr lang="en-US" sz="2800" b="1" dirty="0">
              <a:solidFill>
                <a:srgbClr val="FFFF00"/>
              </a:solidFill>
            </a:endParaRPr>
          </a:p>
          <a:p>
            <a:r>
              <a:rPr lang="en-US" dirty="0">
                <a:solidFill>
                  <a:srgbClr val="FFFF00"/>
                </a:solidFill>
              </a:rPr>
              <a:t> </a:t>
            </a:r>
          </a:p>
          <a:p>
            <a:r>
              <a:rPr lang="en-US" sz="2800" dirty="0">
                <a:solidFill>
                  <a:srgbClr val="FFFF00"/>
                </a:solidFill>
              </a:rPr>
              <a:t>Empirical results have demonstrated that biological </a:t>
            </a:r>
            <a:r>
              <a:rPr lang="en-US" sz="2800" dirty="0" smtClean="0">
                <a:solidFill>
                  <a:srgbClr val="FFFF00"/>
                </a:solidFill>
              </a:rPr>
              <a:t>gases CH</a:t>
            </a:r>
            <a:r>
              <a:rPr lang="en-US" sz="2800" baseline="-25000" dirty="0" smtClean="0">
                <a:solidFill>
                  <a:srgbClr val="FFFF00"/>
                </a:solidFill>
              </a:rPr>
              <a:t>4</a:t>
            </a:r>
            <a:r>
              <a:rPr lang="en-US" sz="2800" dirty="0" smtClean="0">
                <a:solidFill>
                  <a:srgbClr val="FFFF00"/>
                </a:solidFill>
              </a:rPr>
              <a:t> </a:t>
            </a:r>
            <a:r>
              <a:rPr lang="en-US" sz="2800" dirty="0">
                <a:solidFill>
                  <a:srgbClr val="FFFF00"/>
                </a:solidFill>
              </a:rPr>
              <a:t>and </a:t>
            </a:r>
            <a:r>
              <a:rPr lang="en-US" sz="2800" dirty="0" smtClean="0">
                <a:solidFill>
                  <a:srgbClr val="FFFF00"/>
                </a:solidFill>
              </a:rPr>
              <a:t>CO</a:t>
            </a:r>
            <a:r>
              <a:rPr lang="en-US" sz="2800" baseline="-25000" dirty="0" smtClean="0">
                <a:solidFill>
                  <a:srgbClr val="FFFF00"/>
                </a:solidFill>
              </a:rPr>
              <a:t>2 </a:t>
            </a:r>
            <a:r>
              <a:rPr lang="en-US" sz="2800" dirty="0" smtClean="0">
                <a:solidFill>
                  <a:srgbClr val="FFFF00"/>
                </a:solidFill>
              </a:rPr>
              <a:t> have </a:t>
            </a:r>
            <a:r>
              <a:rPr lang="en-US" sz="2800" dirty="0">
                <a:solidFill>
                  <a:srgbClr val="FFFF00"/>
                </a:solidFill>
              </a:rPr>
              <a:t>significant value in mapping both exploration and environmental petroleum seepage</a:t>
            </a:r>
          </a:p>
          <a:p>
            <a:r>
              <a:rPr lang="en-US" sz="2800" dirty="0">
                <a:solidFill>
                  <a:srgbClr val="FFFF00"/>
                </a:solidFill>
              </a:rPr>
              <a:t> </a:t>
            </a:r>
          </a:p>
          <a:p>
            <a:r>
              <a:rPr lang="en-US" sz="2800" dirty="0">
                <a:solidFill>
                  <a:srgbClr val="FFFF00"/>
                </a:solidFill>
              </a:rPr>
              <a:t>Significance of Biological CH</a:t>
            </a:r>
            <a:r>
              <a:rPr lang="en-US" sz="2800" baseline="-25000" dirty="0">
                <a:solidFill>
                  <a:srgbClr val="FFFF00"/>
                </a:solidFill>
              </a:rPr>
              <a:t>4</a:t>
            </a:r>
            <a:r>
              <a:rPr lang="en-US" sz="2800" dirty="0">
                <a:solidFill>
                  <a:srgbClr val="FFFF00"/>
                </a:solidFill>
              </a:rPr>
              <a:t> and CO</a:t>
            </a:r>
            <a:r>
              <a:rPr lang="en-US" sz="2800" baseline="-25000" dirty="0">
                <a:solidFill>
                  <a:srgbClr val="FFFF00"/>
                </a:solidFill>
              </a:rPr>
              <a:t>2 </a:t>
            </a:r>
            <a:r>
              <a:rPr lang="en-US" sz="2800" baseline="-25000" dirty="0" smtClean="0">
                <a:solidFill>
                  <a:srgbClr val="FFFF00"/>
                </a:solidFill>
              </a:rPr>
              <a:t> </a:t>
            </a:r>
            <a:r>
              <a:rPr lang="en-US" sz="2800" dirty="0" smtClean="0">
                <a:solidFill>
                  <a:srgbClr val="FFFF00"/>
                </a:solidFill>
              </a:rPr>
              <a:t>Gases</a:t>
            </a:r>
            <a:endParaRPr lang="en-US" sz="2800" dirty="0">
              <a:solidFill>
                <a:srgbClr val="FFFF00"/>
              </a:solidFill>
            </a:endParaRPr>
          </a:p>
          <a:p>
            <a:r>
              <a:rPr lang="en-US" sz="2800" dirty="0" smtClean="0">
                <a:solidFill>
                  <a:srgbClr val="FFFF00"/>
                </a:solidFill>
              </a:rPr>
              <a:t>	largest </a:t>
            </a:r>
            <a:r>
              <a:rPr lang="en-US" sz="2800" dirty="0">
                <a:solidFill>
                  <a:srgbClr val="FFFF00"/>
                </a:solidFill>
              </a:rPr>
              <a:t>magnitude gases associated with seepage</a:t>
            </a:r>
          </a:p>
          <a:p>
            <a:r>
              <a:rPr lang="en-US" sz="2800" dirty="0">
                <a:solidFill>
                  <a:srgbClr val="FFFF00"/>
                </a:solidFill>
              </a:rPr>
              <a:t> </a:t>
            </a:r>
          </a:p>
          <a:p>
            <a:r>
              <a:rPr lang="en-US" sz="2800" dirty="0">
                <a:solidFill>
                  <a:srgbClr val="FFFF00"/>
                </a:solidFill>
              </a:rPr>
              <a:t>CH</a:t>
            </a:r>
            <a:r>
              <a:rPr lang="en-US" sz="2800" baseline="-25000" dirty="0">
                <a:solidFill>
                  <a:srgbClr val="FFFF00"/>
                </a:solidFill>
              </a:rPr>
              <a:t>4</a:t>
            </a:r>
            <a:r>
              <a:rPr lang="en-US" sz="2800" dirty="0">
                <a:solidFill>
                  <a:srgbClr val="FFFF00"/>
                </a:solidFill>
              </a:rPr>
              <a:t> generated anaerobically </a:t>
            </a:r>
            <a:endParaRPr lang="en-US" sz="2800" dirty="0" smtClean="0">
              <a:solidFill>
                <a:srgbClr val="FFFF00"/>
              </a:solidFill>
            </a:endParaRPr>
          </a:p>
          <a:p>
            <a:r>
              <a:rPr lang="en-US" sz="2800" dirty="0" smtClean="0">
                <a:solidFill>
                  <a:srgbClr val="FFFF00"/>
                </a:solidFill>
              </a:rPr>
              <a:t>	in </a:t>
            </a:r>
            <a:r>
              <a:rPr lang="en-US" sz="2800" dirty="0">
                <a:solidFill>
                  <a:srgbClr val="FFFF00"/>
                </a:solidFill>
              </a:rPr>
              <a:t>direct contact with </a:t>
            </a:r>
            <a:r>
              <a:rPr lang="en-US" sz="2800" dirty="0" smtClean="0">
                <a:solidFill>
                  <a:srgbClr val="FFFF00"/>
                </a:solidFill>
              </a:rPr>
              <a:t>seepage forms </a:t>
            </a:r>
            <a:r>
              <a:rPr lang="en-US" sz="2800" dirty="0">
                <a:solidFill>
                  <a:srgbClr val="FFFF00"/>
                </a:solidFill>
              </a:rPr>
              <a:t>direct anomalies</a:t>
            </a:r>
          </a:p>
          <a:p>
            <a:r>
              <a:rPr lang="en-US" sz="2800" dirty="0">
                <a:solidFill>
                  <a:srgbClr val="FFFF00"/>
                </a:solidFill>
              </a:rPr>
              <a:t> </a:t>
            </a:r>
            <a:endParaRPr lang="en-US" sz="2800" dirty="0" smtClean="0">
              <a:solidFill>
                <a:srgbClr val="FFFF00"/>
              </a:solidFill>
            </a:endParaRPr>
          </a:p>
          <a:p>
            <a:r>
              <a:rPr lang="en-US" sz="2800" dirty="0" smtClean="0">
                <a:solidFill>
                  <a:srgbClr val="FFFF00"/>
                </a:solidFill>
              </a:rPr>
              <a:t>CO</a:t>
            </a:r>
            <a:r>
              <a:rPr lang="en-US" sz="2800" baseline="-25000" dirty="0" smtClean="0">
                <a:solidFill>
                  <a:srgbClr val="FFFF00"/>
                </a:solidFill>
              </a:rPr>
              <a:t>2</a:t>
            </a:r>
            <a:r>
              <a:rPr lang="en-US" sz="2800" dirty="0" smtClean="0">
                <a:solidFill>
                  <a:srgbClr val="FFFF00"/>
                </a:solidFill>
              </a:rPr>
              <a:t> </a:t>
            </a:r>
            <a:r>
              <a:rPr lang="en-US" sz="2800" dirty="0">
                <a:solidFill>
                  <a:srgbClr val="FFFF00"/>
                </a:solidFill>
              </a:rPr>
              <a:t>generated </a:t>
            </a:r>
            <a:r>
              <a:rPr lang="en-US" sz="2800" dirty="0" smtClean="0">
                <a:solidFill>
                  <a:srgbClr val="FFFF00"/>
                </a:solidFill>
              </a:rPr>
              <a:t>aerobically/anaerobically </a:t>
            </a:r>
          </a:p>
          <a:p>
            <a:r>
              <a:rPr lang="en-US" sz="2800" dirty="0">
                <a:solidFill>
                  <a:srgbClr val="FFFF00"/>
                </a:solidFill>
              </a:rPr>
              <a:t>	</a:t>
            </a:r>
            <a:r>
              <a:rPr lang="en-US" sz="2800" dirty="0" smtClean="0">
                <a:solidFill>
                  <a:srgbClr val="FFFF00"/>
                </a:solidFill>
              </a:rPr>
              <a:t>near seepage edges forms </a:t>
            </a:r>
            <a:r>
              <a:rPr lang="en-US" sz="2800" dirty="0">
                <a:solidFill>
                  <a:srgbClr val="FFFF00"/>
                </a:solidFill>
              </a:rPr>
              <a:t>direct and halo anomalies</a:t>
            </a:r>
          </a:p>
        </p:txBody>
      </p:sp>
    </p:spTree>
    <p:extLst>
      <p:ext uri="{BB962C8B-B14F-4D97-AF65-F5344CB8AC3E}">
        <p14:creationId xmlns:p14="http://schemas.microsoft.com/office/powerpoint/2010/main" val="408036597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 y="228600"/>
            <a:ext cx="8915400" cy="3108543"/>
          </a:xfrm>
          <a:prstGeom prst="rect">
            <a:avLst/>
          </a:prstGeom>
        </p:spPr>
        <p:txBody>
          <a:bodyPr wrap="square">
            <a:spAutoFit/>
          </a:bodyPr>
          <a:lstStyle/>
          <a:p>
            <a:r>
              <a:rPr lang="en-US" sz="2800" b="1" dirty="0">
                <a:solidFill>
                  <a:srgbClr val="FFFF00"/>
                </a:solidFill>
              </a:rPr>
              <a:t>Implications for Environmental Assessments</a:t>
            </a:r>
          </a:p>
          <a:p>
            <a:r>
              <a:rPr lang="en-US" sz="2800" dirty="0">
                <a:solidFill>
                  <a:srgbClr val="FFFF00"/>
                </a:solidFill>
              </a:rPr>
              <a:t> </a:t>
            </a:r>
          </a:p>
          <a:p>
            <a:r>
              <a:rPr lang="en-US" sz="2800" dirty="0">
                <a:solidFill>
                  <a:srgbClr val="FFFF00"/>
                </a:solidFill>
              </a:rPr>
              <a:t>Spatial variability followed by petroleum seepage is better defined by using CH4/ CO</a:t>
            </a:r>
            <a:r>
              <a:rPr lang="en-US" sz="2800" baseline="-25000" dirty="0">
                <a:solidFill>
                  <a:srgbClr val="FFFF00"/>
                </a:solidFill>
              </a:rPr>
              <a:t>2</a:t>
            </a:r>
            <a:r>
              <a:rPr lang="en-US" sz="2800" dirty="0">
                <a:solidFill>
                  <a:srgbClr val="FFFF00"/>
                </a:solidFill>
              </a:rPr>
              <a:t> soil gases in conjunction with specific petroleum seepage components, this is typically not done for environmental contamination because of government EPA rules which focus on BTEX</a:t>
            </a:r>
          </a:p>
        </p:txBody>
      </p:sp>
      <p:sp>
        <p:nvSpPr>
          <p:cNvPr id="3" name="Rectangle 2"/>
          <p:cNvSpPr/>
          <p:nvPr/>
        </p:nvSpPr>
        <p:spPr>
          <a:xfrm>
            <a:off x="304800" y="3657600"/>
            <a:ext cx="8305800" cy="3108543"/>
          </a:xfrm>
          <a:prstGeom prst="rect">
            <a:avLst/>
          </a:prstGeom>
        </p:spPr>
        <p:txBody>
          <a:bodyPr wrap="square">
            <a:spAutoFit/>
          </a:bodyPr>
          <a:lstStyle/>
          <a:p>
            <a:r>
              <a:rPr lang="en-US" sz="2800" b="1" dirty="0">
                <a:solidFill>
                  <a:srgbClr val="FFFF00"/>
                </a:solidFill>
              </a:rPr>
              <a:t>Implications for CO</a:t>
            </a:r>
            <a:r>
              <a:rPr lang="en-US" sz="2800" b="1" baseline="-25000" dirty="0">
                <a:solidFill>
                  <a:srgbClr val="FFFF00"/>
                </a:solidFill>
              </a:rPr>
              <a:t>2</a:t>
            </a:r>
            <a:r>
              <a:rPr lang="en-US" sz="2800" b="1" dirty="0">
                <a:solidFill>
                  <a:srgbClr val="FFFF00"/>
                </a:solidFill>
              </a:rPr>
              <a:t>Sequestration</a:t>
            </a:r>
          </a:p>
          <a:p>
            <a:r>
              <a:rPr lang="en-US" sz="2800" dirty="0">
                <a:solidFill>
                  <a:srgbClr val="FFFF00"/>
                </a:solidFill>
              </a:rPr>
              <a:t> </a:t>
            </a:r>
          </a:p>
          <a:p>
            <a:r>
              <a:rPr lang="en-US" sz="2800" dirty="0">
                <a:solidFill>
                  <a:srgbClr val="FFFF00"/>
                </a:solidFill>
              </a:rPr>
              <a:t>Sequestration is generally focused on injecting CO</a:t>
            </a:r>
            <a:r>
              <a:rPr lang="en-US" sz="2800" baseline="-25000" dirty="0">
                <a:solidFill>
                  <a:srgbClr val="FFFF00"/>
                </a:solidFill>
              </a:rPr>
              <a:t>2</a:t>
            </a:r>
            <a:r>
              <a:rPr lang="en-US" sz="2800" dirty="0">
                <a:solidFill>
                  <a:srgbClr val="FFFF00"/>
                </a:solidFill>
              </a:rPr>
              <a:t> into old oil </a:t>
            </a:r>
            <a:r>
              <a:rPr lang="en-US" sz="2800" dirty="0" smtClean="0">
                <a:solidFill>
                  <a:srgbClr val="FFFF00"/>
                </a:solidFill>
              </a:rPr>
              <a:t>fields which generally contain spills/leaks</a:t>
            </a:r>
            <a:endParaRPr lang="en-US" sz="2800" dirty="0">
              <a:solidFill>
                <a:srgbClr val="FFFF00"/>
              </a:solidFill>
            </a:endParaRPr>
          </a:p>
          <a:p>
            <a:r>
              <a:rPr lang="en-US" sz="2800" dirty="0">
                <a:solidFill>
                  <a:srgbClr val="FFFF00"/>
                </a:solidFill>
              </a:rPr>
              <a:t> </a:t>
            </a:r>
          </a:p>
          <a:p>
            <a:r>
              <a:rPr lang="en-US" sz="2800" dirty="0">
                <a:solidFill>
                  <a:srgbClr val="FFFF00"/>
                </a:solidFill>
              </a:rPr>
              <a:t>Large CO</a:t>
            </a:r>
            <a:r>
              <a:rPr lang="en-US" sz="2800" baseline="-25000" dirty="0">
                <a:solidFill>
                  <a:srgbClr val="FFFF00"/>
                </a:solidFill>
              </a:rPr>
              <a:t>2</a:t>
            </a:r>
            <a:r>
              <a:rPr lang="en-US" sz="2800" dirty="0">
                <a:solidFill>
                  <a:srgbClr val="FFFF00"/>
                </a:solidFill>
              </a:rPr>
              <a:t> Concentrations are generated by all subsurface organic contamination sources</a:t>
            </a:r>
          </a:p>
        </p:txBody>
      </p:sp>
    </p:spTree>
    <p:extLst>
      <p:ext uri="{BB962C8B-B14F-4D97-AF65-F5344CB8AC3E}">
        <p14:creationId xmlns:p14="http://schemas.microsoft.com/office/powerpoint/2010/main" val="415981692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3072" t="18530" r="81346" b="65258"/>
          <a:stretch/>
        </p:blipFill>
        <p:spPr bwMode="auto">
          <a:xfrm>
            <a:off x="4343400" y="2245024"/>
            <a:ext cx="3857624" cy="35012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364654" y="533401"/>
            <a:ext cx="7307318" cy="523188"/>
          </a:xfrm>
          <a:prstGeom prst="rect">
            <a:avLst/>
          </a:prstGeom>
          <a:noFill/>
        </p:spPr>
        <p:txBody>
          <a:bodyPr wrap="none" lIns="91407" tIns="45704" rIns="91407" bIns="45704" rtlCol="0">
            <a:spAutoFit/>
          </a:bodyPr>
          <a:lstStyle/>
          <a:p>
            <a:r>
              <a:rPr lang="en-US" sz="2800" dirty="0" smtClean="0">
                <a:solidFill>
                  <a:srgbClr val="FFFF00"/>
                </a:solidFill>
              </a:rPr>
              <a:t>I WOULD LIKE TO PAY THANKS TODAY TO</a:t>
            </a:r>
            <a:endParaRPr lang="en-US" sz="2800" dirty="0">
              <a:solidFill>
                <a:srgbClr val="FFFF00"/>
              </a:solidFill>
            </a:endParaRPr>
          </a:p>
        </p:txBody>
      </p:sp>
      <p:sp>
        <p:nvSpPr>
          <p:cNvPr id="3" name="TextBox 2"/>
          <p:cNvSpPr txBox="1"/>
          <p:nvPr/>
        </p:nvSpPr>
        <p:spPr>
          <a:xfrm>
            <a:off x="3886200" y="1429632"/>
            <a:ext cx="4662488" cy="523188"/>
          </a:xfrm>
          <a:prstGeom prst="rect">
            <a:avLst/>
          </a:prstGeom>
          <a:noFill/>
        </p:spPr>
        <p:txBody>
          <a:bodyPr wrap="square" lIns="91407" tIns="45704" rIns="91407" bIns="45704" rtlCol="0">
            <a:spAutoFit/>
          </a:bodyPr>
          <a:lstStyle/>
          <a:p>
            <a:r>
              <a:rPr lang="en-US" sz="2800" dirty="0" smtClean="0">
                <a:solidFill>
                  <a:srgbClr val="FFFF00"/>
                </a:solidFill>
              </a:rPr>
              <a:t>Dr. Theodore “Ted” Weismann</a:t>
            </a:r>
            <a:endParaRPr lang="en-US" sz="2800" dirty="0">
              <a:solidFill>
                <a:srgbClr val="FFFF00"/>
              </a:solidFill>
            </a:endParaRPr>
          </a:p>
        </p:txBody>
      </p:sp>
      <p:sp>
        <p:nvSpPr>
          <p:cNvPr id="4" name="TextBox 3"/>
          <p:cNvSpPr txBox="1"/>
          <p:nvPr/>
        </p:nvSpPr>
        <p:spPr>
          <a:xfrm>
            <a:off x="228603" y="2438400"/>
            <a:ext cx="3416253" cy="2677624"/>
          </a:xfrm>
          <a:prstGeom prst="rect">
            <a:avLst/>
          </a:prstGeom>
          <a:noFill/>
        </p:spPr>
        <p:txBody>
          <a:bodyPr wrap="none" lIns="91407" tIns="45704" rIns="91407" bIns="45704" rtlCol="0">
            <a:spAutoFit/>
          </a:bodyPr>
          <a:lstStyle/>
          <a:p>
            <a:r>
              <a:rPr lang="en-US" sz="2800" dirty="0" smtClean="0">
                <a:solidFill>
                  <a:srgbClr val="FFFF00"/>
                </a:solidFill>
              </a:rPr>
              <a:t>Ted organized and </a:t>
            </a:r>
          </a:p>
          <a:p>
            <a:r>
              <a:rPr lang="en-US" sz="2800" dirty="0" smtClean="0">
                <a:solidFill>
                  <a:srgbClr val="FFFF00"/>
                </a:solidFill>
              </a:rPr>
              <a:t>inaugurated the first</a:t>
            </a:r>
          </a:p>
          <a:p>
            <a:r>
              <a:rPr lang="en-US" sz="2800" dirty="0" smtClean="0">
                <a:solidFill>
                  <a:srgbClr val="FFFF00"/>
                </a:solidFill>
              </a:rPr>
              <a:t>ACS GEOC Sessions</a:t>
            </a:r>
          </a:p>
          <a:p>
            <a:r>
              <a:rPr lang="en-US" sz="2800" dirty="0">
                <a:solidFill>
                  <a:srgbClr val="FFFF00"/>
                </a:solidFill>
              </a:rPr>
              <a:t>h</a:t>
            </a:r>
            <a:r>
              <a:rPr lang="en-US" sz="2800" dirty="0" smtClean="0">
                <a:solidFill>
                  <a:srgbClr val="FFFF00"/>
                </a:solidFill>
              </a:rPr>
              <a:t>eld in 1981-82-83-84</a:t>
            </a:r>
          </a:p>
          <a:p>
            <a:r>
              <a:rPr lang="en-US" sz="2800" dirty="0" smtClean="0">
                <a:solidFill>
                  <a:srgbClr val="FFFF00"/>
                </a:solidFill>
              </a:rPr>
              <a:t>before there was a </a:t>
            </a:r>
          </a:p>
          <a:p>
            <a:r>
              <a:rPr lang="en-US" sz="2800" dirty="0" smtClean="0">
                <a:solidFill>
                  <a:srgbClr val="FFFF00"/>
                </a:solidFill>
              </a:rPr>
              <a:t>GEOC Division</a:t>
            </a:r>
            <a:endParaRPr lang="en-US" sz="2800" dirty="0">
              <a:solidFill>
                <a:srgbClr val="FFFF00"/>
              </a:solidFill>
            </a:endParaRPr>
          </a:p>
        </p:txBody>
      </p:sp>
    </p:spTree>
    <p:extLst>
      <p:ext uri="{BB962C8B-B14F-4D97-AF65-F5344CB8AC3E}">
        <p14:creationId xmlns:p14="http://schemas.microsoft.com/office/powerpoint/2010/main" val="2740719964"/>
      </p:ext>
    </p:extLst>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8758</TotalTime>
  <Words>2174</Words>
  <Application>Microsoft Office PowerPoint</Application>
  <PresentationFormat>On-screen Show (4:3)</PresentationFormat>
  <Paragraphs>178</Paragraphs>
  <Slides>31</Slides>
  <Notes>31</Notes>
  <HiddenSlides>0</HiddenSlides>
  <MMClips>0</MMClips>
  <ScaleCrop>false</ScaleCrop>
  <HeadingPairs>
    <vt:vector size="4" baseType="variant">
      <vt:variant>
        <vt:lpstr>Theme</vt:lpstr>
      </vt:variant>
      <vt:variant>
        <vt:i4>2</vt:i4>
      </vt:variant>
      <vt:variant>
        <vt:lpstr>Slide Titles</vt:lpstr>
      </vt:variant>
      <vt:variant>
        <vt:i4>31</vt:i4>
      </vt:variant>
    </vt:vector>
  </HeadingPairs>
  <TitlesOfParts>
    <vt:vector size="33" baseType="lpstr">
      <vt:lpstr>Default Design</vt:lpstr>
      <vt:lpstr>1_Office Theme</vt:lpstr>
      <vt:lpstr>Natural Hydrocarbon Seeps: Toward Understanding a Complex Natural System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Exploration Technologies, Inc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 Slide Title</dc:title>
  <dc:creator>Olga</dc:creator>
  <cp:lastModifiedBy>vic</cp:lastModifiedBy>
  <cp:revision>201</cp:revision>
  <cp:lastPrinted>2013-03-29T20:18:09Z</cp:lastPrinted>
  <dcterms:created xsi:type="dcterms:W3CDTF">1998-11-11T18:03:38Z</dcterms:created>
  <dcterms:modified xsi:type="dcterms:W3CDTF">2013-04-10T20:58:26Z</dcterms:modified>
</cp:coreProperties>
</file>